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58" d="100"/>
          <a:sy n="58" d="100"/>
        </p:scale>
        <p:origin x="62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Ampersand with EFA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AN automated way to restore system invariants</a:t>
            </a:r>
          </a:p>
        </p:txBody>
      </p:sp>
    </p:spTree>
    <p:extLst>
      <p:ext uri="{BB962C8B-B14F-4D97-AF65-F5344CB8AC3E}">
        <p14:creationId xmlns:p14="http://schemas.microsoft.com/office/powerpoint/2010/main" val="1743205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2778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Presentation Summary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4156" y="2531166"/>
            <a:ext cx="57249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sz="2800" dirty="0"/>
              <a:t>INTRODUCTION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CA" sz="2000" dirty="0"/>
              <a:t>Ampersand System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CA" sz="2000" dirty="0"/>
              <a:t>Motivation and Purpose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sz="2800" dirty="0"/>
              <a:t>SOFTWARE IMPLEMENTATION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CA" sz="2000" dirty="0"/>
              <a:t>Design Flow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CA" sz="2000" dirty="0"/>
              <a:t>Code Generation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CA" sz="2000" dirty="0"/>
              <a:t>Abstraction Barriers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sz="2800" dirty="0"/>
              <a:t>TESTING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CA" sz="2000" dirty="0"/>
              <a:t>Module and System testing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CA" sz="2000" dirty="0"/>
              <a:t>MySQL Testing</a:t>
            </a:r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951462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Ampersand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9738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Motivation and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0835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0895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Code Generation</a:t>
            </a:r>
          </a:p>
        </p:txBody>
      </p:sp>
    </p:spTree>
    <p:extLst>
      <p:ext uri="{BB962C8B-B14F-4D97-AF65-F5344CB8AC3E}">
        <p14:creationId xmlns:p14="http://schemas.microsoft.com/office/powerpoint/2010/main" val="2935713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Abstraction Barrier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0461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2792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97077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54</TotalTime>
  <Words>45</Words>
  <Application>Microsoft Office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Ion Boardroom</vt:lpstr>
      <vt:lpstr>Ampersand with EFA</vt:lpstr>
      <vt:lpstr>Presentation Summary</vt:lpstr>
      <vt:lpstr>The Ampersand System</vt:lpstr>
      <vt:lpstr>Motivation and Purpose</vt:lpstr>
      <vt:lpstr>Design Flow</vt:lpstr>
      <vt:lpstr>Code Generation</vt:lpstr>
      <vt:lpstr>Abstraction Barrier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Ampersand with EFA</dc:title>
  <dc:creator>kitsune</dc:creator>
  <cp:lastModifiedBy>kitsune</cp:lastModifiedBy>
  <cp:revision>5</cp:revision>
  <dcterms:created xsi:type="dcterms:W3CDTF">2016-04-21T19:16:59Z</dcterms:created>
  <dcterms:modified xsi:type="dcterms:W3CDTF">2016-04-21T20:51:22Z</dcterms:modified>
</cp:coreProperties>
</file>