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3"/>
  </p:notesMasterIdLst>
  <p:handoutMasterIdLst>
    <p:handoutMasterId r:id="rId14"/>
  </p:handoutMasterIdLst>
  <p:sldIdLst>
    <p:sldId id="256" r:id="rId2"/>
    <p:sldId id="326" r:id="rId3"/>
    <p:sldId id="327" r:id="rId4"/>
    <p:sldId id="328" r:id="rId5"/>
    <p:sldId id="329" r:id="rId6"/>
    <p:sldId id="330" r:id="rId7"/>
    <p:sldId id="331" r:id="rId8"/>
    <p:sldId id="332" r:id="rId9"/>
    <p:sldId id="334" r:id="rId10"/>
    <p:sldId id="335" r:id="rId11"/>
    <p:sldId id="325" r:id="rId12"/>
  </p:sldIdLst>
  <p:sldSz cx="9144000" cy="6858000" type="screen4x3"/>
  <p:notesSz cx="6775450" cy="9906000"/>
  <p:defaultTextStyle>
    <a:defPPr>
      <a:defRPr lang="nl-NL"/>
    </a:defPPr>
    <a:lvl1pPr algn="ctr" rtl="0" fontAlgn="base">
      <a:spcBef>
        <a:spcPct val="0"/>
      </a:spcBef>
      <a:spcAft>
        <a:spcPct val="0"/>
      </a:spcAft>
      <a:defRPr sz="1400" b="1" kern="1200">
        <a:solidFill>
          <a:schemeClr val="tx1"/>
        </a:solidFill>
        <a:latin typeface="Arial" charset="0"/>
        <a:ea typeface="+mn-ea"/>
        <a:cs typeface="Arial" charset="0"/>
      </a:defRPr>
    </a:lvl1pPr>
    <a:lvl2pPr marL="457200" algn="ctr" rtl="0" fontAlgn="base">
      <a:spcBef>
        <a:spcPct val="0"/>
      </a:spcBef>
      <a:spcAft>
        <a:spcPct val="0"/>
      </a:spcAft>
      <a:defRPr sz="1400" b="1" kern="1200">
        <a:solidFill>
          <a:schemeClr val="tx1"/>
        </a:solidFill>
        <a:latin typeface="Arial" charset="0"/>
        <a:ea typeface="+mn-ea"/>
        <a:cs typeface="Arial" charset="0"/>
      </a:defRPr>
    </a:lvl2pPr>
    <a:lvl3pPr marL="914400" algn="ctr" rtl="0" fontAlgn="base">
      <a:spcBef>
        <a:spcPct val="0"/>
      </a:spcBef>
      <a:spcAft>
        <a:spcPct val="0"/>
      </a:spcAft>
      <a:defRPr sz="1400" b="1" kern="1200">
        <a:solidFill>
          <a:schemeClr val="tx1"/>
        </a:solidFill>
        <a:latin typeface="Arial" charset="0"/>
        <a:ea typeface="+mn-ea"/>
        <a:cs typeface="Arial" charset="0"/>
      </a:defRPr>
    </a:lvl3pPr>
    <a:lvl4pPr marL="1371600" algn="ctr" rtl="0" fontAlgn="base">
      <a:spcBef>
        <a:spcPct val="0"/>
      </a:spcBef>
      <a:spcAft>
        <a:spcPct val="0"/>
      </a:spcAft>
      <a:defRPr sz="1400" b="1" kern="1200">
        <a:solidFill>
          <a:schemeClr val="tx1"/>
        </a:solidFill>
        <a:latin typeface="Arial" charset="0"/>
        <a:ea typeface="+mn-ea"/>
        <a:cs typeface="Arial" charset="0"/>
      </a:defRPr>
    </a:lvl4pPr>
    <a:lvl5pPr marL="1828800" algn="ctr" rtl="0" fontAlgn="base">
      <a:spcBef>
        <a:spcPct val="0"/>
      </a:spcBef>
      <a:spcAft>
        <a:spcPct val="0"/>
      </a:spcAft>
      <a:defRPr sz="1400" b="1" kern="1200">
        <a:solidFill>
          <a:schemeClr val="tx1"/>
        </a:solidFill>
        <a:latin typeface="Arial" charset="0"/>
        <a:ea typeface="+mn-ea"/>
        <a:cs typeface="Arial" charset="0"/>
      </a:defRPr>
    </a:lvl5pPr>
    <a:lvl6pPr marL="2286000" algn="l" defTabSz="914400" rtl="0" eaLnBrk="1" latinLnBrk="0" hangingPunct="1">
      <a:defRPr sz="1400" b="1" kern="1200">
        <a:solidFill>
          <a:schemeClr val="tx1"/>
        </a:solidFill>
        <a:latin typeface="Arial" charset="0"/>
        <a:ea typeface="+mn-ea"/>
        <a:cs typeface="Arial" charset="0"/>
      </a:defRPr>
    </a:lvl6pPr>
    <a:lvl7pPr marL="2743200" algn="l" defTabSz="914400" rtl="0" eaLnBrk="1" latinLnBrk="0" hangingPunct="1">
      <a:defRPr sz="1400" b="1" kern="1200">
        <a:solidFill>
          <a:schemeClr val="tx1"/>
        </a:solidFill>
        <a:latin typeface="Arial" charset="0"/>
        <a:ea typeface="+mn-ea"/>
        <a:cs typeface="Arial" charset="0"/>
      </a:defRPr>
    </a:lvl7pPr>
    <a:lvl8pPr marL="3200400" algn="l" defTabSz="914400" rtl="0" eaLnBrk="1" latinLnBrk="0" hangingPunct="1">
      <a:defRPr sz="1400" b="1" kern="1200">
        <a:solidFill>
          <a:schemeClr val="tx1"/>
        </a:solidFill>
        <a:latin typeface="Arial" charset="0"/>
        <a:ea typeface="+mn-ea"/>
        <a:cs typeface="Arial" charset="0"/>
      </a:defRPr>
    </a:lvl8pPr>
    <a:lvl9pPr marL="3657600" algn="l" defTabSz="914400" rtl="0" eaLnBrk="1" latinLnBrk="0" hangingPunct="1">
      <a:defRPr sz="1400" b="1"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0000"/>
    <a:srgbClr val="CCCCFF"/>
    <a:srgbClr val="CC99FF"/>
    <a:srgbClr val="CCECFF"/>
    <a:srgbClr val="66CCFF"/>
    <a:srgbClr val="00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6" autoAdjust="0"/>
    <p:restoredTop sz="90016" autoAdjust="0"/>
  </p:normalViewPr>
  <p:slideViewPr>
    <p:cSldViewPr>
      <p:cViewPr varScale="1">
        <p:scale>
          <a:sx n="81" d="100"/>
          <a:sy n="81" d="100"/>
        </p:scale>
        <p:origin x="-1277" y="-67"/>
      </p:cViewPr>
      <p:guideLst>
        <p:guide orient="horz" pos="2160"/>
        <p:guide pos="49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bwMode="auto">
          <a:xfrm>
            <a:off x="0" y="0"/>
            <a:ext cx="29368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314" tIns="47657" rIns="95314" bIns="47657" numCol="1" anchor="t" anchorCtr="0" compatLnSpc="1">
            <a:prstTxWarp prst="textNoShape">
              <a:avLst/>
            </a:prstTxWarp>
          </a:bodyPr>
          <a:lstStyle>
            <a:lvl1pPr algn="l" defTabSz="952500">
              <a:defRPr sz="1300" b="0" smtClean="0">
                <a:latin typeface="Calibri" pitchFamily="34" charset="0"/>
              </a:defRPr>
            </a:lvl1pPr>
          </a:lstStyle>
          <a:p>
            <a:pPr>
              <a:defRPr/>
            </a:pPr>
            <a:r>
              <a:rPr lang="nl-NL"/>
              <a:t>Titel van de presentatie</a:t>
            </a:r>
          </a:p>
        </p:txBody>
      </p:sp>
      <p:sp>
        <p:nvSpPr>
          <p:cNvPr id="3" name="Tijdelijke aanduiding voor datum 2"/>
          <p:cNvSpPr>
            <a:spLocks noGrp="1"/>
          </p:cNvSpPr>
          <p:nvPr>
            <p:ph type="dt" sz="quarter" idx="1"/>
          </p:nvPr>
        </p:nvSpPr>
        <p:spPr bwMode="auto">
          <a:xfrm>
            <a:off x="3836988" y="0"/>
            <a:ext cx="29368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314" tIns="47657" rIns="95314" bIns="47657" numCol="1" anchor="t" anchorCtr="0" compatLnSpc="1">
            <a:prstTxWarp prst="textNoShape">
              <a:avLst/>
            </a:prstTxWarp>
          </a:bodyPr>
          <a:lstStyle>
            <a:lvl1pPr algn="r" defTabSz="952500">
              <a:defRPr sz="1300" b="0" smtClean="0">
                <a:latin typeface="Calibri" pitchFamily="34" charset="0"/>
              </a:defRPr>
            </a:lvl1pPr>
          </a:lstStyle>
          <a:p>
            <a:pPr>
              <a:defRPr/>
            </a:pPr>
            <a:fld id="{EAF10C8A-303D-4B2D-93E1-AB74C695A11C}" type="datetime8">
              <a:rPr lang="nl-NL"/>
              <a:pPr>
                <a:defRPr/>
              </a:pPr>
              <a:t>24-2-2014 13:45</a:t>
            </a:fld>
            <a:endParaRPr lang="nl-NL"/>
          </a:p>
        </p:txBody>
      </p:sp>
      <p:sp>
        <p:nvSpPr>
          <p:cNvPr id="4" name="Tijdelijke aanduiding voor voettekst 3"/>
          <p:cNvSpPr>
            <a:spLocks noGrp="1"/>
          </p:cNvSpPr>
          <p:nvPr>
            <p:ph type="ftr" sz="quarter" idx="2"/>
          </p:nvPr>
        </p:nvSpPr>
        <p:spPr bwMode="auto">
          <a:xfrm>
            <a:off x="0" y="9409113"/>
            <a:ext cx="29368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314" tIns="47657" rIns="95314" bIns="47657" numCol="1" anchor="b" anchorCtr="0" compatLnSpc="1">
            <a:prstTxWarp prst="textNoShape">
              <a:avLst/>
            </a:prstTxWarp>
          </a:bodyPr>
          <a:lstStyle>
            <a:lvl1pPr algn="l" defTabSz="952500">
              <a:defRPr sz="1300" b="0" smtClean="0">
                <a:latin typeface="Calibri" pitchFamily="34" charset="0"/>
              </a:defRPr>
            </a:lvl1pPr>
          </a:lstStyle>
          <a:p>
            <a:pPr>
              <a:defRPr/>
            </a:pPr>
            <a:endParaRPr lang="en-GB"/>
          </a:p>
        </p:txBody>
      </p:sp>
      <p:sp>
        <p:nvSpPr>
          <p:cNvPr id="5" name="Tijdelijke aanduiding voor dianummer 4"/>
          <p:cNvSpPr>
            <a:spLocks noGrp="1"/>
          </p:cNvSpPr>
          <p:nvPr>
            <p:ph type="sldNum" sz="quarter" idx="3"/>
          </p:nvPr>
        </p:nvSpPr>
        <p:spPr bwMode="auto">
          <a:xfrm>
            <a:off x="3836988" y="9409113"/>
            <a:ext cx="29368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314" tIns="47657" rIns="95314" bIns="47657" numCol="1" anchor="b" anchorCtr="0" compatLnSpc="1">
            <a:prstTxWarp prst="textNoShape">
              <a:avLst/>
            </a:prstTxWarp>
          </a:bodyPr>
          <a:lstStyle>
            <a:lvl1pPr algn="r" defTabSz="952500">
              <a:defRPr sz="1300" b="0" smtClean="0">
                <a:latin typeface="Calibri" pitchFamily="34" charset="0"/>
              </a:defRPr>
            </a:lvl1pPr>
          </a:lstStyle>
          <a:p>
            <a:pPr>
              <a:defRPr/>
            </a:pPr>
            <a:fld id="{15767C1F-BDD2-4A3C-8EFB-DDC4CF0BDFC8}" type="slidenum">
              <a:rPr lang="nl-NL"/>
              <a:pPr>
                <a:defRPr/>
              </a:pPr>
              <a:t>‹#›</a:t>
            </a:fld>
            <a:endParaRPr lang="nl-NL"/>
          </a:p>
        </p:txBody>
      </p:sp>
    </p:spTree>
    <p:extLst>
      <p:ext uri="{BB962C8B-B14F-4D97-AF65-F5344CB8AC3E}">
        <p14:creationId xmlns:p14="http://schemas.microsoft.com/office/powerpoint/2010/main" val="3993000593"/>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bwMode="auto">
          <a:xfrm>
            <a:off x="0" y="0"/>
            <a:ext cx="29368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314" tIns="47657" rIns="95314" bIns="47657" numCol="1" anchor="t" anchorCtr="0" compatLnSpc="1">
            <a:prstTxWarp prst="textNoShape">
              <a:avLst/>
            </a:prstTxWarp>
          </a:bodyPr>
          <a:lstStyle>
            <a:lvl1pPr algn="l" defTabSz="952500">
              <a:defRPr sz="1300" b="0" smtClean="0">
                <a:latin typeface="Calibri" pitchFamily="34" charset="0"/>
              </a:defRPr>
            </a:lvl1pPr>
          </a:lstStyle>
          <a:p>
            <a:pPr>
              <a:defRPr/>
            </a:pPr>
            <a:r>
              <a:rPr lang="nl-NL"/>
              <a:t>Titel van de presentatie</a:t>
            </a:r>
          </a:p>
        </p:txBody>
      </p:sp>
      <p:sp>
        <p:nvSpPr>
          <p:cNvPr id="3" name="Tijdelijke aanduiding voor datum 2"/>
          <p:cNvSpPr>
            <a:spLocks noGrp="1"/>
          </p:cNvSpPr>
          <p:nvPr>
            <p:ph type="dt" idx="1"/>
          </p:nvPr>
        </p:nvSpPr>
        <p:spPr bwMode="auto">
          <a:xfrm>
            <a:off x="3836988" y="0"/>
            <a:ext cx="29368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314" tIns="47657" rIns="95314" bIns="47657" numCol="1" anchor="t" anchorCtr="0" compatLnSpc="1">
            <a:prstTxWarp prst="textNoShape">
              <a:avLst/>
            </a:prstTxWarp>
          </a:bodyPr>
          <a:lstStyle>
            <a:lvl1pPr algn="r" defTabSz="952500">
              <a:defRPr sz="1300" b="0" smtClean="0">
                <a:latin typeface="Calibri" pitchFamily="34" charset="0"/>
              </a:defRPr>
            </a:lvl1pPr>
          </a:lstStyle>
          <a:p>
            <a:pPr>
              <a:defRPr/>
            </a:pPr>
            <a:fld id="{0A021850-56F3-42C4-83A7-D2A9D768789F}" type="datetime8">
              <a:rPr lang="nl-NL"/>
              <a:pPr>
                <a:defRPr/>
              </a:pPr>
              <a:t>24-2-2014 13:45</a:t>
            </a:fld>
            <a:endParaRPr lang="nl-NL"/>
          </a:p>
        </p:txBody>
      </p:sp>
      <p:sp>
        <p:nvSpPr>
          <p:cNvPr id="4" name="Tijdelijke aanduiding voor dia-afbeelding 3"/>
          <p:cNvSpPr>
            <a:spLocks noGrp="1" noRot="1" noChangeAspect="1"/>
          </p:cNvSpPr>
          <p:nvPr>
            <p:ph type="sldImg" idx="2"/>
          </p:nvPr>
        </p:nvSpPr>
        <p:spPr>
          <a:xfrm>
            <a:off x="911225" y="742950"/>
            <a:ext cx="4953000" cy="3714750"/>
          </a:xfrm>
          <a:prstGeom prst="rect">
            <a:avLst/>
          </a:prstGeom>
          <a:noFill/>
          <a:ln w="12700">
            <a:solidFill>
              <a:prstClr val="black"/>
            </a:solidFill>
          </a:ln>
        </p:spPr>
        <p:txBody>
          <a:bodyPr vert="horz" lIns="91440" tIns="45720" rIns="91440" bIns="45720" rtlCol="0" anchor="ctr"/>
          <a:lstStyle/>
          <a:p>
            <a:pPr lvl="0"/>
            <a:endParaRPr lang="nl-NL" noProof="0" dirty="0"/>
          </a:p>
        </p:txBody>
      </p:sp>
      <p:sp>
        <p:nvSpPr>
          <p:cNvPr id="5" name="Tijdelijke aanduiding voor notities 4"/>
          <p:cNvSpPr>
            <a:spLocks noGrp="1"/>
          </p:cNvSpPr>
          <p:nvPr>
            <p:ph type="body" sz="quarter" idx="3"/>
          </p:nvPr>
        </p:nvSpPr>
        <p:spPr bwMode="auto">
          <a:xfrm>
            <a:off x="677863" y="4705350"/>
            <a:ext cx="5419725"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314" tIns="47657" rIns="95314" bIns="47657" numCol="1" anchor="t" anchorCtr="0" compatLnSpc="1">
            <a:prstTxWarp prst="textNoShape">
              <a:avLst/>
            </a:prstTxWarp>
          </a:bodyPr>
          <a:lstStyle/>
          <a:p>
            <a:pPr lvl="0"/>
            <a:r>
              <a:rPr lang="nl-NL" noProof="0" smtClean="0"/>
              <a:t>Klik om de modelstijlen te bewerken</a:t>
            </a:r>
          </a:p>
          <a:p>
            <a:pPr lvl="1"/>
            <a:r>
              <a:rPr lang="nl-NL" noProof="0" smtClean="0"/>
              <a:t>Tweede niveau</a:t>
            </a:r>
          </a:p>
          <a:p>
            <a:pPr lvl="2"/>
            <a:r>
              <a:rPr lang="nl-NL" noProof="0" smtClean="0"/>
              <a:t>Derde niveau</a:t>
            </a:r>
          </a:p>
          <a:p>
            <a:pPr lvl="3"/>
            <a:r>
              <a:rPr lang="nl-NL" noProof="0" smtClean="0"/>
              <a:t>Vierde niveau</a:t>
            </a:r>
          </a:p>
          <a:p>
            <a:pPr lvl="4"/>
            <a:r>
              <a:rPr lang="nl-NL" noProof="0" smtClean="0"/>
              <a:t>Vijfde niveau</a:t>
            </a:r>
            <a:endParaRPr lang="nl-NL" noProof="0"/>
          </a:p>
        </p:txBody>
      </p:sp>
      <p:sp>
        <p:nvSpPr>
          <p:cNvPr id="6" name="Tijdelijke aanduiding voor voettekst 5"/>
          <p:cNvSpPr>
            <a:spLocks noGrp="1"/>
          </p:cNvSpPr>
          <p:nvPr>
            <p:ph type="ftr" sz="quarter" idx="4"/>
          </p:nvPr>
        </p:nvSpPr>
        <p:spPr bwMode="auto">
          <a:xfrm>
            <a:off x="0" y="9409113"/>
            <a:ext cx="29368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314" tIns="47657" rIns="95314" bIns="47657" numCol="1" anchor="b" anchorCtr="0" compatLnSpc="1">
            <a:prstTxWarp prst="textNoShape">
              <a:avLst/>
            </a:prstTxWarp>
          </a:bodyPr>
          <a:lstStyle>
            <a:lvl1pPr algn="l" defTabSz="952500">
              <a:defRPr sz="1300" b="0" smtClean="0">
                <a:latin typeface="Calibri" pitchFamily="34" charset="0"/>
              </a:defRPr>
            </a:lvl1pPr>
          </a:lstStyle>
          <a:p>
            <a:pPr>
              <a:defRPr/>
            </a:pPr>
            <a:endParaRPr lang="en-GB"/>
          </a:p>
        </p:txBody>
      </p:sp>
      <p:sp>
        <p:nvSpPr>
          <p:cNvPr id="7" name="Tijdelijke aanduiding voor dianummer 6"/>
          <p:cNvSpPr>
            <a:spLocks noGrp="1"/>
          </p:cNvSpPr>
          <p:nvPr>
            <p:ph type="sldNum" sz="quarter" idx="5"/>
          </p:nvPr>
        </p:nvSpPr>
        <p:spPr bwMode="auto">
          <a:xfrm>
            <a:off x="3836988" y="9409113"/>
            <a:ext cx="2936875"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5314" tIns="47657" rIns="95314" bIns="47657" numCol="1" anchor="b" anchorCtr="0" compatLnSpc="1">
            <a:prstTxWarp prst="textNoShape">
              <a:avLst/>
            </a:prstTxWarp>
          </a:bodyPr>
          <a:lstStyle>
            <a:lvl1pPr algn="r" defTabSz="952500">
              <a:defRPr sz="1300" b="0" smtClean="0">
                <a:latin typeface="Calibri" pitchFamily="34" charset="0"/>
              </a:defRPr>
            </a:lvl1pPr>
          </a:lstStyle>
          <a:p>
            <a:pPr>
              <a:defRPr/>
            </a:pPr>
            <a:fld id="{30A1EEF5-5DFE-4943-93C4-37D05D560FF5}" type="slidenum">
              <a:rPr lang="nl-NL"/>
              <a:pPr>
                <a:defRPr/>
              </a:pPr>
              <a:t>‹#›</a:t>
            </a:fld>
            <a:endParaRPr lang="nl-NL"/>
          </a:p>
        </p:txBody>
      </p:sp>
    </p:spTree>
    <p:extLst>
      <p:ext uri="{BB962C8B-B14F-4D97-AF65-F5344CB8AC3E}">
        <p14:creationId xmlns:p14="http://schemas.microsoft.com/office/powerpoint/2010/main" val="172454875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mn-lt"/>
        <a:ea typeface="+mn-ea"/>
        <a:cs typeface="Arial" charset="0"/>
      </a:defRPr>
    </a:lvl1pPr>
    <a:lvl2pPr marL="457200" algn="l" rtl="0" eaLnBrk="0" fontAlgn="base" hangingPunct="0">
      <a:spcBef>
        <a:spcPct val="30000"/>
      </a:spcBef>
      <a:spcAft>
        <a:spcPct val="0"/>
      </a:spcAft>
      <a:defRPr sz="1200" kern="1200">
        <a:solidFill>
          <a:schemeClr val="tx1"/>
        </a:solidFill>
        <a:latin typeface="+mn-lt"/>
        <a:ea typeface="+mn-ea"/>
        <a:cs typeface="Arial" charset="0"/>
      </a:defRPr>
    </a:lvl2pPr>
    <a:lvl3pPr marL="914400" algn="l" rtl="0" eaLnBrk="0" fontAlgn="base" hangingPunct="0">
      <a:spcBef>
        <a:spcPct val="30000"/>
      </a:spcBef>
      <a:spcAft>
        <a:spcPct val="0"/>
      </a:spcAft>
      <a:defRPr sz="1200" kern="1200">
        <a:solidFill>
          <a:schemeClr val="tx1"/>
        </a:solidFill>
        <a:latin typeface="+mn-lt"/>
        <a:ea typeface="+mn-ea"/>
        <a:cs typeface="Arial" charset="0"/>
      </a:defRPr>
    </a:lvl3pPr>
    <a:lvl4pPr marL="1371600" algn="l" rtl="0" eaLnBrk="0" fontAlgn="base" hangingPunct="0">
      <a:spcBef>
        <a:spcPct val="30000"/>
      </a:spcBef>
      <a:spcAft>
        <a:spcPct val="0"/>
      </a:spcAft>
      <a:defRPr sz="1200" kern="1200">
        <a:solidFill>
          <a:schemeClr val="tx1"/>
        </a:solidFill>
        <a:latin typeface="+mn-lt"/>
        <a:ea typeface="+mn-ea"/>
        <a:cs typeface="Arial" charset="0"/>
      </a:defRPr>
    </a:lvl4pPr>
    <a:lvl5pPr marL="1828800" algn="l" rtl="0" eaLnBrk="0" fontAlgn="base" hangingPunct="0">
      <a:spcBef>
        <a:spcPct val="30000"/>
      </a:spcBef>
      <a:spcAft>
        <a:spcPct val="0"/>
      </a:spcAft>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p:cNvSpPr>
          <p:nvPr>
            <p:ph type="body" idx="1"/>
          </p:nvPr>
        </p:nvSpPr>
        <p:spPr>
          <a:noFill/>
        </p:spPr>
        <p:txBody>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pic>
        <p:nvPicPr>
          <p:cNvPr id="5" name="Picture 70" descr="1263023_32371926"/>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38374" b="31848"/>
          <a:stretch>
            <a:fillRect/>
          </a:stretch>
        </p:blipFill>
        <p:spPr bwMode="auto">
          <a:xfrm>
            <a:off x="0" y="4870450"/>
            <a:ext cx="914400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Tijdelijke aanduiding voor tekst 2"/>
          <p:cNvSpPr>
            <a:spLocks noGrp="1"/>
          </p:cNvSpPr>
          <p:nvPr>
            <p:ph type="subTitle" idx="1"/>
          </p:nvPr>
        </p:nvSpPr>
        <p:spPr>
          <a:xfrm>
            <a:off x="1042988" y="3843338"/>
            <a:ext cx="5038725" cy="1193800"/>
          </a:xfrm>
        </p:spPr>
        <p:txBody>
          <a:bodyPr/>
          <a:lstStyle>
            <a:lvl1pPr marL="0" indent="0">
              <a:buFontTx/>
              <a:buNone/>
              <a:defRPr b="1">
                <a:solidFill>
                  <a:schemeClr val="tx2"/>
                </a:solidFill>
              </a:defRPr>
            </a:lvl1pPr>
          </a:lstStyle>
          <a:p>
            <a:pPr lvl="0"/>
            <a:r>
              <a:rPr lang="en-GB" noProof="0" smtClean="0"/>
              <a:t>Click to edit Master subtitle</a:t>
            </a:r>
          </a:p>
        </p:txBody>
      </p:sp>
      <p:sp>
        <p:nvSpPr>
          <p:cNvPr id="81949" name="Rectangle 29"/>
          <p:cNvSpPr>
            <a:spLocks noGrp="1" noChangeArrowheads="1"/>
          </p:cNvSpPr>
          <p:nvPr>
            <p:ph type="ctrTitle" sz="quarter"/>
          </p:nvPr>
        </p:nvSpPr>
        <p:spPr>
          <a:xfrm>
            <a:off x="1042988" y="1125538"/>
            <a:ext cx="5038725" cy="180022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5400"/>
            </a:lvl1pPr>
          </a:lstStyle>
          <a:p>
            <a:pPr lvl="0"/>
            <a:r>
              <a:rPr lang="nl-NL" noProof="0" smtClean="0"/>
              <a:t>Click to edit Master title style</a:t>
            </a:r>
          </a:p>
        </p:txBody>
      </p:sp>
      <p:sp>
        <p:nvSpPr>
          <p:cNvPr id="6" name="Rectangle 31"/>
          <p:cNvSpPr>
            <a:spLocks noGrp="1" noChangeArrowheads="1"/>
          </p:cNvSpPr>
          <p:nvPr>
            <p:ph type="dt" sz="quarter" idx="10"/>
          </p:nvPr>
        </p:nvSpPr>
        <p:spPr>
          <a:xfrm>
            <a:off x="1042988" y="3113088"/>
            <a:ext cx="2133600" cy="188912"/>
          </a:xfrm>
        </p:spPr>
        <p:txBody>
          <a:bodyPr anchor="ctr"/>
          <a:lstStyle>
            <a:lvl1pPr>
              <a:defRPr smtClean="0"/>
            </a:lvl1pPr>
          </a:lstStyle>
          <a:p>
            <a:pPr>
              <a:defRPr/>
            </a:pPr>
            <a:r>
              <a:rPr lang="nl-NL" smtClean="0"/>
              <a:t>10 januari 2011</a:t>
            </a:r>
            <a:endParaRPr lang="nl-NL"/>
          </a:p>
        </p:txBody>
      </p:sp>
    </p:spTree>
    <p:extLst>
      <p:ext uri="{BB962C8B-B14F-4D97-AF65-F5344CB8AC3E}">
        <p14:creationId xmlns:p14="http://schemas.microsoft.com/office/powerpoint/2010/main" val="216477304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inhoud 2"/>
          <p:cNvSpPr>
            <a:spLocks noGrp="1"/>
          </p:cNvSpPr>
          <p:nvPr>
            <p:ph idx="1"/>
          </p:nvPr>
        </p:nvSpPr>
        <p:spPr/>
        <p:txBody>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Rectangle 31"/>
          <p:cNvSpPr>
            <a:spLocks noGrp="1" noChangeArrowheads="1"/>
          </p:cNvSpPr>
          <p:nvPr>
            <p:ph type="dt" sz="half" idx="10"/>
          </p:nvPr>
        </p:nvSpPr>
        <p:spPr>
          <a:ln/>
        </p:spPr>
        <p:txBody>
          <a:bodyPr/>
          <a:lstStyle>
            <a:lvl1pPr>
              <a:defRPr/>
            </a:lvl1pPr>
          </a:lstStyle>
          <a:p>
            <a:pPr>
              <a:defRPr/>
            </a:pPr>
            <a:fld id="{619ABDFB-4D10-4291-9030-B9DDC5C22D06}" type="datetime4">
              <a:rPr lang="nl-NL"/>
              <a:pPr>
                <a:defRPr/>
              </a:pPr>
              <a:t>24 februari 2014</a:t>
            </a:fld>
            <a:endParaRPr lang="nl-NL"/>
          </a:p>
        </p:txBody>
      </p:sp>
      <p:sp>
        <p:nvSpPr>
          <p:cNvPr id="5" name="Rectangle 32"/>
          <p:cNvSpPr>
            <a:spLocks noGrp="1" noChangeArrowheads="1"/>
          </p:cNvSpPr>
          <p:nvPr>
            <p:ph type="ftr" sz="quarter" idx="11"/>
          </p:nvPr>
        </p:nvSpPr>
        <p:spPr>
          <a:ln/>
        </p:spPr>
        <p:txBody>
          <a:bodyPr/>
          <a:lstStyle>
            <a:lvl1pPr>
              <a:defRPr/>
            </a:lvl1pPr>
          </a:lstStyle>
          <a:p>
            <a:pPr>
              <a:defRPr/>
            </a:pPr>
            <a:endParaRPr lang="nl-NL"/>
          </a:p>
        </p:txBody>
      </p:sp>
      <p:sp>
        <p:nvSpPr>
          <p:cNvPr id="6" name="Rectangle 33"/>
          <p:cNvSpPr>
            <a:spLocks noGrp="1" noChangeArrowheads="1"/>
          </p:cNvSpPr>
          <p:nvPr>
            <p:ph type="sldNum" sz="quarter" idx="12"/>
          </p:nvPr>
        </p:nvSpPr>
        <p:spPr>
          <a:ln/>
        </p:spPr>
        <p:txBody>
          <a:bodyPr/>
          <a:lstStyle>
            <a:lvl1pPr>
              <a:defRPr/>
            </a:lvl1pPr>
          </a:lstStyle>
          <a:p>
            <a:pPr>
              <a:defRPr/>
            </a:pPr>
            <a:fld id="{6E176322-2609-4FE7-80E9-CF81377CE8DA}" type="slidenum">
              <a:rPr lang="nl-NL"/>
              <a:pPr>
                <a:defRPr/>
              </a:pPr>
              <a:t>‹#›</a:t>
            </a:fld>
            <a:endParaRPr lang="nl-NL"/>
          </a:p>
        </p:txBody>
      </p:sp>
    </p:spTree>
    <p:extLst>
      <p:ext uri="{BB962C8B-B14F-4D97-AF65-F5344CB8AC3E}">
        <p14:creationId xmlns:p14="http://schemas.microsoft.com/office/powerpoint/2010/main" val="12981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Tijdelijke aanduiding voor inhoud 2"/>
          <p:cNvSpPr>
            <a:spLocks noGrp="1"/>
          </p:cNvSpPr>
          <p:nvPr>
            <p:ph sz="half" idx="1"/>
          </p:nvPr>
        </p:nvSpPr>
        <p:spPr>
          <a:xfrm>
            <a:off x="1079500" y="1268413"/>
            <a:ext cx="3432175"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inhoud 3"/>
          <p:cNvSpPr>
            <a:spLocks noGrp="1"/>
          </p:cNvSpPr>
          <p:nvPr>
            <p:ph sz="half" idx="2"/>
          </p:nvPr>
        </p:nvSpPr>
        <p:spPr>
          <a:xfrm>
            <a:off x="4664075" y="1268413"/>
            <a:ext cx="3433763" cy="46783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Rectangle 31"/>
          <p:cNvSpPr>
            <a:spLocks noGrp="1" noChangeArrowheads="1"/>
          </p:cNvSpPr>
          <p:nvPr>
            <p:ph type="dt" sz="half" idx="10"/>
          </p:nvPr>
        </p:nvSpPr>
        <p:spPr>
          <a:ln/>
        </p:spPr>
        <p:txBody>
          <a:bodyPr/>
          <a:lstStyle>
            <a:lvl1pPr>
              <a:defRPr/>
            </a:lvl1pPr>
          </a:lstStyle>
          <a:p>
            <a:pPr>
              <a:defRPr/>
            </a:pPr>
            <a:fld id="{E2EA163F-6CB2-4A1A-AC2D-D715152B3E84}" type="datetime4">
              <a:rPr lang="nl-NL"/>
              <a:pPr>
                <a:defRPr/>
              </a:pPr>
              <a:t>24 februari 2014</a:t>
            </a:fld>
            <a:endParaRPr lang="nl-NL"/>
          </a:p>
        </p:txBody>
      </p:sp>
      <p:sp>
        <p:nvSpPr>
          <p:cNvPr id="6" name="Rectangle 32"/>
          <p:cNvSpPr>
            <a:spLocks noGrp="1" noChangeArrowheads="1"/>
          </p:cNvSpPr>
          <p:nvPr>
            <p:ph type="ftr" sz="quarter" idx="11"/>
          </p:nvPr>
        </p:nvSpPr>
        <p:spPr>
          <a:ln/>
        </p:spPr>
        <p:txBody>
          <a:bodyPr/>
          <a:lstStyle>
            <a:lvl1pPr>
              <a:defRPr/>
            </a:lvl1pPr>
          </a:lstStyle>
          <a:p>
            <a:pPr>
              <a:defRPr/>
            </a:pPr>
            <a:endParaRPr lang="nl-NL"/>
          </a:p>
        </p:txBody>
      </p:sp>
      <p:sp>
        <p:nvSpPr>
          <p:cNvPr id="7" name="Rectangle 33"/>
          <p:cNvSpPr>
            <a:spLocks noGrp="1" noChangeArrowheads="1"/>
          </p:cNvSpPr>
          <p:nvPr>
            <p:ph type="sldNum" sz="quarter" idx="12"/>
          </p:nvPr>
        </p:nvSpPr>
        <p:spPr>
          <a:ln/>
        </p:spPr>
        <p:txBody>
          <a:bodyPr/>
          <a:lstStyle>
            <a:lvl1pPr>
              <a:defRPr/>
            </a:lvl1pPr>
          </a:lstStyle>
          <a:p>
            <a:pPr>
              <a:defRPr/>
            </a:pPr>
            <a:fld id="{6CB7A1A8-FCED-43D7-AF1E-171A32A2B30A}" type="slidenum">
              <a:rPr lang="nl-NL"/>
              <a:pPr>
                <a:defRPr/>
              </a:pPr>
              <a:t>‹#›</a:t>
            </a:fld>
            <a:endParaRPr lang="nl-NL"/>
          </a:p>
        </p:txBody>
      </p:sp>
    </p:spTree>
    <p:extLst>
      <p:ext uri="{BB962C8B-B14F-4D97-AF65-F5344CB8AC3E}">
        <p14:creationId xmlns:p14="http://schemas.microsoft.com/office/powerpoint/2010/main" val="68216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nl-NL" smtClean="0"/>
              <a:t>Klik om de stijl te bewerken</a:t>
            </a:r>
            <a:endParaRPr lang="en-GB"/>
          </a:p>
        </p:txBody>
      </p:sp>
      <p:sp>
        <p:nvSpPr>
          <p:cNvPr id="3" name="Tijdelijke aanduiding voor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4" name="Tijdelijke aanduiding voor inhou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5" name="Tijdelijke aanduiding voor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smtClean="0"/>
              <a:t>Klik om de modelstijlen te bewerken</a:t>
            </a:r>
          </a:p>
        </p:txBody>
      </p:sp>
      <p:sp>
        <p:nvSpPr>
          <p:cNvPr id="6" name="Tijdelijke aanduiding voor inhou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7" name="Rectangle 31"/>
          <p:cNvSpPr>
            <a:spLocks noGrp="1" noChangeArrowheads="1"/>
          </p:cNvSpPr>
          <p:nvPr>
            <p:ph type="dt" sz="half" idx="10"/>
          </p:nvPr>
        </p:nvSpPr>
        <p:spPr>
          <a:ln/>
        </p:spPr>
        <p:txBody>
          <a:bodyPr/>
          <a:lstStyle>
            <a:lvl1pPr>
              <a:defRPr/>
            </a:lvl1pPr>
          </a:lstStyle>
          <a:p>
            <a:pPr>
              <a:defRPr/>
            </a:pPr>
            <a:fld id="{42F14A2C-CCB3-4E00-A23E-CAC52945CA56}" type="datetime4">
              <a:rPr lang="nl-NL"/>
              <a:pPr>
                <a:defRPr/>
              </a:pPr>
              <a:t>24 februari 2014</a:t>
            </a:fld>
            <a:endParaRPr lang="nl-NL"/>
          </a:p>
        </p:txBody>
      </p:sp>
      <p:sp>
        <p:nvSpPr>
          <p:cNvPr id="8" name="Rectangle 32"/>
          <p:cNvSpPr>
            <a:spLocks noGrp="1" noChangeArrowheads="1"/>
          </p:cNvSpPr>
          <p:nvPr>
            <p:ph type="ftr" sz="quarter" idx="11"/>
          </p:nvPr>
        </p:nvSpPr>
        <p:spPr>
          <a:ln/>
        </p:spPr>
        <p:txBody>
          <a:bodyPr/>
          <a:lstStyle>
            <a:lvl1pPr>
              <a:defRPr/>
            </a:lvl1pPr>
          </a:lstStyle>
          <a:p>
            <a:pPr>
              <a:defRPr/>
            </a:pPr>
            <a:endParaRPr lang="nl-NL"/>
          </a:p>
        </p:txBody>
      </p:sp>
      <p:sp>
        <p:nvSpPr>
          <p:cNvPr id="9" name="Rectangle 33"/>
          <p:cNvSpPr>
            <a:spLocks noGrp="1" noChangeArrowheads="1"/>
          </p:cNvSpPr>
          <p:nvPr>
            <p:ph type="sldNum" sz="quarter" idx="12"/>
          </p:nvPr>
        </p:nvSpPr>
        <p:spPr>
          <a:ln/>
        </p:spPr>
        <p:txBody>
          <a:bodyPr/>
          <a:lstStyle>
            <a:lvl1pPr>
              <a:defRPr/>
            </a:lvl1pPr>
          </a:lstStyle>
          <a:p>
            <a:pPr>
              <a:defRPr/>
            </a:pPr>
            <a:fld id="{F159EC0C-B1B1-4F27-9C9C-8F366C4D6098}" type="slidenum">
              <a:rPr lang="nl-NL"/>
              <a:pPr>
                <a:defRPr/>
              </a:pPr>
              <a:t>‹#›</a:t>
            </a:fld>
            <a:endParaRPr lang="nl-NL"/>
          </a:p>
        </p:txBody>
      </p:sp>
    </p:spTree>
    <p:extLst>
      <p:ext uri="{BB962C8B-B14F-4D97-AF65-F5344CB8AC3E}">
        <p14:creationId xmlns:p14="http://schemas.microsoft.com/office/powerpoint/2010/main" val="953770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smtClean="0"/>
              <a:t>Klik om de stijl te bewerken</a:t>
            </a:r>
            <a:endParaRPr lang="en-GB"/>
          </a:p>
        </p:txBody>
      </p:sp>
      <p:sp>
        <p:nvSpPr>
          <p:cNvPr id="3" name="Rectangle 31"/>
          <p:cNvSpPr>
            <a:spLocks noGrp="1" noChangeArrowheads="1"/>
          </p:cNvSpPr>
          <p:nvPr>
            <p:ph type="dt" sz="half" idx="10"/>
          </p:nvPr>
        </p:nvSpPr>
        <p:spPr>
          <a:ln/>
        </p:spPr>
        <p:txBody>
          <a:bodyPr/>
          <a:lstStyle>
            <a:lvl1pPr>
              <a:defRPr/>
            </a:lvl1pPr>
          </a:lstStyle>
          <a:p>
            <a:pPr>
              <a:defRPr/>
            </a:pPr>
            <a:fld id="{94AC2B5B-0C12-4B68-99E4-765C1E8D3C26}" type="datetime4">
              <a:rPr lang="nl-NL"/>
              <a:pPr>
                <a:defRPr/>
              </a:pPr>
              <a:t>24 februari 2014</a:t>
            </a:fld>
            <a:endParaRPr lang="nl-NL"/>
          </a:p>
        </p:txBody>
      </p:sp>
      <p:sp>
        <p:nvSpPr>
          <p:cNvPr id="4" name="Rectangle 32"/>
          <p:cNvSpPr>
            <a:spLocks noGrp="1" noChangeArrowheads="1"/>
          </p:cNvSpPr>
          <p:nvPr>
            <p:ph type="ftr" sz="quarter" idx="11"/>
          </p:nvPr>
        </p:nvSpPr>
        <p:spPr>
          <a:ln/>
        </p:spPr>
        <p:txBody>
          <a:bodyPr/>
          <a:lstStyle>
            <a:lvl1pPr>
              <a:defRPr/>
            </a:lvl1pPr>
          </a:lstStyle>
          <a:p>
            <a:pPr>
              <a:defRPr/>
            </a:pPr>
            <a:endParaRPr lang="nl-NL"/>
          </a:p>
        </p:txBody>
      </p:sp>
      <p:sp>
        <p:nvSpPr>
          <p:cNvPr id="5" name="Rectangle 33"/>
          <p:cNvSpPr>
            <a:spLocks noGrp="1" noChangeArrowheads="1"/>
          </p:cNvSpPr>
          <p:nvPr>
            <p:ph type="sldNum" sz="quarter" idx="12"/>
          </p:nvPr>
        </p:nvSpPr>
        <p:spPr>
          <a:ln/>
        </p:spPr>
        <p:txBody>
          <a:bodyPr/>
          <a:lstStyle>
            <a:lvl1pPr>
              <a:defRPr/>
            </a:lvl1pPr>
          </a:lstStyle>
          <a:p>
            <a:pPr>
              <a:defRPr/>
            </a:pPr>
            <a:fld id="{64092091-FC5F-4829-8B67-7385FD75CC34}" type="slidenum">
              <a:rPr lang="nl-NL"/>
              <a:pPr>
                <a:defRPr/>
              </a:pPr>
              <a:t>‹#›</a:t>
            </a:fld>
            <a:endParaRPr lang="nl-NL"/>
          </a:p>
        </p:txBody>
      </p:sp>
    </p:spTree>
    <p:extLst>
      <p:ext uri="{BB962C8B-B14F-4D97-AF65-F5344CB8AC3E}">
        <p14:creationId xmlns:p14="http://schemas.microsoft.com/office/powerpoint/2010/main" val="2480010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Rectangle 31"/>
          <p:cNvSpPr>
            <a:spLocks noGrp="1" noChangeArrowheads="1"/>
          </p:cNvSpPr>
          <p:nvPr>
            <p:ph type="dt" sz="half" idx="10"/>
          </p:nvPr>
        </p:nvSpPr>
        <p:spPr>
          <a:ln/>
        </p:spPr>
        <p:txBody>
          <a:bodyPr/>
          <a:lstStyle>
            <a:lvl1pPr>
              <a:defRPr/>
            </a:lvl1pPr>
          </a:lstStyle>
          <a:p>
            <a:pPr>
              <a:defRPr/>
            </a:pPr>
            <a:fld id="{987AB90A-90D8-442C-91AE-A5CB33EB6CB6}" type="datetime4">
              <a:rPr lang="nl-NL"/>
              <a:pPr>
                <a:defRPr/>
              </a:pPr>
              <a:t>24 februari 2014</a:t>
            </a:fld>
            <a:endParaRPr lang="nl-NL"/>
          </a:p>
        </p:txBody>
      </p:sp>
      <p:sp>
        <p:nvSpPr>
          <p:cNvPr id="3" name="Rectangle 32"/>
          <p:cNvSpPr>
            <a:spLocks noGrp="1" noChangeArrowheads="1"/>
          </p:cNvSpPr>
          <p:nvPr>
            <p:ph type="ftr" sz="quarter" idx="11"/>
          </p:nvPr>
        </p:nvSpPr>
        <p:spPr>
          <a:ln/>
        </p:spPr>
        <p:txBody>
          <a:bodyPr/>
          <a:lstStyle>
            <a:lvl1pPr>
              <a:defRPr/>
            </a:lvl1pPr>
          </a:lstStyle>
          <a:p>
            <a:pPr>
              <a:defRPr/>
            </a:pPr>
            <a:endParaRPr lang="nl-NL"/>
          </a:p>
        </p:txBody>
      </p:sp>
      <p:sp>
        <p:nvSpPr>
          <p:cNvPr id="4" name="Rectangle 33"/>
          <p:cNvSpPr>
            <a:spLocks noGrp="1" noChangeArrowheads="1"/>
          </p:cNvSpPr>
          <p:nvPr>
            <p:ph type="sldNum" sz="quarter" idx="12"/>
          </p:nvPr>
        </p:nvSpPr>
        <p:spPr>
          <a:ln/>
        </p:spPr>
        <p:txBody>
          <a:bodyPr/>
          <a:lstStyle>
            <a:lvl1pPr>
              <a:defRPr/>
            </a:lvl1pPr>
          </a:lstStyle>
          <a:p>
            <a:pPr>
              <a:defRPr/>
            </a:pPr>
            <a:fld id="{5ACFA4E6-0A2A-4D9B-B335-8ED32041F904}" type="slidenum">
              <a:rPr lang="nl-NL"/>
              <a:pPr>
                <a:defRPr/>
              </a:pPr>
              <a:t>‹#›</a:t>
            </a:fld>
            <a:endParaRPr lang="nl-NL"/>
          </a:p>
        </p:txBody>
      </p:sp>
    </p:spTree>
    <p:extLst>
      <p:ext uri="{BB962C8B-B14F-4D97-AF65-F5344CB8AC3E}">
        <p14:creationId xmlns:p14="http://schemas.microsoft.com/office/powerpoint/2010/main" val="4020550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smtClean="0"/>
              <a:t>Klik om de stijl te bewerken</a:t>
            </a:r>
            <a:endParaRPr lang="en-GB"/>
          </a:p>
        </p:txBody>
      </p:sp>
      <p:sp>
        <p:nvSpPr>
          <p:cNvPr id="3" name="Tijdelijke aanduiding voor inhou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endParaRPr lang="en-GB"/>
          </a:p>
        </p:txBody>
      </p:sp>
      <p:sp>
        <p:nvSpPr>
          <p:cNvPr id="4" name="Tijdelijke aanduiding voor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smtClean="0"/>
              <a:t>Klik om de modelstijlen te bewerken</a:t>
            </a:r>
          </a:p>
        </p:txBody>
      </p:sp>
      <p:sp>
        <p:nvSpPr>
          <p:cNvPr id="5" name="Rectangle 31"/>
          <p:cNvSpPr>
            <a:spLocks noGrp="1" noChangeArrowheads="1"/>
          </p:cNvSpPr>
          <p:nvPr>
            <p:ph type="dt" sz="half" idx="10"/>
          </p:nvPr>
        </p:nvSpPr>
        <p:spPr>
          <a:ln/>
        </p:spPr>
        <p:txBody>
          <a:bodyPr/>
          <a:lstStyle>
            <a:lvl1pPr>
              <a:defRPr/>
            </a:lvl1pPr>
          </a:lstStyle>
          <a:p>
            <a:pPr>
              <a:defRPr/>
            </a:pPr>
            <a:fld id="{F6142C5D-A125-4F69-A83D-A703A7BC3383}" type="datetime4">
              <a:rPr lang="nl-NL"/>
              <a:pPr>
                <a:defRPr/>
              </a:pPr>
              <a:t>24 februari 2014</a:t>
            </a:fld>
            <a:endParaRPr lang="nl-NL"/>
          </a:p>
        </p:txBody>
      </p:sp>
      <p:sp>
        <p:nvSpPr>
          <p:cNvPr id="6" name="Rectangle 32"/>
          <p:cNvSpPr>
            <a:spLocks noGrp="1" noChangeArrowheads="1"/>
          </p:cNvSpPr>
          <p:nvPr>
            <p:ph type="ftr" sz="quarter" idx="11"/>
          </p:nvPr>
        </p:nvSpPr>
        <p:spPr>
          <a:ln/>
        </p:spPr>
        <p:txBody>
          <a:bodyPr/>
          <a:lstStyle>
            <a:lvl1pPr>
              <a:defRPr/>
            </a:lvl1pPr>
          </a:lstStyle>
          <a:p>
            <a:pPr>
              <a:defRPr/>
            </a:pPr>
            <a:endParaRPr lang="nl-NL"/>
          </a:p>
        </p:txBody>
      </p:sp>
      <p:sp>
        <p:nvSpPr>
          <p:cNvPr id="7" name="Rectangle 33"/>
          <p:cNvSpPr>
            <a:spLocks noGrp="1" noChangeArrowheads="1"/>
          </p:cNvSpPr>
          <p:nvPr>
            <p:ph type="sldNum" sz="quarter" idx="12"/>
          </p:nvPr>
        </p:nvSpPr>
        <p:spPr>
          <a:ln/>
        </p:spPr>
        <p:txBody>
          <a:bodyPr/>
          <a:lstStyle>
            <a:lvl1pPr>
              <a:defRPr/>
            </a:lvl1pPr>
          </a:lstStyle>
          <a:p>
            <a:pPr>
              <a:defRPr/>
            </a:pPr>
            <a:fld id="{07F545B7-571E-4EDE-94E1-2A68F4ECE620}" type="slidenum">
              <a:rPr lang="nl-NL"/>
              <a:pPr>
                <a:defRPr/>
              </a:pPr>
              <a:t>‹#›</a:t>
            </a:fld>
            <a:endParaRPr lang="nl-NL"/>
          </a:p>
        </p:txBody>
      </p:sp>
    </p:spTree>
    <p:extLst>
      <p:ext uri="{BB962C8B-B14F-4D97-AF65-F5344CB8AC3E}">
        <p14:creationId xmlns:p14="http://schemas.microsoft.com/office/powerpoint/2010/main" val="211740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Lege pagina">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32714777-188F-4E6F-8704-DC2476BE1C56}" type="datetime8">
              <a:rPr lang="nl-NL" smtClean="0"/>
              <a:t>24-2-2014 13:45</a:t>
            </a:fld>
            <a:endParaRPr lang="nl-NL" dirty="0"/>
          </a:p>
        </p:txBody>
      </p:sp>
      <p:sp>
        <p:nvSpPr>
          <p:cNvPr id="3" name="Tijdelijke aanduiding voor voettekst 2"/>
          <p:cNvSpPr>
            <a:spLocks noGrp="1"/>
          </p:cNvSpPr>
          <p:nvPr>
            <p:ph type="ftr" sz="quarter" idx="11"/>
          </p:nvPr>
        </p:nvSpPr>
        <p:spPr/>
        <p:txBody>
          <a:bodyPr/>
          <a:lstStyle/>
          <a:p>
            <a:r>
              <a:rPr lang="nl-NL" dirty="0" smtClean="0"/>
              <a:t>Titel van de presentatie</a:t>
            </a:r>
            <a:endParaRPr lang="nl-NL" dirty="0"/>
          </a:p>
        </p:txBody>
      </p:sp>
      <p:sp>
        <p:nvSpPr>
          <p:cNvPr id="4" name="Tijdelijke aanduiding voor dianummer 3"/>
          <p:cNvSpPr>
            <a:spLocks noGrp="1"/>
          </p:cNvSpPr>
          <p:nvPr>
            <p:ph type="sldNum" sz="quarter" idx="12"/>
          </p:nvPr>
        </p:nvSpPr>
        <p:spPr/>
        <p:txBody>
          <a:bodyPr/>
          <a:lstStyle/>
          <a:p>
            <a:fld id="{52236286-4DC8-46DE-9269-8F728FBC0641}" type="slidenum">
              <a:rPr lang="nl-NL" smtClean="0"/>
              <a:t>‹#›</a:t>
            </a:fld>
            <a:endParaRPr lang="nl-NL" dirty="0"/>
          </a:p>
        </p:txBody>
      </p:sp>
      <p:sp>
        <p:nvSpPr>
          <p:cNvPr id="6" name="Tijdelijke aanduiding voor inhoud 2"/>
          <p:cNvSpPr>
            <a:spLocks noGrp="1"/>
          </p:cNvSpPr>
          <p:nvPr>
            <p:ph idx="13" hasCustomPrompt="1"/>
          </p:nvPr>
        </p:nvSpPr>
        <p:spPr>
          <a:xfrm>
            <a:off x="1403350" y="1412875"/>
            <a:ext cx="7272338" cy="4968875"/>
          </a:xfrm>
          <a:effectLst>
            <a:outerShdw blurRad="127000" dist="25400" dir="2700000" algn="ctr" rotWithShape="0">
              <a:schemeClr val="tx1">
                <a:alpha val="55000"/>
              </a:schemeClr>
            </a:outerShdw>
          </a:effectLst>
        </p:spPr>
        <p:txBody>
          <a:bodyPr/>
          <a:lstStyle>
            <a:lvl1pPr marL="0" indent="0">
              <a:buFontTx/>
              <a:buNone/>
              <a:defRPr baseline="0"/>
            </a:lvl1pPr>
            <a:lvl2pPr marL="357188" indent="-171450">
              <a:buFontTx/>
              <a:buBlip>
                <a:blip r:embed="rId2"/>
              </a:buBlip>
              <a:defRPr/>
            </a:lvl2pPr>
            <a:lvl3pPr marL="542925" indent="-187325">
              <a:buFontTx/>
              <a:buBlip>
                <a:blip r:embed="rId2"/>
              </a:buBlip>
              <a:defRPr/>
            </a:lvl3pPr>
            <a:lvl4pPr marL="715963" indent="-173038">
              <a:buFontTx/>
              <a:buBlip>
                <a:blip r:embed="rId2"/>
              </a:buBlip>
              <a:defRPr/>
            </a:lvl4pPr>
            <a:lvl5pPr marL="901700" indent="-187325">
              <a:buFontTx/>
              <a:buBlip>
                <a:blip r:embed="rId2"/>
              </a:buBlip>
              <a:defRPr/>
            </a:lvl5pPr>
          </a:lstStyle>
          <a:p>
            <a:pPr lvl="0"/>
            <a:r>
              <a:rPr lang="nl-NL" dirty="0" smtClean="0"/>
              <a:t>Voeg hier een afbeelding toe en plaats deze linksonder</a:t>
            </a:r>
            <a:endParaRPr lang="nl-NL" dirty="0"/>
          </a:p>
        </p:txBody>
      </p:sp>
      <p:cxnSp>
        <p:nvCxnSpPr>
          <p:cNvPr id="7" name="Rechte verbindingslijn 8"/>
          <p:cNvCxnSpPr/>
          <p:nvPr userDrawn="1"/>
        </p:nvCxnSpPr>
        <p:spPr>
          <a:xfrm flipV="1">
            <a:off x="1220400" y="831600"/>
            <a:ext cx="0" cy="5550150"/>
          </a:xfrm>
          <a:prstGeom prst="line">
            <a:avLst/>
          </a:prstGeom>
          <a:ln w="1270"/>
        </p:spPr>
        <p:style>
          <a:lnRef idx="1">
            <a:schemeClr val="dk1"/>
          </a:lnRef>
          <a:fillRef idx="0">
            <a:schemeClr val="dk1"/>
          </a:fillRef>
          <a:effectRef idx="0">
            <a:schemeClr val="dk1"/>
          </a:effectRef>
          <a:fontRef idx="minor">
            <a:schemeClr val="tx1"/>
          </a:fontRef>
        </p:style>
      </p:cxnSp>
      <p:pic>
        <p:nvPicPr>
          <p:cNvPr id="8" name="Picture 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411760" y="116632"/>
            <a:ext cx="953961" cy="57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ds-dt01terra.tsn.tno.nl\sv\SV-026805\Outreach\Pers_materiaal\Posters\Poster_Vraaggestuurd\AMSNlogo.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74976" y="127595"/>
            <a:ext cx="1890847" cy="576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88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35" name="Group 76"/>
          <p:cNvGrpSpPr>
            <a:grpSpLocks/>
          </p:cNvGrpSpPr>
          <p:nvPr userDrawn="1"/>
        </p:nvGrpSpPr>
        <p:grpSpPr bwMode="auto">
          <a:xfrm>
            <a:off x="0" y="6161088"/>
            <a:ext cx="9144000" cy="292100"/>
            <a:chOff x="0" y="3844"/>
            <a:chExt cx="5760" cy="184"/>
          </a:xfrm>
        </p:grpSpPr>
        <p:pic>
          <p:nvPicPr>
            <p:cNvPr id="1037" name="Picture 66"/>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4008" y="3844"/>
              <a:ext cx="927"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38" name="Rectangle 67"/>
            <p:cNvSpPr>
              <a:spLocks noChangeArrowheads="1"/>
            </p:cNvSpPr>
            <p:nvPr userDrawn="1"/>
          </p:nvSpPr>
          <p:spPr bwMode="auto">
            <a:xfrm>
              <a:off x="4804" y="3962"/>
              <a:ext cx="344" cy="50"/>
            </a:xfrm>
            <a:prstGeom prst="rect">
              <a:avLst/>
            </a:prstGeom>
            <a:solidFill>
              <a:srgbClr val="649E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00" b="0">
                <a:latin typeface="Franklin Gothic Demi" pitchFamily="34" charset="0"/>
              </a:endParaRPr>
            </a:p>
          </p:txBody>
        </p:sp>
        <p:sp>
          <p:nvSpPr>
            <p:cNvPr id="1039" name="Rectangle 68"/>
            <p:cNvSpPr>
              <a:spLocks noChangeArrowheads="1"/>
            </p:cNvSpPr>
            <p:nvPr userDrawn="1"/>
          </p:nvSpPr>
          <p:spPr bwMode="auto">
            <a:xfrm>
              <a:off x="5148" y="3962"/>
              <a:ext cx="612" cy="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40" name="Rectangle 69"/>
            <p:cNvSpPr>
              <a:spLocks noChangeArrowheads="1"/>
            </p:cNvSpPr>
            <p:nvPr userDrawn="1"/>
          </p:nvSpPr>
          <p:spPr bwMode="auto">
            <a:xfrm>
              <a:off x="1122" y="3962"/>
              <a:ext cx="2898" cy="50"/>
            </a:xfrm>
            <a:prstGeom prst="rect">
              <a:avLst/>
            </a:prstGeom>
            <a:solidFill>
              <a:srgbClr val="649E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00" b="0">
                <a:latin typeface="Franklin Gothic Demi" pitchFamily="34" charset="0"/>
              </a:endParaRPr>
            </a:p>
          </p:txBody>
        </p:sp>
        <p:sp>
          <p:nvSpPr>
            <p:cNvPr id="1041" name="Rectangle 70"/>
            <p:cNvSpPr>
              <a:spLocks noChangeArrowheads="1"/>
            </p:cNvSpPr>
            <p:nvPr userDrawn="1"/>
          </p:nvSpPr>
          <p:spPr bwMode="auto">
            <a:xfrm>
              <a:off x="0" y="3962"/>
              <a:ext cx="1191" cy="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42" name="AutoShape 71"/>
            <p:cNvSpPr>
              <a:spLocks noChangeArrowheads="1"/>
            </p:cNvSpPr>
            <p:nvPr userDrawn="1"/>
          </p:nvSpPr>
          <p:spPr bwMode="white">
            <a:xfrm>
              <a:off x="555" y="3960"/>
              <a:ext cx="23" cy="54"/>
            </a:xfrm>
            <a:prstGeom prst="chevron">
              <a:avLst>
                <a:gd name="adj" fmla="val 39130"/>
              </a:avLst>
            </a:prstGeom>
            <a:solidFill>
              <a:srgbClr val="FFFFFF"/>
            </a:solidFill>
            <a:ln>
              <a:noFill/>
            </a:ln>
            <a:effectLst/>
            <a:extLst>
              <a:ext uri="{91240B29-F687-4F45-9708-019B960494DF}">
                <a14:hiddenLine xmlns:a14="http://schemas.microsoft.com/office/drawing/2010/main" w="127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00" b="0">
                <a:latin typeface="Franklin Gothic Demi" pitchFamily="34" charset="0"/>
              </a:endParaRPr>
            </a:p>
          </p:txBody>
        </p:sp>
        <p:sp>
          <p:nvSpPr>
            <p:cNvPr id="1043" name="AutoShape 72"/>
            <p:cNvSpPr>
              <a:spLocks noChangeArrowheads="1"/>
            </p:cNvSpPr>
            <p:nvPr userDrawn="1"/>
          </p:nvSpPr>
          <p:spPr bwMode="gray">
            <a:xfrm>
              <a:off x="5137" y="3960"/>
              <a:ext cx="23" cy="54"/>
            </a:xfrm>
            <a:prstGeom prst="chevron">
              <a:avLst>
                <a:gd name="adj" fmla="val 39130"/>
              </a:avLst>
            </a:prstGeom>
            <a:solidFill>
              <a:srgbClr val="FFFFFF"/>
            </a:solidFill>
            <a:ln>
              <a:noFill/>
            </a:ln>
            <a:effectLst/>
            <a:extLst>
              <a:ext uri="{91240B29-F687-4F45-9708-019B960494DF}">
                <a14:hiddenLine xmlns:a14="http://schemas.microsoft.com/office/drawing/2010/main" w="127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00" b="0">
                <a:latin typeface="Franklin Gothic Demi" pitchFamily="34" charset="0"/>
              </a:endParaRPr>
            </a:p>
          </p:txBody>
        </p:sp>
        <p:sp>
          <p:nvSpPr>
            <p:cNvPr id="1044" name="AutoShape 73"/>
            <p:cNvSpPr>
              <a:spLocks noChangeArrowheads="1"/>
            </p:cNvSpPr>
            <p:nvPr userDrawn="1"/>
          </p:nvSpPr>
          <p:spPr bwMode="white">
            <a:xfrm>
              <a:off x="2064" y="3960"/>
              <a:ext cx="23" cy="54"/>
            </a:xfrm>
            <a:prstGeom prst="chevron">
              <a:avLst>
                <a:gd name="adj" fmla="val 39130"/>
              </a:avLst>
            </a:prstGeom>
            <a:solidFill>
              <a:schemeClr val="bg1"/>
            </a:solidFill>
            <a:ln>
              <a:noFill/>
            </a:ln>
            <a:effectLst/>
            <a:extLst>
              <a:ext uri="{91240B29-F687-4F45-9708-019B960494DF}">
                <a14:hiddenLine xmlns:a14="http://schemas.microsoft.com/office/drawing/2010/main" w="127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00" b="0">
                <a:latin typeface="Franklin Gothic Demi" pitchFamily="34" charset="0"/>
              </a:endParaRPr>
            </a:p>
          </p:txBody>
        </p:sp>
        <p:sp>
          <p:nvSpPr>
            <p:cNvPr id="1045" name="AutoShape 74"/>
            <p:cNvSpPr>
              <a:spLocks noChangeArrowheads="1"/>
            </p:cNvSpPr>
            <p:nvPr userDrawn="1"/>
          </p:nvSpPr>
          <p:spPr bwMode="white">
            <a:xfrm>
              <a:off x="1179" y="3960"/>
              <a:ext cx="23" cy="54"/>
            </a:xfrm>
            <a:prstGeom prst="chevron">
              <a:avLst>
                <a:gd name="adj" fmla="val 39130"/>
              </a:avLst>
            </a:prstGeom>
            <a:solidFill>
              <a:srgbClr val="FFFFFF"/>
            </a:solidFill>
            <a:ln>
              <a:noFill/>
            </a:ln>
            <a:effectLst/>
            <a:extLst>
              <a:ext uri="{91240B29-F687-4F45-9708-019B960494DF}">
                <a14:hiddenLine xmlns:a14="http://schemas.microsoft.com/office/drawing/2010/main" w="127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00" b="0">
                <a:latin typeface="Franklin Gothic Demi" pitchFamily="34" charset="0"/>
              </a:endParaRPr>
            </a:p>
          </p:txBody>
        </p:sp>
      </p:grpSp>
      <p:sp>
        <p:nvSpPr>
          <p:cNvPr id="1027" name="Tijdelijke aanduiding voor titel 1"/>
          <p:cNvSpPr>
            <a:spLocks noGrp="1"/>
          </p:cNvSpPr>
          <p:nvPr userDrawn="1">
            <p:ph type="title"/>
          </p:nvPr>
        </p:nvSpPr>
        <p:spPr bwMode="auto">
          <a:xfrm>
            <a:off x="1079500" y="447675"/>
            <a:ext cx="701833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smtClean="0"/>
              <a:t>Klik om de stijl te bewerken</a:t>
            </a:r>
          </a:p>
        </p:txBody>
      </p:sp>
      <p:sp>
        <p:nvSpPr>
          <p:cNvPr id="1028" name="Tijdelijke aanduiding voor tekst 2"/>
          <p:cNvSpPr>
            <a:spLocks noGrp="1"/>
          </p:cNvSpPr>
          <p:nvPr userDrawn="1">
            <p:ph type="body" idx="1"/>
          </p:nvPr>
        </p:nvSpPr>
        <p:spPr bwMode="auto">
          <a:xfrm>
            <a:off x="1079500" y="1268413"/>
            <a:ext cx="7018338"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nl-NL" smtClean="0"/>
              <a:t>Klik om de modelstijlen te bewerken</a:t>
            </a:r>
          </a:p>
          <a:p>
            <a:pPr lvl="1"/>
            <a:r>
              <a:rPr lang="nl-NL" smtClean="0"/>
              <a:t>Tweede niveau</a:t>
            </a:r>
          </a:p>
          <a:p>
            <a:pPr lvl="2"/>
            <a:r>
              <a:rPr lang="nl-NL" smtClean="0"/>
              <a:t>Derde niveau</a:t>
            </a:r>
          </a:p>
          <a:p>
            <a:pPr lvl="3"/>
            <a:r>
              <a:rPr lang="nl-NL" smtClean="0"/>
              <a:t>Vierde niveau</a:t>
            </a:r>
          </a:p>
          <a:p>
            <a:pPr lvl="4"/>
            <a:r>
              <a:rPr lang="nl-NL" smtClean="0"/>
              <a:t>Vijfde niveau</a:t>
            </a:r>
          </a:p>
        </p:txBody>
      </p:sp>
      <p:cxnSp>
        <p:nvCxnSpPr>
          <p:cNvPr id="1029" name="Rechte verbindingslijn 8"/>
          <p:cNvCxnSpPr>
            <a:cxnSpLocks noChangeShapeType="1"/>
          </p:cNvCxnSpPr>
          <p:nvPr userDrawn="1"/>
        </p:nvCxnSpPr>
        <p:spPr bwMode="auto">
          <a:xfrm flipV="1">
            <a:off x="887413" y="808038"/>
            <a:ext cx="0" cy="5538787"/>
          </a:xfrm>
          <a:prstGeom prst="line">
            <a:avLst/>
          </a:prstGeom>
          <a:noFill/>
          <a:ln w="1270" algn="ctr">
            <a:solidFill>
              <a:schemeClr val="hlink"/>
            </a:solidFill>
            <a:round/>
            <a:headEnd/>
            <a:tailEnd/>
          </a:ln>
          <a:extLst>
            <a:ext uri="{909E8E84-426E-40DD-AFC4-6F175D3DCCD1}">
              <a14:hiddenFill xmlns:a14="http://schemas.microsoft.com/office/drawing/2010/main">
                <a:noFill/>
              </a14:hiddenFill>
            </a:ext>
          </a:extLst>
        </p:spPr>
      </p:cxnSp>
      <p:pic>
        <p:nvPicPr>
          <p:cNvPr id="1030" name="Picture 30"/>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869950" y="679450"/>
            <a:ext cx="508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27" name="Rectangle 31"/>
          <p:cNvSpPr>
            <a:spLocks noGrp="1" noChangeArrowheads="1"/>
          </p:cNvSpPr>
          <p:nvPr userDrawn="1">
            <p:ph type="dt" sz="half" idx="2"/>
          </p:nvPr>
        </p:nvSpPr>
        <p:spPr bwMode="auto">
          <a:xfrm>
            <a:off x="1079500" y="6446838"/>
            <a:ext cx="166370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defRPr sz="1000" b="0" smtClean="0"/>
            </a:lvl1pPr>
          </a:lstStyle>
          <a:p>
            <a:pPr>
              <a:defRPr/>
            </a:pPr>
            <a:fld id="{3D36AACA-4EA9-40AD-AAFF-C94C1B181A4B}" type="datetime4">
              <a:rPr lang="nl-NL"/>
              <a:pPr>
                <a:defRPr/>
              </a:pPr>
              <a:t>24 februari 2014</a:t>
            </a:fld>
            <a:endParaRPr lang="nl-NL"/>
          </a:p>
        </p:txBody>
      </p:sp>
      <p:sp>
        <p:nvSpPr>
          <p:cNvPr id="80928" name="Rectangle 32"/>
          <p:cNvSpPr>
            <a:spLocks noGrp="1" noChangeArrowheads="1"/>
          </p:cNvSpPr>
          <p:nvPr userDrawn="1">
            <p:ph type="ftr" sz="quarter" idx="3"/>
          </p:nvPr>
        </p:nvSpPr>
        <p:spPr bwMode="auto">
          <a:xfrm>
            <a:off x="3001963" y="6446838"/>
            <a:ext cx="3224212"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defRPr sz="1000" b="0" smtClean="0"/>
            </a:lvl1pPr>
          </a:lstStyle>
          <a:p>
            <a:pPr>
              <a:defRPr/>
            </a:pPr>
            <a:endParaRPr lang="nl-NL"/>
          </a:p>
        </p:txBody>
      </p:sp>
      <p:sp>
        <p:nvSpPr>
          <p:cNvPr id="80929" name="Rectangle 33"/>
          <p:cNvSpPr>
            <a:spLocks noGrp="1" noChangeArrowheads="1"/>
          </p:cNvSpPr>
          <p:nvPr userDrawn="1">
            <p:ph type="sldNum" sz="quarter" idx="4"/>
          </p:nvPr>
        </p:nvSpPr>
        <p:spPr bwMode="auto">
          <a:xfrm>
            <a:off x="7353300" y="6446838"/>
            <a:ext cx="725488"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defRPr sz="1000" b="0" smtClean="0"/>
            </a:lvl1pPr>
          </a:lstStyle>
          <a:p>
            <a:pPr>
              <a:defRPr/>
            </a:pPr>
            <a:fld id="{75587A3C-5FB6-48C2-82E7-CA181949D0FA}" type="slidenum">
              <a:rPr lang="nl-NL"/>
              <a:pPr>
                <a:defRPr/>
              </a:pPr>
              <a:t>‹#›</a:t>
            </a:fld>
            <a:endParaRPr lang="nl-NL"/>
          </a:p>
        </p:txBody>
      </p:sp>
    </p:spTree>
  </p:cSld>
  <p:clrMap bg1="lt1" tx1="dk1" bg2="lt2" tx2="dk2" accent1="accent1" accent2="accent2" accent3="accent3" accent4="accent4" accent5="accent5" accent6="accent6" hlink="hlink" folHlink="folHlink"/>
  <p:sldLayoutIdLst>
    <p:sldLayoutId id="2147483675" r:id="rId1"/>
    <p:sldLayoutId id="2147483665" r:id="rId2"/>
    <p:sldLayoutId id="2147483667" r:id="rId3"/>
    <p:sldLayoutId id="2147483668" r:id="rId4"/>
    <p:sldLayoutId id="2147483669" r:id="rId5"/>
    <p:sldLayoutId id="2147483670" r:id="rId6"/>
    <p:sldLayoutId id="2147483671" r:id="rId7"/>
    <p:sldLayoutId id="2147483676" r:id="rId8"/>
  </p:sldLayoutIdLst>
  <p:timing>
    <p:tnLst>
      <p:par>
        <p:cTn id="1" dur="indefinite" restart="never" nodeType="tmRoot"/>
      </p:par>
    </p:tnLst>
  </p:timing>
  <p:hf hdr="0" ftr="0"/>
  <p:txStyles>
    <p:titleStyle>
      <a:lvl1pPr algn="l" rtl="0" eaLnBrk="0" fontAlgn="base" hangingPunct="0">
        <a:spcBef>
          <a:spcPct val="20000"/>
        </a:spcBef>
        <a:spcAft>
          <a:spcPct val="0"/>
        </a:spcAft>
        <a:defRPr sz="3200">
          <a:solidFill>
            <a:schemeClr val="tx2"/>
          </a:solidFill>
          <a:latin typeface="+mj-lt"/>
          <a:ea typeface="+mj-ea"/>
          <a:cs typeface="+mj-cs"/>
        </a:defRPr>
      </a:lvl1pPr>
      <a:lvl2pPr algn="l" rtl="0" eaLnBrk="0" fontAlgn="base" hangingPunct="0">
        <a:spcBef>
          <a:spcPct val="20000"/>
        </a:spcBef>
        <a:spcAft>
          <a:spcPct val="0"/>
        </a:spcAft>
        <a:defRPr sz="3200">
          <a:solidFill>
            <a:schemeClr val="tx2"/>
          </a:solidFill>
          <a:latin typeface="Arial Rounded MT Bold" pitchFamily="34" charset="0"/>
          <a:cs typeface="Arial" charset="0"/>
        </a:defRPr>
      </a:lvl2pPr>
      <a:lvl3pPr algn="l" rtl="0" eaLnBrk="0" fontAlgn="base" hangingPunct="0">
        <a:spcBef>
          <a:spcPct val="20000"/>
        </a:spcBef>
        <a:spcAft>
          <a:spcPct val="0"/>
        </a:spcAft>
        <a:defRPr sz="3200">
          <a:solidFill>
            <a:schemeClr val="tx2"/>
          </a:solidFill>
          <a:latin typeface="Arial Rounded MT Bold" pitchFamily="34" charset="0"/>
          <a:cs typeface="Arial" charset="0"/>
        </a:defRPr>
      </a:lvl3pPr>
      <a:lvl4pPr algn="l" rtl="0" eaLnBrk="0" fontAlgn="base" hangingPunct="0">
        <a:spcBef>
          <a:spcPct val="20000"/>
        </a:spcBef>
        <a:spcAft>
          <a:spcPct val="0"/>
        </a:spcAft>
        <a:defRPr sz="3200">
          <a:solidFill>
            <a:schemeClr val="tx2"/>
          </a:solidFill>
          <a:latin typeface="Arial Rounded MT Bold" pitchFamily="34" charset="0"/>
          <a:cs typeface="Arial" charset="0"/>
        </a:defRPr>
      </a:lvl4pPr>
      <a:lvl5pPr algn="l" rtl="0" eaLnBrk="0" fontAlgn="base" hangingPunct="0">
        <a:spcBef>
          <a:spcPct val="20000"/>
        </a:spcBef>
        <a:spcAft>
          <a:spcPct val="0"/>
        </a:spcAft>
        <a:defRPr sz="3200">
          <a:solidFill>
            <a:schemeClr val="tx2"/>
          </a:solidFill>
          <a:latin typeface="Arial Rounded MT Bold" pitchFamily="34" charset="0"/>
          <a:cs typeface="Arial" charset="0"/>
        </a:defRPr>
      </a:lvl5pPr>
      <a:lvl6pPr marL="457200" algn="l" rtl="0" fontAlgn="base">
        <a:spcBef>
          <a:spcPct val="20000"/>
        </a:spcBef>
        <a:spcAft>
          <a:spcPct val="0"/>
        </a:spcAft>
        <a:defRPr sz="3200">
          <a:solidFill>
            <a:schemeClr val="tx2"/>
          </a:solidFill>
          <a:latin typeface="Arial Rounded MT Bold" pitchFamily="34" charset="0"/>
          <a:cs typeface="Arial" charset="0"/>
        </a:defRPr>
      </a:lvl6pPr>
      <a:lvl7pPr marL="914400" algn="l" rtl="0" fontAlgn="base">
        <a:spcBef>
          <a:spcPct val="20000"/>
        </a:spcBef>
        <a:spcAft>
          <a:spcPct val="0"/>
        </a:spcAft>
        <a:defRPr sz="3200">
          <a:solidFill>
            <a:schemeClr val="tx2"/>
          </a:solidFill>
          <a:latin typeface="Arial Rounded MT Bold" pitchFamily="34" charset="0"/>
          <a:cs typeface="Arial" charset="0"/>
        </a:defRPr>
      </a:lvl7pPr>
      <a:lvl8pPr marL="1371600" algn="l" rtl="0" fontAlgn="base">
        <a:spcBef>
          <a:spcPct val="20000"/>
        </a:spcBef>
        <a:spcAft>
          <a:spcPct val="0"/>
        </a:spcAft>
        <a:defRPr sz="3200">
          <a:solidFill>
            <a:schemeClr val="tx2"/>
          </a:solidFill>
          <a:latin typeface="Arial Rounded MT Bold" pitchFamily="34" charset="0"/>
          <a:cs typeface="Arial" charset="0"/>
        </a:defRPr>
      </a:lvl8pPr>
      <a:lvl9pPr marL="1828800" algn="l" rtl="0" fontAlgn="base">
        <a:spcBef>
          <a:spcPct val="20000"/>
        </a:spcBef>
        <a:spcAft>
          <a:spcPct val="0"/>
        </a:spcAft>
        <a:defRPr sz="3200">
          <a:solidFill>
            <a:schemeClr val="tx2"/>
          </a:solidFill>
          <a:latin typeface="Arial Rounded MT Bold" pitchFamily="34" charset="0"/>
          <a:cs typeface="Arial" charset="0"/>
        </a:defRPr>
      </a:lvl9pPr>
    </p:titleStyle>
    <p:bodyStyle>
      <a:lvl1pPr marL="185738" indent="-185738" algn="l" rtl="0" eaLnBrk="0" fontAlgn="base" hangingPunct="0">
        <a:spcBef>
          <a:spcPct val="20000"/>
        </a:spcBef>
        <a:spcAft>
          <a:spcPct val="0"/>
        </a:spcAft>
        <a:buBlip>
          <a:blip r:embed="rId12"/>
        </a:buBlip>
        <a:defRPr sz="2200">
          <a:solidFill>
            <a:schemeClr val="tx1"/>
          </a:solidFill>
          <a:latin typeface="+mn-lt"/>
          <a:ea typeface="+mn-ea"/>
          <a:cs typeface="+mn-cs"/>
        </a:defRPr>
      </a:lvl1pPr>
      <a:lvl2pPr marL="357188" indent="-171450" algn="l" rtl="0" eaLnBrk="0" fontAlgn="base" hangingPunct="0">
        <a:spcBef>
          <a:spcPct val="20000"/>
        </a:spcBef>
        <a:spcAft>
          <a:spcPct val="0"/>
        </a:spcAft>
        <a:buBlip>
          <a:blip r:embed="rId12"/>
        </a:buBlip>
        <a:defRPr sz="2000">
          <a:solidFill>
            <a:schemeClr val="tx1"/>
          </a:solidFill>
          <a:latin typeface="+mn-lt"/>
          <a:cs typeface="+mn-cs"/>
        </a:defRPr>
      </a:lvl2pPr>
      <a:lvl3pPr marL="542925" indent="-185738" algn="l" rtl="0" eaLnBrk="0" fontAlgn="base" hangingPunct="0">
        <a:spcBef>
          <a:spcPct val="20000"/>
        </a:spcBef>
        <a:spcAft>
          <a:spcPct val="0"/>
        </a:spcAft>
        <a:buBlip>
          <a:blip r:embed="rId12"/>
        </a:buBlip>
        <a:defRPr>
          <a:solidFill>
            <a:schemeClr val="tx1"/>
          </a:solidFill>
          <a:latin typeface="+mn-lt"/>
          <a:cs typeface="+mn-cs"/>
        </a:defRPr>
      </a:lvl3pPr>
      <a:lvl4pPr marL="715963" indent="-173038" algn="l" rtl="0" eaLnBrk="0" fontAlgn="base" hangingPunct="0">
        <a:spcBef>
          <a:spcPct val="20000"/>
        </a:spcBef>
        <a:spcAft>
          <a:spcPct val="0"/>
        </a:spcAft>
        <a:buBlip>
          <a:blip r:embed="rId12"/>
        </a:buBlip>
        <a:defRPr>
          <a:solidFill>
            <a:schemeClr val="tx1"/>
          </a:solidFill>
          <a:latin typeface="+mn-lt"/>
          <a:cs typeface="+mn-cs"/>
        </a:defRPr>
      </a:lvl4pPr>
      <a:lvl5pPr marL="901700" indent="-185738" algn="l" rtl="0" eaLnBrk="0" fontAlgn="base" hangingPunct="0">
        <a:spcBef>
          <a:spcPct val="20000"/>
        </a:spcBef>
        <a:spcAft>
          <a:spcPct val="0"/>
        </a:spcAft>
        <a:buBlip>
          <a:blip r:embed="rId12"/>
        </a:buBlip>
        <a:defRPr>
          <a:solidFill>
            <a:schemeClr val="tx1"/>
          </a:solidFill>
          <a:latin typeface="+mn-lt"/>
          <a:cs typeface="+mn-cs"/>
        </a:defRPr>
      </a:lvl5pPr>
      <a:lvl6pPr marL="1358900" indent="-185738" algn="l" rtl="0" fontAlgn="base">
        <a:spcBef>
          <a:spcPct val="20000"/>
        </a:spcBef>
        <a:spcAft>
          <a:spcPct val="0"/>
        </a:spcAft>
        <a:buBlip>
          <a:blip r:embed="rId12"/>
        </a:buBlip>
        <a:defRPr>
          <a:solidFill>
            <a:schemeClr val="tx1"/>
          </a:solidFill>
          <a:latin typeface="+mn-lt"/>
          <a:cs typeface="+mn-cs"/>
        </a:defRPr>
      </a:lvl6pPr>
      <a:lvl7pPr marL="1816100" indent="-185738" algn="l" rtl="0" fontAlgn="base">
        <a:spcBef>
          <a:spcPct val="20000"/>
        </a:spcBef>
        <a:spcAft>
          <a:spcPct val="0"/>
        </a:spcAft>
        <a:buBlip>
          <a:blip r:embed="rId12"/>
        </a:buBlip>
        <a:defRPr>
          <a:solidFill>
            <a:schemeClr val="tx1"/>
          </a:solidFill>
          <a:latin typeface="+mn-lt"/>
          <a:cs typeface="+mn-cs"/>
        </a:defRPr>
      </a:lvl7pPr>
      <a:lvl8pPr marL="2273300" indent="-185738" algn="l" rtl="0" fontAlgn="base">
        <a:spcBef>
          <a:spcPct val="20000"/>
        </a:spcBef>
        <a:spcAft>
          <a:spcPct val="0"/>
        </a:spcAft>
        <a:buBlip>
          <a:blip r:embed="rId12"/>
        </a:buBlip>
        <a:defRPr>
          <a:solidFill>
            <a:schemeClr val="tx1"/>
          </a:solidFill>
          <a:latin typeface="+mn-lt"/>
          <a:cs typeface="+mn-cs"/>
        </a:defRPr>
      </a:lvl8pPr>
      <a:lvl9pPr marL="2730500" indent="-185738" algn="l" rtl="0" fontAlgn="base">
        <a:spcBef>
          <a:spcPct val="20000"/>
        </a:spcBef>
        <a:spcAft>
          <a:spcPct val="0"/>
        </a:spcAft>
        <a:buBlip>
          <a:blip r:embed="rId12"/>
        </a:buBlip>
        <a:defRPr>
          <a:solidFill>
            <a:schemeClr val="tx1"/>
          </a:solidFill>
          <a:latin typeface="+mn-lt"/>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emf"/><Relationship Id="rId1" Type="http://schemas.openxmlformats.org/officeDocument/2006/relationships/slideLayout" Target="../slideLayouts/slideLayout6.xml"/><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21"/>
          <p:cNvGrpSpPr>
            <a:grpSpLocks/>
          </p:cNvGrpSpPr>
          <p:nvPr/>
        </p:nvGrpSpPr>
        <p:grpSpPr bwMode="auto">
          <a:xfrm>
            <a:off x="0" y="3213100"/>
            <a:ext cx="9144000" cy="292100"/>
            <a:chOff x="0" y="2024"/>
            <a:chExt cx="5760" cy="184"/>
          </a:xfrm>
        </p:grpSpPr>
        <p:pic>
          <p:nvPicPr>
            <p:cNvPr id="3083" name="Picture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 y="2024"/>
              <a:ext cx="927" cy="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84" name="Rectangle 23"/>
            <p:cNvSpPr>
              <a:spLocks noChangeArrowheads="1"/>
            </p:cNvSpPr>
            <p:nvPr/>
          </p:nvSpPr>
          <p:spPr bwMode="auto">
            <a:xfrm>
              <a:off x="4804" y="2142"/>
              <a:ext cx="344" cy="50"/>
            </a:xfrm>
            <a:prstGeom prst="rect">
              <a:avLst/>
            </a:prstGeom>
            <a:solidFill>
              <a:srgbClr val="649E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00" b="0">
                <a:latin typeface="Franklin Gothic Demi" pitchFamily="34" charset="0"/>
              </a:endParaRPr>
            </a:p>
          </p:txBody>
        </p:sp>
        <p:sp>
          <p:nvSpPr>
            <p:cNvPr id="3085" name="Rectangle 24"/>
            <p:cNvSpPr>
              <a:spLocks noChangeArrowheads="1"/>
            </p:cNvSpPr>
            <p:nvPr/>
          </p:nvSpPr>
          <p:spPr bwMode="auto">
            <a:xfrm>
              <a:off x="5148" y="2142"/>
              <a:ext cx="612" cy="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86" name="Rectangle 25"/>
            <p:cNvSpPr>
              <a:spLocks noChangeArrowheads="1"/>
            </p:cNvSpPr>
            <p:nvPr/>
          </p:nvSpPr>
          <p:spPr bwMode="auto">
            <a:xfrm>
              <a:off x="1122" y="2142"/>
              <a:ext cx="2898" cy="50"/>
            </a:xfrm>
            <a:prstGeom prst="rect">
              <a:avLst/>
            </a:prstGeom>
            <a:solidFill>
              <a:srgbClr val="649E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00" b="0">
                <a:latin typeface="Franklin Gothic Demi" pitchFamily="34" charset="0"/>
              </a:endParaRPr>
            </a:p>
          </p:txBody>
        </p:sp>
        <p:sp>
          <p:nvSpPr>
            <p:cNvPr id="3087" name="Rectangle 26"/>
            <p:cNvSpPr>
              <a:spLocks noChangeArrowheads="1"/>
            </p:cNvSpPr>
            <p:nvPr/>
          </p:nvSpPr>
          <p:spPr bwMode="auto">
            <a:xfrm>
              <a:off x="0" y="2142"/>
              <a:ext cx="1191" cy="50"/>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88" name="AutoShape 27"/>
            <p:cNvSpPr>
              <a:spLocks noChangeArrowheads="1"/>
            </p:cNvSpPr>
            <p:nvPr/>
          </p:nvSpPr>
          <p:spPr bwMode="white">
            <a:xfrm>
              <a:off x="555" y="2140"/>
              <a:ext cx="23" cy="54"/>
            </a:xfrm>
            <a:prstGeom prst="chevron">
              <a:avLst>
                <a:gd name="adj" fmla="val 39130"/>
              </a:avLst>
            </a:prstGeom>
            <a:solidFill>
              <a:srgbClr val="FFFFFF"/>
            </a:solidFill>
            <a:ln>
              <a:noFill/>
            </a:ln>
            <a:effectLst/>
            <a:extLst>
              <a:ext uri="{91240B29-F687-4F45-9708-019B960494DF}">
                <a14:hiddenLine xmlns:a14="http://schemas.microsoft.com/office/drawing/2010/main" w="127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00" b="0">
                <a:latin typeface="Franklin Gothic Demi" pitchFamily="34" charset="0"/>
              </a:endParaRPr>
            </a:p>
          </p:txBody>
        </p:sp>
        <p:sp>
          <p:nvSpPr>
            <p:cNvPr id="3089" name="AutoShape 28"/>
            <p:cNvSpPr>
              <a:spLocks noChangeArrowheads="1"/>
            </p:cNvSpPr>
            <p:nvPr/>
          </p:nvSpPr>
          <p:spPr bwMode="gray">
            <a:xfrm>
              <a:off x="5137" y="2140"/>
              <a:ext cx="23" cy="54"/>
            </a:xfrm>
            <a:prstGeom prst="chevron">
              <a:avLst>
                <a:gd name="adj" fmla="val 39130"/>
              </a:avLst>
            </a:prstGeom>
            <a:solidFill>
              <a:srgbClr val="FFFFFF"/>
            </a:solidFill>
            <a:ln>
              <a:noFill/>
            </a:ln>
            <a:effectLst/>
            <a:extLst>
              <a:ext uri="{91240B29-F687-4F45-9708-019B960494DF}">
                <a14:hiddenLine xmlns:a14="http://schemas.microsoft.com/office/drawing/2010/main" w="127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00" b="0">
                <a:latin typeface="Franklin Gothic Demi" pitchFamily="34" charset="0"/>
              </a:endParaRPr>
            </a:p>
          </p:txBody>
        </p:sp>
        <p:sp>
          <p:nvSpPr>
            <p:cNvPr id="3090" name="AutoShape 29"/>
            <p:cNvSpPr>
              <a:spLocks noChangeArrowheads="1"/>
            </p:cNvSpPr>
            <p:nvPr/>
          </p:nvSpPr>
          <p:spPr bwMode="white">
            <a:xfrm>
              <a:off x="2064" y="2140"/>
              <a:ext cx="23" cy="54"/>
            </a:xfrm>
            <a:prstGeom prst="chevron">
              <a:avLst>
                <a:gd name="adj" fmla="val 39130"/>
              </a:avLst>
            </a:prstGeom>
            <a:solidFill>
              <a:schemeClr val="bg1"/>
            </a:solidFill>
            <a:ln>
              <a:noFill/>
            </a:ln>
            <a:effectLst/>
            <a:extLst>
              <a:ext uri="{91240B29-F687-4F45-9708-019B960494DF}">
                <a14:hiddenLine xmlns:a14="http://schemas.microsoft.com/office/drawing/2010/main" w="127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00" b="0">
                <a:latin typeface="Franklin Gothic Demi" pitchFamily="34" charset="0"/>
              </a:endParaRPr>
            </a:p>
          </p:txBody>
        </p:sp>
        <p:sp>
          <p:nvSpPr>
            <p:cNvPr id="3091" name="AutoShape 30"/>
            <p:cNvSpPr>
              <a:spLocks noChangeArrowheads="1"/>
            </p:cNvSpPr>
            <p:nvPr/>
          </p:nvSpPr>
          <p:spPr bwMode="white">
            <a:xfrm>
              <a:off x="1179" y="2140"/>
              <a:ext cx="23" cy="54"/>
            </a:xfrm>
            <a:prstGeom prst="chevron">
              <a:avLst>
                <a:gd name="adj" fmla="val 39130"/>
              </a:avLst>
            </a:prstGeom>
            <a:solidFill>
              <a:srgbClr val="FFFFFF"/>
            </a:solidFill>
            <a:ln>
              <a:noFill/>
            </a:ln>
            <a:effectLst/>
            <a:extLst>
              <a:ext uri="{91240B29-F687-4F45-9708-019B960494DF}">
                <a14:hiddenLine xmlns:a14="http://schemas.microsoft.com/office/drawing/2010/main" w="127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sz="1800" b="0">
                <a:latin typeface="Franklin Gothic Demi" pitchFamily="34" charset="0"/>
              </a:endParaRPr>
            </a:p>
          </p:txBody>
        </p:sp>
      </p:grpSp>
      <p:sp>
        <p:nvSpPr>
          <p:cNvPr id="3077" name="Rectangle 19"/>
          <p:cNvSpPr>
            <a:spLocks noChangeArrowheads="1"/>
          </p:cNvSpPr>
          <p:nvPr/>
        </p:nvSpPr>
        <p:spPr bwMode="auto">
          <a:xfrm>
            <a:off x="4284663" y="2420938"/>
            <a:ext cx="3240087" cy="4460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79" name="Rectangle 3"/>
          <p:cNvSpPr>
            <a:spLocks noGrp="1"/>
          </p:cNvSpPr>
          <p:nvPr>
            <p:ph type="subTitle" idx="1"/>
          </p:nvPr>
        </p:nvSpPr>
        <p:spPr>
          <a:xfrm>
            <a:off x="1042988" y="3843338"/>
            <a:ext cx="5761260" cy="1385862"/>
          </a:xfrm>
        </p:spPr>
        <p:txBody>
          <a:bodyPr/>
          <a:lstStyle/>
          <a:p>
            <a:pPr eaLnBrk="1" hangingPunct="1"/>
            <a:r>
              <a:rPr lang="nl-NL" sz="1800" b="0" dirty="0" smtClean="0"/>
              <a:t>RETINA project team:</a:t>
            </a:r>
          </a:p>
          <a:p>
            <a:pPr eaLnBrk="1" hangingPunct="1"/>
            <a:r>
              <a:rPr lang="nl-NL" sz="1800" b="0" dirty="0" smtClean="0"/>
              <a:t>Ron van </a:t>
            </a:r>
            <a:r>
              <a:rPr lang="nl-NL" sz="1800" b="0" dirty="0" err="1" smtClean="0"/>
              <a:t>Paassen</a:t>
            </a:r>
            <a:r>
              <a:rPr lang="nl-NL" sz="1800" b="0" dirty="0" smtClean="0"/>
              <a:t> (PL), Martin van Rijn</a:t>
            </a:r>
            <a:r>
              <a:rPr lang="nl-NL" sz="1800" b="0" dirty="0"/>
              <a:t>, </a:t>
            </a:r>
            <a:endParaRPr lang="nl-NL" sz="1800" b="0" dirty="0" smtClean="0"/>
          </a:p>
          <a:p>
            <a:pPr eaLnBrk="1" hangingPunct="1"/>
            <a:r>
              <a:rPr lang="nl-NL" sz="1800" b="0" dirty="0" smtClean="0"/>
              <a:t>Jeroen </a:t>
            </a:r>
            <a:r>
              <a:rPr lang="nl-NL" sz="1800" b="0" dirty="0"/>
              <a:t>van </a:t>
            </a:r>
            <a:r>
              <a:rPr lang="nl-NL" sz="1800" b="0" dirty="0" smtClean="0"/>
              <a:t>Rest en </a:t>
            </a:r>
            <a:r>
              <a:rPr lang="nl-NL" sz="1800" b="0" dirty="0" err="1" smtClean="0"/>
              <a:t>Rieks</a:t>
            </a:r>
            <a:r>
              <a:rPr lang="nl-NL" sz="1800" b="0" dirty="0" smtClean="0"/>
              <a:t> Joosten</a:t>
            </a:r>
          </a:p>
        </p:txBody>
      </p:sp>
      <p:sp>
        <p:nvSpPr>
          <p:cNvPr id="3078" name="Rectangle 2"/>
          <p:cNvSpPr>
            <a:spLocks noGrp="1" noChangeArrowheads="1"/>
          </p:cNvSpPr>
          <p:nvPr>
            <p:ph type="ctrTitle" sz="quarter"/>
          </p:nvPr>
        </p:nvSpPr>
        <p:spPr>
          <a:xfrm>
            <a:off x="1042988" y="1009987"/>
            <a:ext cx="5761260" cy="2031325"/>
          </a:xfrm>
        </p:spPr>
        <p:txBody>
          <a:bodyPr wrap="square" anchor="ctr">
            <a:spAutoFit/>
          </a:bodyPr>
          <a:lstStyle/>
          <a:p>
            <a:pPr eaLnBrk="1" hangingPunct="1">
              <a:lnSpc>
                <a:spcPct val="150000"/>
              </a:lnSpc>
            </a:pPr>
            <a:r>
              <a:rPr lang="nl-NL" sz="4800" dirty="0" smtClean="0"/>
              <a:t>Privacy </a:t>
            </a:r>
            <a:r>
              <a:rPr lang="nl-NL" sz="4800" dirty="0" err="1" smtClean="0"/>
              <a:t>by</a:t>
            </a:r>
            <a:r>
              <a:rPr lang="nl-NL" sz="4800" dirty="0" smtClean="0"/>
              <a:t> Design:</a:t>
            </a:r>
            <a:br>
              <a:rPr lang="nl-NL" sz="4800" dirty="0" smtClean="0"/>
            </a:br>
            <a:r>
              <a:rPr lang="nl-NL" sz="4000" dirty="0" err="1" smtClean="0"/>
              <a:t>PoC</a:t>
            </a:r>
            <a:r>
              <a:rPr lang="nl-NL" sz="4000" dirty="0" smtClean="0"/>
              <a:t> - </a:t>
            </a:r>
            <a:r>
              <a:rPr lang="nl-NL" sz="4000" dirty="0" err="1" smtClean="0"/>
              <a:t>Wbp</a:t>
            </a:r>
            <a:r>
              <a:rPr lang="nl-NL" sz="4000" dirty="0" smtClean="0"/>
              <a:t> compliance</a:t>
            </a:r>
            <a:endParaRPr lang="nl-NL" sz="48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p:cNvSpPr/>
          <p:nvPr/>
        </p:nvSpPr>
        <p:spPr>
          <a:xfrm>
            <a:off x="3979039" y="2523943"/>
            <a:ext cx="342038" cy="432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58" name="Oval 57"/>
          <p:cNvSpPr/>
          <p:nvPr/>
        </p:nvSpPr>
        <p:spPr>
          <a:xfrm>
            <a:off x="4019129" y="2240268"/>
            <a:ext cx="1616093" cy="567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3" name="Rectangle 92"/>
          <p:cNvSpPr/>
          <p:nvPr/>
        </p:nvSpPr>
        <p:spPr>
          <a:xfrm>
            <a:off x="5293185" y="2523943"/>
            <a:ext cx="342038" cy="432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13" name="Flowchart: Magnetic Disk 12"/>
          <p:cNvSpPr/>
          <p:nvPr/>
        </p:nvSpPr>
        <p:spPr>
          <a:xfrm>
            <a:off x="3979039" y="2240243"/>
            <a:ext cx="1656184" cy="1728564"/>
          </a:xfrm>
          <a:prstGeom prst="flowChartMagneticDisk">
            <a:avLst/>
          </a:prstGeom>
          <a:solidFill>
            <a:srgbClr val="92D050"/>
          </a:solidFill>
          <a:ln cmpd="sng">
            <a:solidFill>
              <a:schemeClr val="accent1">
                <a:lumMod val="50000"/>
              </a:schemeClr>
            </a:solidFill>
          </a:ln>
          <a:effectLst>
            <a:outerShdw blurRad="76200" dir="13500000" sy="23000" kx="1200000" algn="br" rotWithShape="0">
              <a:srgbClr val="00B050">
                <a:alpha val="20000"/>
              </a:srgbClr>
            </a:outerShdw>
          </a:effectLst>
          <a:scene3d>
            <a:camera prst="orthographicFront"/>
            <a:lightRig rig="threePt" dir="t"/>
          </a:scene3d>
          <a:sp3d prstMaterial="softEdge">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nl-NL" dirty="0" err="1">
                <a:solidFill>
                  <a:schemeClr val="accent1">
                    <a:lumMod val="50000"/>
                  </a:schemeClr>
                </a:solidFill>
              </a:rPr>
              <a:t>Apenheul</a:t>
            </a:r>
            <a:endParaRPr lang="nl-NL" dirty="0">
              <a:solidFill>
                <a:schemeClr val="accent1">
                  <a:lumMod val="50000"/>
                </a:schemeClr>
              </a:solidFill>
            </a:endParaRPr>
          </a:p>
          <a:p>
            <a:r>
              <a:rPr lang="nl-NL" dirty="0">
                <a:solidFill>
                  <a:schemeClr val="accent1">
                    <a:lumMod val="50000"/>
                  </a:schemeClr>
                </a:solidFill>
              </a:rPr>
              <a:t>Database</a:t>
            </a:r>
          </a:p>
          <a:p>
            <a:r>
              <a:rPr lang="nl-NL" dirty="0">
                <a:solidFill>
                  <a:schemeClr val="accent1">
                    <a:lumMod val="50000"/>
                  </a:schemeClr>
                </a:solidFill>
              </a:rPr>
              <a:t>Service</a:t>
            </a:r>
          </a:p>
        </p:txBody>
      </p:sp>
      <p:sp>
        <p:nvSpPr>
          <p:cNvPr id="2" name="Title 1"/>
          <p:cNvSpPr>
            <a:spLocks noGrp="1"/>
          </p:cNvSpPr>
          <p:nvPr>
            <p:ph type="title"/>
          </p:nvPr>
        </p:nvSpPr>
        <p:spPr/>
        <p:txBody>
          <a:bodyPr/>
          <a:lstStyle/>
          <a:p>
            <a:r>
              <a:rPr lang="nl-NL" dirty="0" smtClean="0"/>
              <a:t>‘Apen Monitoring Systeem’ (fictief)</a:t>
            </a:r>
            <a:endParaRPr lang="nl-NL" dirty="0"/>
          </a:p>
        </p:txBody>
      </p:sp>
      <p:sp>
        <p:nvSpPr>
          <p:cNvPr id="4" name="Date Placeholder 3"/>
          <p:cNvSpPr>
            <a:spLocks noGrp="1"/>
          </p:cNvSpPr>
          <p:nvPr>
            <p:ph type="dt" sz="half" idx="10"/>
          </p:nvPr>
        </p:nvSpPr>
        <p:spPr/>
        <p:txBody>
          <a:bodyPr/>
          <a:lstStyle/>
          <a:p>
            <a:r>
              <a:rPr lang="nl-NL" dirty="0" smtClean="0"/>
              <a:t>28 maart 2012</a:t>
            </a:r>
            <a:endParaRPr lang="nl-NL" dirty="0"/>
          </a:p>
        </p:txBody>
      </p:sp>
      <p:sp>
        <p:nvSpPr>
          <p:cNvPr id="5" name="Footer Placeholder 4"/>
          <p:cNvSpPr>
            <a:spLocks noGrp="1"/>
          </p:cNvSpPr>
          <p:nvPr>
            <p:ph type="ftr" sz="quarter" idx="11"/>
          </p:nvPr>
        </p:nvSpPr>
        <p:spPr/>
        <p:txBody>
          <a:bodyPr/>
          <a:lstStyle/>
          <a:p>
            <a:r>
              <a:rPr lang="nl-NL" dirty="0" err="1" smtClean="0"/>
              <a:t>Rieks</a:t>
            </a:r>
            <a:r>
              <a:rPr lang="nl-NL" smtClean="0"/>
              <a:t> Joosten
Privacy by Design</a:t>
            </a:r>
            <a:endParaRPr lang="nl-NL"/>
          </a:p>
        </p:txBody>
      </p:sp>
      <p:sp>
        <p:nvSpPr>
          <p:cNvPr id="6" name="Slide Number Placeholder 5"/>
          <p:cNvSpPr>
            <a:spLocks noGrp="1"/>
          </p:cNvSpPr>
          <p:nvPr>
            <p:ph type="sldNum" sz="quarter" idx="12"/>
          </p:nvPr>
        </p:nvSpPr>
        <p:spPr/>
        <p:txBody>
          <a:bodyPr/>
          <a:lstStyle/>
          <a:p>
            <a:fld id="{52236286-4DC8-46DE-9269-8F728FBC0641}" type="slidenum">
              <a:rPr lang="nl-NL" smtClean="0"/>
              <a:t>9</a:t>
            </a:fld>
            <a:endParaRPr lang="nl-NL" dirty="0"/>
          </a:p>
        </p:txBody>
      </p:sp>
      <p:sp>
        <p:nvSpPr>
          <p:cNvPr id="9" name="Rounded Rectangle 8"/>
          <p:cNvSpPr/>
          <p:nvPr/>
        </p:nvSpPr>
        <p:spPr>
          <a:xfrm>
            <a:off x="1284950" y="3887738"/>
            <a:ext cx="1944216" cy="864096"/>
          </a:xfrm>
          <a:prstGeom prst="roundRect">
            <a:avLst/>
          </a:prstGeom>
          <a:solidFill>
            <a:schemeClr val="tx2">
              <a:lumMod val="60000"/>
              <a:lumOff val="40000"/>
            </a:schemeClr>
          </a:solidFill>
          <a:ln>
            <a:noFill/>
          </a:ln>
          <a:effectLst>
            <a:innerShdw blurRad="63500" dist="50800" dir="2700000">
              <a:prstClr val="black">
                <a:alpha val="50000"/>
              </a:prstClr>
            </a:innerShdw>
          </a:effectLst>
          <a:scene3d>
            <a:camera prst="orthographicFront"/>
            <a:lightRig rig="threePt" dir="t"/>
          </a:scene3d>
          <a:sp3d prstMaterial="softEdge">
            <a:bevelT w="101600" prst="rible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nl-NL" dirty="0">
                <a:solidFill>
                  <a:schemeClr val="accent1">
                    <a:lumMod val="50000"/>
                  </a:schemeClr>
                </a:solidFill>
              </a:rPr>
              <a:t>Annotatie</a:t>
            </a:r>
          </a:p>
          <a:p>
            <a:r>
              <a:rPr lang="nl-NL" dirty="0">
                <a:solidFill>
                  <a:schemeClr val="accent1">
                    <a:lumMod val="50000"/>
                  </a:schemeClr>
                </a:solidFill>
              </a:rPr>
              <a:t>Service</a:t>
            </a:r>
          </a:p>
        </p:txBody>
      </p:sp>
      <p:sp>
        <p:nvSpPr>
          <p:cNvPr id="10" name="Rounded Rectangle 9"/>
          <p:cNvSpPr/>
          <p:nvPr/>
        </p:nvSpPr>
        <p:spPr>
          <a:xfrm>
            <a:off x="6372200" y="3887737"/>
            <a:ext cx="1944216" cy="864096"/>
          </a:xfrm>
          <a:prstGeom prst="roundRect">
            <a:avLst/>
          </a:prstGeom>
          <a:solidFill>
            <a:schemeClr val="accent1"/>
          </a:solidFill>
          <a:ln>
            <a:noFill/>
          </a:ln>
          <a:effectLst>
            <a:innerShdw blurRad="63500" dist="50800" dir="2700000">
              <a:prstClr val="black">
                <a:alpha val="50000"/>
              </a:prstClr>
            </a:innerShdw>
          </a:effectLst>
          <a:scene3d>
            <a:camera prst="orthographicFront"/>
            <a:lightRig rig="threePt" dir="t"/>
          </a:scene3d>
          <a:sp3d prstMaterial="softEdge">
            <a:bevelT w="101600" prst="rible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nl-NL" dirty="0" err="1">
                <a:solidFill>
                  <a:schemeClr val="bg1"/>
                </a:solidFill>
              </a:rPr>
              <a:t>Anonimisatie</a:t>
            </a:r>
            <a:endParaRPr lang="nl-NL" dirty="0">
              <a:solidFill>
                <a:schemeClr val="bg1"/>
              </a:solidFill>
            </a:endParaRPr>
          </a:p>
          <a:p>
            <a:r>
              <a:rPr lang="nl-NL" dirty="0">
                <a:solidFill>
                  <a:schemeClr val="bg1"/>
                </a:solidFill>
              </a:rPr>
              <a:t>Service</a:t>
            </a:r>
          </a:p>
        </p:txBody>
      </p:sp>
      <p:sp>
        <p:nvSpPr>
          <p:cNvPr id="11" name="Rounded Rectangle 10"/>
          <p:cNvSpPr/>
          <p:nvPr/>
        </p:nvSpPr>
        <p:spPr>
          <a:xfrm>
            <a:off x="6372200" y="1326234"/>
            <a:ext cx="1900858" cy="864096"/>
          </a:xfrm>
          <a:prstGeom prst="roundRect">
            <a:avLst/>
          </a:prstGeom>
          <a:solidFill>
            <a:srgbClr val="FF0000"/>
          </a:solidFill>
          <a:ln>
            <a:noFill/>
          </a:ln>
          <a:effectLst>
            <a:innerShdw blurRad="63500" dist="50800" dir="2700000">
              <a:prstClr val="black">
                <a:alpha val="50000"/>
              </a:prstClr>
            </a:innerShdw>
          </a:effectLst>
          <a:scene3d>
            <a:camera prst="orthographicFront"/>
            <a:lightRig rig="threePt" dir="t"/>
          </a:scene3d>
          <a:sp3d prstMaterial="softEdge">
            <a:bevelT w="101600" prst="rible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nl-NL" dirty="0">
                <a:solidFill>
                  <a:schemeClr val="bg1"/>
                </a:solidFill>
              </a:rPr>
              <a:t>Alarmering Service</a:t>
            </a:r>
          </a:p>
        </p:txBody>
      </p:sp>
      <p:sp>
        <p:nvSpPr>
          <p:cNvPr id="12" name="Rounded Rectangle 11"/>
          <p:cNvSpPr/>
          <p:nvPr/>
        </p:nvSpPr>
        <p:spPr>
          <a:xfrm>
            <a:off x="3856703" y="4869160"/>
            <a:ext cx="1900858" cy="864096"/>
          </a:xfrm>
          <a:prstGeom prst="roundRect">
            <a:avLst/>
          </a:prstGeom>
          <a:solidFill>
            <a:srgbClr val="7030A0"/>
          </a:solidFill>
          <a:ln>
            <a:noFill/>
          </a:ln>
          <a:effectLst>
            <a:innerShdw blurRad="63500" dist="50800" dir="2700000">
              <a:prstClr val="black">
                <a:alpha val="50000"/>
              </a:prstClr>
            </a:innerShdw>
          </a:effectLst>
          <a:scene3d>
            <a:camera prst="orthographicFront"/>
            <a:lightRig rig="threePt" dir="t"/>
          </a:scene3d>
          <a:sp3d prstMaterial="softEdge">
            <a:bevelT w="101600" prst="rible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nl-NL" dirty="0">
                <a:solidFill>
                  <a:schemeClr val="bg1"/>
                </a:solidFill>
              </a:rPr>
              <a:t>Bezoekerskaart</a:t>
            </a:r>
          </a:p>
          <a:p>
            <a:r>
              <a:rPr lang="nl-NL" dirty="0">
                <a:solidFill>
                  <a:schemeClr val="bg1"/>
                </a:solidFill>
              </a:rPr>
              <a:t>Service</a:t>
            </a:r>
          </a:p>
        </p:txBody>
      </p:sp>
      <p:grpSp>
        <p:nvGrpSpPr>
          <p:cNvPr id="16" name="Group 15"/>
          <p:cNvGrpSpPr/>
          <p:nvPr/>
        </p:nvGrpSpPr>
        <p:grpSpPr>
          <a:xfrm>
            <a:off x="1547664" y="1268760"/>
            <a:ext cx="1440160" cy="864096"/>
            <a:chOff x="1691680" y="1862826"/>
            <a:chExt cx="1440160" cy="864096"/>
          </a:xfrm>
          <a:solidFill>
            <a:srgbClr val="FFC000"/>
          </a:solidFill>
        </p:grpSpPr>
        <p:sp>
          <p:nvSpPr>
            <p:cNvPr id="14" name="Flowchart: Stored Data 13"/>
            <p:cNvSpPr/>
            <p:nvPr/>
          </p:nvSpPr>
          <p:spPr>
            <a:xfrm rot="10800000">
              <a:off x="1691680" y="2024844"/>
              <a:ext cx="648071" cy="540060"/>
            </a:xfrm>
            <a:prstGeom prst="flowChartOnlineStorag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ounded Rectangle 14"/>
            <p:cNvSpPr/>
            <p:nvPr/>
          </p:nvSpPr>
          <p:spPr>
            <a:xfrm>
              <a:off x="1979712" y="1862826"/>
              <a:ext cx="1152128" cy="864096"/>
            </a:xfrm>
            <a:prstGeom prst="round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7" name="Group 16"/>
          <p:cNvGrpSpPr/>
          <p:nvPr/>
        </p:nvGrpSpPr>
        <p:grpSpPr>
          <a:xfrm>
            <a:off x="1331640" y="1457468"/>
            <a:ext cx="1440160" cy="864096"/>
            <a:chOff x="1691680" y="1862826"/>
            <a:chExt cx="1440160" cy="864096"/>
          </a:xfrm>
          <a:solidFill>
            <a:srgbClr val="FFC000"/>
          </a:solidFill>
        </p:grpSpPr>
        <p:sp>
          <p:nvSpPr>
            <p:cNvPr id="18" name="Flowchart: Stored Data 17"/>
            <p:cNvSpPr/>
            <p:nvPr/>
          </p:nvSpPr>
          <p:spPr>
            <a:xfrm rot="10800000">
              <a:off x="1691680" y="2024844"/>
              <a:ext cx="648071" cy="540060"/>
            </a:xfrm>
            <a:prstGeom prst="flowChartOnlineStorag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ounded Rectangle 18"/>
            <p:cNvSpPr/>
            <p:nvPr/>
          </p:nvSpPr>
          <p:spPr>
            <a:xfrm>
              <a:off x="1979712" y="1862826"/>
              <a:ext cx="1152128" cy="864096"/>
            </a:xfrm>
            <a:prstGeom prst="round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0" name="Group 19"/>
          <p:cNvGrpSpPr/>
          <p:nvPr/>
        </p:nvGrpSpPr>
        <p:grpSpPr>
          <a:xfrm>
            <a:off x="1115616" y="1727498"/>
            <a:ext cx="1440160" cy="864096"/>
            <a:chOff x="1691680" y="1862826"/>
            <a:chExt cx="1440160" cy="864096"/>
          </a:xfrm>
          <a:solidFill>
            <a:srgbClr val="FFC000"/>
          </a:solidFill>
        </p:grpSpPr>
        <p:sp>
          <p:nvSpPr>
            <p:cNvPr id="21" name="Flowchart: Stored Data 20"/>
            <p:cNvSpPr/>
            <p:nvPr/>
          </p:nvSpPr>
          <p:spPr>
            <a:xfrm rot="10800000">
              <a:off x="1691680" y="2024844"/>
              <a:ext cx="648071" cy="540060"/>
            </a:xfrm>
            <a:prstGeom prst="flowChartOnlineStorag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2" name="Rounded Rectangle 21"/>
            <p:cNvSpPr/>
            <p:nvPr/>
          </p:nvSpPr>
          <p:spPr>
            <a:xfrm>
              <a:off x="1979712" y="1862826"/>
              <a:ext cx="1152128" cy="864096"/>
            </a:xfrm>
            <a:prstGeom prst="round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smtClean="0">
                  <a:solidFill>
                    <a:schemeClr val="accent1"/>
                  </a:solidFill>
                </a:rPr>
                <a:t>Camera</a:t>
              </a:r>
            </a:p>
            <a:p>
              <a:pPr algn="ctr"/>
              <a:r>
                <a:rPr lang="nl-NL" dirty="0" smtClean="0">
                  <a:solidFill>
                    <a:schemeClr val="accent1"/>
                  </a:solidFill>
                </a:rPr>
                <a:t>Service</a:t>
              </a:r>
              <a:endParaRPr lang="nl-NL" dirty="0">
                <a:solidFill>
                  <a:schemeClr val="accent1"/>
                </a:solidFill>
              </a:endParaRPr>
            </a:p>
          </p:txBody>
        </p:sp>
      </p:grpSp>
      <p:cxnSp>
        <p:nvCxnSpPr>
          <p:cNvPr id="24" name="Curved Connector 23"/>
          <p:cNvCxnSpPr>
            <a:stCxn id="15" idx="3"/>
            <a:endCxn id="58" idx="1"/>
          </p:cNvCxnSpPr>
          <p:nvPr/>
        </p:nvCxnSpPr>
        <p:spPr>
          <a:xfrm>
            <a:off x="2987824" y="1700808"/>
            <a:ext cx="1267976" cy="622546"/>
          </a:xfrm>
          <a:prstGeom prst="curvedConnector2">
            <a:avLst/>
          </a:prstGeom>
          <a:ln>
            <a:solidFill>
              <a:schemeClr val="accent1"/>
            </a:solidFill>
            <a:tailEnd type="triangle" w="lg" len="lg"/>
          </a:ln>
        </p:spPr>
        <p:style>
          <a:lnRef idx="2">
            <a:schemeClr val="accent2"/>
          </a:lnRef>
          <a:fillRef idx="0">
            <a:schemeClr val="accent2"/>
          </a:fillRef>
          <a:effectRef idx="1">
            <a:schemeClr val="accent2"/>
          </a:effectRef>
          <a:fontRef idx="minor">
            <a:schemeClr val="tx1"/>
          </a:fontRef>
        </p:style>
      </p:cxnSp>
      <p:cxnSp>
        <p:nvCxnSpPr>
          <p:cNvPr id="26" name="Curved Connector 25"/>
          <p:cNvCxnSpPr>
            <a:stCxn id="22" idx="3"/>
            <a:endCxn id="58" idx="1"/>
          </p:cNvCxnSpPr>
          <p:nvPr/>
        </p:nvCxnSpPr>
        <p:spPr>
          <a:xfrm>
            <a:off x="2555776" y="2159546"/>
            <a:ext cx="1700024" cy="163808"/>
          </a:xfrm>
          <a:prstGeom prst="curvedConnector2">
            <a:avLst/>
          </a:prstGeom>
          <a:ln>
            <a:solidFill>
              <a:schemeClr val="accent1"/>
            </a:solidFill>
            <a:tailEnd type="triangle" w="lg" len="lg"/>
          </a:ln>
        </p:spPr>
        <p:style>
          <a:lnRef idx="2">
            <a:schemeClr val="accent2"/>
          </a:lnRef>
          <a:fillRef idx="0">
            <a:schemeClr val="accent2"/>
          </a:fillRef>
          <a:effectRef idx="1">
            <a:schemeClr val="accent2"/>
          </a:effectRef>
          <a:fontRef idx="minor">
            <a:schemeClr val="tx1"/>
          </a:fontRef>
        </p:style>
      </p:cxnSp>
      <p:cxnSp>
        <p:nvCxnSpPr>
          <p:cNvPr id="28" name="Curved Connector 27"/>
          <p:cNvCxnSpPr>
            <a:stCxn id="19" idx="3"/>
            <a:endCxn id="58" idx="1"/>
          </p:cNvCxnSpPr>
          <p:nvPr/>
        </p:nvCxnSpPr>
        <p:spPr>
          <a:xfrm>
            <a:off x="2771800" y="1889516"/>
            <a:ext cx="1484000" cy="433838"/>
          </a:xfrm>
          <a:prstGeom prst="curvedConnector2">
            <a:avLst/>
          </a:prstGeom>
          <a:ln>
            <a:solidFill>
              <a:schemeClr val="accent1"/>
            </a:solidFill>
            <a:tailEnd type="triangle" w="lg" len="lg"/>
          </a:ln>
        </p:spPr>
        <p:style>
          <a:lnRef idx="2">
            <a:schemeClr val="accent2"/>
          </a:lnRef>
          <a:fillRef idx="0">
            <a:schemeClr val="accent2"/>
          </a:fillRef>
          <a:effectRef idx="1">
            <a:schemeClr val="accent2"/>
          </a:effectRef>
          <a:fontRef idx="minor">
            <a:schemeClr val="tx1"/>
          </a:fontRef>
        </p:style>
      </p:cxnSp>
      <p:cxnSp>
        <p:nvCxnSpPr>
          <p:cNvPr id="32" name="Curved Connector 31"/>
          <p:cNvCxnSpPr>
            <a:stCxn id="78" idx="1"/>
            <a:endCxn id="9" idx="1"/>
          </p:cNvCxnSpPr>
          <p:nvPr/>
        </p:nvCxnSpPr>
        <p:spPr>
          <a:xfrm rot="10800000" flipV="1">
            <a:off x="1284951" y="2740152"/>
            <a:ext cx="2694089" cy="1579633"/>
          </a:xfrm>
          <a:prstGeom prst="curvedConnector3">
            <a:avLst>
              <a:gd name="adj1" fmla="val 108485"/>
            </a:avLst>
          </a:prstGeom>
          <a:ln>
            <a:tailEnd type="triangle" w="lg" len="lg"/>
          </a:ln>
        </p:spPr>
        <p:style>
          <a:lnRef idx="2">
            <a:schemeClr val="accent4"/>
          </a:lnRef>
          <a:fillRef idx="0">
            <a:schemeClr val="accent4"/>
          </a:fillRef>
          <a:effectRef idx="1">
            <a:schemeClr val="accent4"/>
          </a:effectRef>
          <a:fontRef idx="minor">
            <a:schemeClr val="tx1"/>
          </a:fontRef>
        </p:style>
      </p:cxnSp>
      <p:cxnSp>
        <p:nvCxnSpPr>
          <p:cNvPr id="33" name="Curved Connector 32"/>
          <p:cNvCxnSpPr>
            <a:stCxn id="9" idx="3"/>
            <a:endCxn id="78" idx="1"/>
          </p:cNvCxnSpPr>
          <p:nvPr/>
        </p:nvCxnSpPr>
        <p:spPr>
          <a:xfrm flipV="1">
            <a:off x="3229166" y="2740153"/>
            <a:ext cx="749873" cy="1579633"/>
          </a:xfrm>
          <a:prstGeom prst="curvedConnector3">
            <a:avLst>
              <a:gd name="adj1" fmla="val 50000"/>
            </a:avLst>
          </a:prstGeom>
          <a:ln>
            <a:tailEnd type="triangle" w="lg" len="lg"/>
          </a:ln>
        </p:spPr>
        <p:style>
          <a:lnRef idx="2">
            <a:schemeClr val="accent4"/>
          </a:lnRef>
          <a:fillRef idx="0">
            <a:schemeClr val="accent4"/>
          </a:fillRef>
          <a:effectRef idx="1">
            <a:schemeClr val="accent4"/>
          </a:effectRef>
          <a:fontRef idx="minor">
            <a:schemeClr val="tx1"/>
          </a:fontRef>
        </p:style>
      </p:cxnSp>
      <p:cxnSp>
        <p:nvCxnSpPr>
          <p:cNvPr id="39" name="Curved Connector 38"/>
          <p:cNvCxnSpPr>
            <a:stCxn id="93" idx="3"/>
            <a:endCxn id="10" idx="1"/>
          </p:cNvCxnSpPr>
          <p:nvPr/>
        </p:nvCxnSpPr>
        <p:spPr>
          <a:xfrm>
            <a:off x="5635223" y="2740153"/>
            <a:ext cx="736977" cy="1579632"/>
          </a:xfrm>
          <a:prstGeom prst="curvedConnector3">
            <a:avLst>
              <a:gd name="adj1" fmla="val 50000"/>
            </a:avLst>
          </a:prstGeom>
          <a:ln w="38100">
            <a:solidFill>
              <a:schemeClr val="accent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Curved Connector 44"/>
          <p:cNvCxnSpPr>
            <a:stCxn id="10" idx="3"/>
            <a:endCxn id="93" idx="3"/>
          </p:cNvCxnSpPr>
          <p:nvPr/>
        </p:nvCxnSpPr>
        <p:spPr>
          <a:xfrm flipH="1" flipV="1">
            <a:off x="5635223" y="2740153"/>
            <a:ext cx="2681193" cy="1579632"/>
          </a:xfrm>
          <a:prstGeom prst="curvedConnector3">
            <a:avLst>
              <a:gd name="adj1" fmla="val -8526"/>
            </a:avLst>
          </a:prstGeom>
          <a:ln w="38100">
            <a:solidFill>
              <a:schemeClr val="accent1">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6" name="Curved Connector 85"/>
          <p:cNvCxnSpPr>
            <a:stCxn id="13" idx="3"/>
            <a:endCxn id="12" idx="0"/>
          </p:cNvCxnSpPr>
          <p:nvPr/>
        </p:nvCxnSpPr>
        <p:spPr>
          <a:xfrm rot="16200000" flipH="1">
            <a:off x="4356955" y="4418982"/>
            <a:ext cx="900353" cy="1"/>
          </a:xfrm>
          <a:prstGeom prst="curvedConnector3">
            <a:avLst>
              <a:gd name="adj1" fmla="val 50000"/>
            </a:avLst>
          </a:prstGeom>
          <a:ln w="381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Curved Connector 87"/>
          <p:cNvCxnSpPr>
            <a:stCxn id="58" idx="7"/>
            <a:endCxn id="11" idx="1"/>
          </p:cNvCxnSpPr>
          <p:nvPr/>
        </p:nvCxnSpPr>
        <p:spPr>
          <a:xfrm rot="5400000" flipH="1" flipV="1">
            <a:off x="5602839" y="1553994"/>
            <a:ext cx="565072" cy="973649"/>
          </a:xfrm>
          <a:prstGeom prst="curvedConnector2">
            <a:avLst/>
          </a:prstGeom>
          <a:ln w="38100">
            <a:solidFill>
              <a:srgbClr val="C0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310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jdelijke aanduiding voor dianummer 3"/>
          <p:cNvSpPr>
            <a:spLocks noGrp="1"/>
          </p:cNvSpPr>
          <p:nvPr>
            <p:ph type="sldNum" sz="quarter" idx="12"/>
          </p:nvPr>
        </p:nvSpPr>
        <p:spPr>
          <a:noFill/>
        </p:spPr>
        <p:txBody>
          <a:bodyPr/>
          <a:lstStyle>
            <a:lvl1pPr eaLnBrk="0" hangingPunct="0">
              <a:defRPr sz="1400" b="1">
                <a:solidFill>
                  <a:schemeClr val="tx1"/>
                </a:solidFill>
                <a:latin typeface="Arial" charset="0"/>
                <a:cs typeface="Arial" charset="0"/>
              </a:defRPr>
            </a:lvl1pPr>
            <a:lvl2pPr marL="742950" indent="-285750" eaLnBrk="0" hangingPunct="0">
              <a:defRPr sz="1400" b="1">
                <a:solidFill>
                  <a:schemeClr val="tx1"/>
                </a:solidFill>
                <a:latin typeface="Arial" charset="0"/>
                <a:cs typeface="Arial" charset="0"/>
              </a:defRPr>
            </a:lvl2pPr>
            <a:lvl3pPr marL="1143000" indent="-228600" eaLnBrk="0" hangingPunct="0">
              <a:defRPr sz="1400" b="1">
                <a:solidFill>
                  <a:schemeClr val="tx1"/>
                </a:solidFill>
                <a:latin typeface="Arial" charset="0"/>
                <a:cs typeface="Arial" charset="0"/>
              </a:defRPr>
            </a:lvl3pPr>
            <a:lvl4pPr marL="1600200" indent="-228600" eaLnBrk="0" hangingPunct="0">
              <a:defRPr sz="1400" b="1">
                <a:solidFill>
                  <a:schemeClr val="tx1"/>
                </a:solidFill>
                <a:latin typeface="Arial" charset="0"/>
                <a:cs typeface="Arial" charset="0"/>
              </a:defRPr>
            </a:lvl4pPr>
            <a:lvl5pPr marL="2057400" indent="-228600" eaLnBrk="0" hangingPunct="0">
              <a:defRPr sz="1400" b="1">
                <a:solidFill>
                  <a:schemeClr val="tx1"/>
                </a:solidFill>
                <a:latin typeface="Arial" charset="0"/>
                <a:cs typeface="Arial" charset="0"/>
              </a:defRPr>
            </a:lvl5pPr>
            <a:lvl6pPr marL="2514600" indent="-228600" algn="ctr" eaLnBrk="0" fontAlgn="base" hangingPunct="0">
              <a:spcBef>
                <a:spcPct val="0"/>
              </a:spcBef>
              <a:spcAft>
                <a:spcPct val="0"/>
              </a:spcAft>
              <a:defRPr sz="1400" b="1">
                <a:solidFill>
                  <a:schemeClr val="tx1"/>
                </a:solidFill>
                <a:latin typeface="Arial" charset="0"/>
                <a:cs typeface="Arial" charset="0"/>
              </a:defRPr>
            </a:lvl6pPr>
            <a:lvl7pPr marL="2971800" indent="-228600" algn="ctr" eaLnBrk="0" fontAlgn="base" hangingPunct="0">
              <a:spcBef>
                <a:spcPct val="0"/>
              </a:spcBef>
              <a:spcAft>
                <a:spcPct val="0"/>
              </a:spcAft>
              <a:defRPr sz="1400" b="1">
                <a:solidFill>
                  <a:schemeClr val="tx1"/>
                </a:solidFill>
                <a:latin typeface="Arial" charset="0"/>
                <a:cs typeface="Arial" charset="0"/>
              </a:defRPr>
            </a:lvl7pPr>
            <a:lvl8pPr marL="3429000" indent="-228600" algn="ctr" eaLnBrk="0" fontAlgn="base" hangingPunct="0">
              <a:spcBef>
                <a:spcPct val="0"/>
              </a:spcBef>
              <a:spcAft>
                <a:spcPct val="0"/>
              </a:spcAft>
              <a:defRPr sz="1400" b="1">
                <a:solidFill>
                  <a:schemeClr val="tx1"/>
                </a:solidFill>
                <a:latin typeface="Arial" charset="0"/>
                <a:cs typeface="Arial" charset="0"/>
              </a:defRPr>
            </a:lvl8pPr>
            <a:lvl9pPr marL="3886200" indent="-228600" algn="ctr" eaLnBrk="0" fontAlgn="base" hangingPunct="0">
              <a:spcBef>
                <a:spcPct val="0"/>
              </a:spcBef>
              <a:spcAft>
                <a:spcPct val="0"/>
              </a:spcAft>
              <a:defRPr sz="1400" b="1">
                <a:solidFill>
                  <a:schemeClr val="tx1"/>
                </a:solidFill>
                <a:latin typeface="Arial" charset="0"/>
                <a:cs typeface="Arial" charset="0"/>
              </a:defRPr>
            </a:lvl9pPr>
          </a:lstStyle>
          <a:p>
            <a:pPr eaLnBrk="1" hangingPunct="1"/>
            <a:fld id="{0FD52090-E5CA-41E6-B707-34126EAC8FE3}" type="slidenum">
              <a:rPr lang="nl-NL" sz="1000" b="0"/>
              <a:pPr eaLnBrk="1" hangingPunct="1"/>
              <a:t>10</a:t>
            </a:fld>
            <a:endParaRPr lang="nl-NL" sz="1000" b="0"/>
          </a:p>
        </p:txBody>
      </p:sp>
      <p:sp>
        <p:nvSpPr>
          <p:cNvPr id="26627" name="WordArt 7"/>
          <p:cNvSpPr>
            <a:spLocks noChangeArrowheads="1" noChangeShapeType="1" noTextEdit="1"/>
          </p:cNvSpPr>
          <p:nvPr/>
        </p:nvSpPr>
        <p:spPr bwMode="black">
          <a:xfrm rot="214024">
            <a:off x="1258888" y="981075"/>
            <a:ext cx="6623050" cy="3095625"/>
          </a:xfrm>
          <a:prstGeom prst="rect">
            <a:avLst/>
          </a:prstGeom>
        </p:spPr>
        <p:txBody>
          <a:bodyPr wrap="none" fromWordArt="1">
            <a:prstTxWarp prst="textSlantUp">
              <a:avLst>
                <a:gd name="adj" fmla="val 28407"/>
              </a:avLst>
            </a:prstTxWarp>
          </a:bodyPr>
          <a:lstStyle/>
          <a:p>
            <a:r>
              <a:rPr lang="nl-NL" sz="3600" kern="10" dirty="0" smtClean="0">
                <a:ln w="9525">
                  <a:solidFill>
                    <a:srgbClr val="000000"/>
                  </a:solidFill>
                  <a:round/>
                  <a:headEnd/>
                  <a:tailEnd/>
                </a:ln>
                <a:solidFill>
                  <a:srgbClr val="000000"/>
                </a:solidFill>
                <a:latin typeface="Comic Sans MS"/>
              </a:rPr>
              <a:t>Vragen ?</a:t>
            </a:r>
            <a:endParaRPr lang="nl-NL" sz="3600" kern="10" dirty="0">
              <a:ln w="9525">
                <a:solidFill>
                  <a:srgbClr val="000000"/>
                </a:solidFill>
                <a:round/>
                <a:headEnd/>
                <a:tailEnd/>
              </a:ln>
              <a:solidFill>
                <a:srgbClr val="000000"/>
              </a:solidFill>
              <a:latin typeface="Comic Sans MS"/>
            </a:endParaRPr>
          </a:p>
        </p:txBody>
      </p:sp>
      <p:grpSp>
        <p:nvGrpSpPr>
          <p:cNvPr id="7" name="Group 6"/>
          <p:cNvGrpSpPr/>
          <p:nvPr/>
        </p:nvGrpSpPr>
        <p:grpSpPr>
          <a:xfrm>
            <a:off x="4936653" y="3933057"/>
            <a:ext cx="3307755" cy="1800200"/>
            <a:chOff x="1340971" y="3518797"/>
            <a:chExt cx="2960687" cy="1611313"/>
          </a:xfrm>
        </p:grpSpPr>
        <p:grpSp>
          <p:nvGrpSpPr>
            <p:cNvPr id="8" name="Group 7"/>
            <p:cNvGrpSpPr/>
            <p:nvPr/>
          </p:nvGrpSpPr>
          <p:grpSpPr>
            <a:xfrm>
              <a:off x="1340971" y="3518797"/>
              <a:ext cx="2960687" cy="1611313"/>
              <a:chOff x="2015716" y="2997200"/>
              <a:chExt cx="2960687" cy="1611313"/>
            </a:xfrm>
          </p:grpSpPr>
          <p:grpSp>
            <p:nvGrpSpPr>
              <p:cNvPr id="10" name="Group 2"/>
              <p:cNvGrpSpPr>
                <a:grpSpLocks/>
              </p:cNvGrpSpPr>
              <p:nvPr/>
            </p:nvGrpSpPr>
            <p:grpSpPr bwMode="auto">
              <a:xfrm>
                <a:off x="2015716" y="2997200"/>
                <a:ext cx="2960687" cy="1611313"/>
                <a:chOff x="3723" y="2028"/>
                <a:chExt cx="1865" cy="1015"/>
              </a:xfrm>
            </p:grpSpPr>
            <p:sp>
              <p:nvSpPr>
                <p:cNvPr id="20" name="Rectangle 3"/>
                <p:cNvSpPr>
                  <a:spLocks noChangeArrowheads="1"/>
                </p:cNvSpPr>
                <p:nvPr/>
              </p:nvSpPr>
              <p:spPr bwMode="auto">
                <a:xfrm>
                  <a:off x="3761" y="2065"/>
                  <a:ext cx="1827" cy="97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pic>
              <p:nvPicPr>
                <p:cNvPr id="2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1" y="2066"/>
                  <a:ext cx="1827" cy="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5"/>
                <p:cNvSpPr>
                  <a:spLocks noChangeArrowheads="1"/>
                </p:cNvSpPr>
                <p:nvPr/>
              </p:nvSpPr>
              <p:spPr bwMode="auto">
                <a:xfrm>
                  <a:off x="3761" y="2065"/>
                  <a:ext cx="1827" cy="97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3" name="Rectangle 6"/>
                <p:cNvSpPr>
                  <a:spLocks noChangeArrowheads="1"/>
                </p:cNvSpPr>
                <p:nvPr/>
              </p:nvSpPr>
              <p:spPr bwMode="auto">
                <a:xfrm>
                  <a:off x="3723" y="2028"/>
                  <a:ext cx="1826" cy="9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nl-NL"/>
                </a:p>
              </p:txBody>
            </p:sp>
            <p:sp>
              <p:nvSpPr>
                <p:cNvPr id="24" name="Rectangle 7"/>
                <p:cNvSpPr>
                  <a:spLocks noChangeArrowheads="1"/>
                </p:cNvSpPr>
                <p:nvPr/>
              </p:nvSpPr>
              <p:spPr bwMode="auto">
                <a:xfrm>
                  <a:off x="3723" y="2028"/>
                  <a:ext cx="1826" cy="976"/>
                </a:xfrm>
                <a:prstGeom prst="rect">
                  <a:avLst/>
                </a:prstGeom>
                <a:noFill/>
                <a:ln w="12700" cap="rnd">
                  <a:solidFill>
                    <a:srgbClr val="0D0F85"/>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nl-NL"/>
                </a:p>
              </p:txBody>
            </p:sp>
          </p:grpSp>
          <p:sp>
            <p:nvSpPr>
              <p:cNvPr id="11" name="Rectangle 8"/>
              <p:cNvSpPr>
                <a:spLocks noChangeArrowheads="1"/>
              </p:cNvSpPr>
              <p:nvPr/>
            </p:nvSpPr>
            <p:spPr bwMode="auto">
              <a:xfrm>
                <a:off x="2076041" y="3862209"/>
                <a:ext cx="12118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400" b="1" dirty="0" smtClean="0"/>
                  <a:t>Rieks Joosten</a:t>
                </a:r>
              </a:p>
              <a:p>
                <a:pPr eaLnBrk="0" hangingPunct="0"/>
                <a:r>
                  <a:rPr lang="en-GB" sz="1200" dirty="0" smtClean="0"/>
                  <a:t>+31 622 901 317</a:t>
                </a:r>
              </a:p>
            </p:txBody>
          </p:sp>
          <p:grpSp>
            <p:nvGrpSpPr>
              <p:cNvPr id="12" name="Group 11"/>
              <p:cNvGrpSpPr/>
              <p:nvPr/>
            </p:nvGrpSpPr>
            <p:grpSpPr>
              <a:xfrm>
                <a:off x="2015716" y="3129336"/>
                <a:ext cx="2898775" cy="178987"/>
                <a:chOff x="4332762" y="1532908"/>
                <a:chExt cx="3885408" cy="239908"/>
              </a:xfrm>
            </p:grpSpPr>
            <p:pic>
              <p:nvPicPr>
                <p:cNvPr id="14" name="Picture 66"/>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76706" y="1532908"/>
                  <a:ext cx="1208662" cy="239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67"/>
                <p:cNvSpPr>
                  <a:spLocks noChangeArrowheads="1"/>
                </p:cNvSpPr>
                <p:nvPr/>
              </p:nvSpPr>
              <p:spPr bwMode="auto">
                <a:xfrm>
                  <a:off x="7514564" y="1686762"/>
                  <a:ext cx="448522" cy="65192"/>
                </a:xfrm>
                <a:prstGeom prst="rect">
                  <a:avLst/>
                </a:prstGeom>
                <a:solidFill>
                  <a:srgbClr val="649E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l-NL">
                    <a:latin typeface="Franklin Gothic Demi" pitchFamily="34" charset="0"/>
                  </a:endParaRPr>
                </a:p>
              </p:txBody>
            </p:sp>
            <p:sp>
              <p:nvSpPr>
                <p:cNvPr id="16" name="Rectangle 68"/>
                <p:cNvSpPr>
                  <a:spLocks noChangeArrowheads="1"/>
                </p:cNvSpPr>
                <p:nvPr/>
              </p:nvSpPr>
              <p:spPr bwMode="auto">
                <a:xfrm>
                  <a:off x="7938989" y="1686762"/>
                  <a:ext cx="279181" cy="65192"/>
                </a:xfrm>
                <a:prstGeom prst="rect">
                  <a:avLst/>
                </a:prstGeom>
                <a:solidFill>
                  <a:srgbClr val="000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7" name="Rectangle 69"/>
                <p:cNvSpPr>
                  <a:spLocks noChangeArrowheads="1"/>
                </p:cNvSpPr>
                <p:nvPr/>
              </p:nvSpPr>
              <p:spPr bwMode="auto">
                <a:xfrm>
                  <a:off x="4332762" y="1686762"/>
                  <a:ext cx="2159590" cy="65192"/>
                </a:xfrm>
                <a:prstGeom prst="rect">
                  <a:avLst/>
                </a:prstGeom>
                <a:solidFill>
                  <a:srgbClr val="649EC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l-NL">
                    <a:latin typeface="Franklin Gothic Demi" pitchFamily="34" charset="0"/>
                  </a:endParaRPr>
                </a:p>
              </p:txBody>
            </p:sp>
            <p:sp>
              <p:nvSpPr>
                <p:cNvPr id="18" name="AutoShape 72"/>
                <p:cNvSpPr>
                  <a:spLocks noChangeArrowheads="1"/>
                </p:cNvSpPr>
                <p:nvPr/>
              </p:nvSpPr>
              <p:spPr bwMode="gray">
                <a:xfrm>
                  <a:off x="7918756" y="1684154"/>
                  <a:ext cx="29988" cy="70408"/>
                </a:xfrm>
                <a:prstGeom prst="chevron">
                  <a:avLst>
                    <a:gd name="adj" fmla="val 39130"/>
                  </a:avLst>
                </a:prstGeom>
                <a:solidFill>
                  <a:srgbClr val="FFFFFF"/>
                </a:solidFill>
                <a:ln>
                  <a:noFill/>
                </a:ln>
                <a:effectLst/>
                <a:extLst>
                  <a:ext uri="{91240B29-F687-4F45-9708-019B960494DF}">
                    <a14:hiddenLine xmlns:a14="http://schemas.microsoft.com/office/drawing/2010/main" w="127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l-NL">
                    <a:latin typeface="Franklin Gothic Demi" pitchFamily="34" charset="0"/>
                  </a:endParaRPr>
                </a:p>
              </p:txBody>
            </p:sp>
            <p:sp>
              <p:nvSpPr>
                <p:cNvPr id="19" name="AutoShape 73"/>
                <p:cNvSpPr>
                  <a:spLocks noChangeArrowheads="1"/>
                </p:cNvSpPr>
                <p:nvPr/>
              </p:nvSpPr>
              <p:spPr bwMode="white">
                <a:xfrm>
                  <a:off x="4780082" y="1684154"/>
                  <a:ext cx="29989" cy="70408"/>
                </a:xfrm>
                <a:prstGeom prst="chevron">
                  <a:avLst>
                    <a:gd name="adj" fmla="val 39130"/>
                  </a:avLst>
                </a:prstGeom>
                <a:solidFill>
                  <a:schemeClr val="bg1"/>
                </a:solidFill>
                <a:ln>
                  <a:noFill/>
                </a:ln>
                <a:effectLst/>
                <a:extLst>
                  <a:ext uri="{91240B29-F687-4F45-9708-019B960494DF}">
                    <a14:hiddenLine xmlns:a14="http://schemas.microsoft.com/office/drawing/2010/main" w="127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nl-NL">
                    <a:latin typeface="Franklin Gothic Demi" pitchFamily="34" charset="0"/>
                  </a:endParaRPr>
                </a:p>
              </p:txBody>
            </p:sp>
          </p:grpSp>
          <p:sp>
            <p:nvSpPr>
              <p:cNvPr id="13" name="Rectangle 8"/>
              <p:cNvSpPr>
                <a:spLocks noChangeArrowheads="1"/>
              </p:cNvSpPr>
              <p:nvPr/>
            </p:nvSpPr>
            <p:spPr bwMode="auto">
              <a:xfrm>
                <a:off x="2076041" y="4324454"/>
                <a:ext cx="1391407"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GB" sz="1200" dirty="0" smtClean="0">
                    <a:solidFill>
                      <a:schemeClr val="tx2"/>
                    </a:solidFill>
                  </a:rPr>
                  <a:t>rieks.joosten@tno.nl</a:t>
                </a:r>
              </a:p>
            </p:txBody>
          </p:sp>
        </p:grpSp>
        <p:pic>
          <p:nvPicPr>
            <p:cNvPr id="9" name="Picture 4" descr="R:\Rieks' CV's, fotos, paspoort\Fotos\rieks - tno ict - 493kb.jpg"/>
            <p:cNvPicPr>
              <a:picLocks noChangeAspect="1" noChangeArrowheads="1"/>
            </p:cNvPicPr>
            <p:nvPr/>
          </p:nvPicPr>
          <p:blipFill rotWithShape="1">
            <a:blip r:embed="rId4" cstate="print">
              <a:extLst>
                <a:ext uri="{28A0092B-C50C-407E-A947-70E740481C1C}">
                  <a14:useLocalDpi xmlns:a14="http://schemas.microsoft.com/office/drawing/2010/main"/>
                </a:ext>
              </a:extLst>
            </a:blip>
            <a:srcRect/>
            <a:stretch/>
          </p:blipFill>
          <p:spPr bwMode="auto">
            <a:xfrm>
              <a:off x="3275856" y="3901440"/>
              <a:ext cx="909610" cy="110236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3083010"/>
            <a:ext cx="1440160" cy="8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nl-NL" dirty="0" smtClean="0"/>
              <a:t>Privacy </a:t>
            </a:r>
            <a:r>
              <a:rPr lang="nl-NL" dirty="0" err="1" smtClean="0"/>
              <a:t>by</a:t>
            </a:r>
            <a:r>
              <a:rPr lang="nl-NL" dirty="0" smtClean="0"/>
              <a:t> Design</a:t>
            </a:r>
            <a:endParaRPr lang="nl-NL" dirty="0"/>
          </a:p>
        </p:txBody>
      </p:sp>
      <p:sp>
        <p:nvSpPr>
          <p:cNvPr id="3" name="Content Placeholder 2"/>
          <p:cNvSpPr>
            <a:spLocks noGrp="1"/>
          </p:cNvSpPr>
          <p:nvPr>
            <p:ph idx="1"/>
          </p:nvPr>
        </p:nvSpPr>
        <p:spPr>
          <a:xfrm>
            <a:off x="1079500" y="1268413"/>
            <a:ext cx="7018338" cy="432395"/>
          </a:xfrm>
        </p:spPr>
        <p:txBody>
          <a:bodyPr/>
          <a:lstStyle/>
          <a:p>
            <a:r>
              <a:rPr lang="nl-NL" sz="1800" dirty="0" smtClean="0"/>
              <a:t>Ann </a:t>
            </a:r>
            <a:r>
              <a:rPr lang="nl-NL" sz="1800" dirty="0" err="1" smtClean="0"/>
              <a:t>Cavoukian</a:t>
            </a:r>
            <a:r>
              <a:rPr lang="nl-NL" sz="1800" dirty="0" smtClean="0"/>
              <a:t> (Information &amp; Privacy </a:t>
            </a:r>
            <a:r>
              <a:rPr lang="nl-NL" sz="1800" dirty="0" err="1" smtClean="0"/>
              <a:t>Commissioner</a:t>
            </a:r>
            <a:r>
              <a:rPr lang="nl-NL" sz="1800" dirty="0" smtClean="0"/>
              <a:t> of Ontario):</a:t>
            </a:r>
          </a:p>
        </p:txBody>
      </p:sp>
      <p:sp>
        <p:nvSpPr>
          <p:cNvPr id="4" name="Date Placeholder 3"/>
          <p:cNvSpPr>
            <a:spLocks noGrp="1"/>
          </p:cNvSpPr>
          <p:nvPr>
            <p:ph type="dt" sz="half" idx="10"/>
          </p:nvPr>
        </p:nvSpPr>
        <p:spPr/>
        <p:txBody>
          <a:bodyPr/>
          <a:lstStyle/>
          <a:p>
            <a:pPr algn="r"/>
            <a:r>
              <a:rPr lang="nl-NL" dirty="0" smtClean="0"/>
              <a:t>28 maart 2012</a:t>
            </a:r>
            <a:endParaRPr lang="nl-NL" dirty="0"/>
          </a:p>
        </p:txBody>
      </p:sp>
      <p:sp>
        <p:nvSpPr>
          <p:cNvPr id="5" name="Footer Placeholder 4"/>
          <p:cNvSpPr>
            <a:spLocks noGrp="1"/>
          </p:cNvSpPr>
          <p:nvPr>
            <p:ph type="ftr" sz="quarter" idx="11"/>
          </p:nvPr>
        </p:nvSpPr>
        <p:spPr/>
        <p:txBody>
          <a:bodyPr/>
          <a:lstStyle/>
          <a:p>
            <a:pPr algn="r"/>
            <a:r>
              <a:rPr lang="nl-NL" dirty="0" err="1" smtClean="0"/>
              <a:t>Rieks</a:t>
            </a:r>
            <a:r>
              <a:rPr lang="nl-NL" smtClean="0"/>
              <a:t> Joosten
Privacy by Design</a:t>
            </a:r>
            <a:endParaRPr lang="nl-NL"/>
          </a:p>
        </p:txBody>
      </p:sp>
      <p:sp>
        <p:nvSpPr>
          <p:cNvPr id="6" name="Slide Number Placeholder 5"/>
          <p:cNvSpPr>
            <a:spLocks noGrp="1"/>
          </p:cNvSpPr>
          <p:nvPr>
            <p:ph type="sldNum" sz="quarter" idx="12"/>
          </p:nvPr>
        </p:nvSpPr>
        <p:spPr/>
        <p:txBody>
          <a:bodyPr/>
          <a:lstStyle/>
          <a:p>
            <a:fld id="{52236286-4DC8-46DE-9269-8F728FBC0641}" type="slidenum">
              <a:rPr lang="nl-NL" smtClean="0"/>
              <a:pPr/>
              <a:t>1</a:t>
            </a:fld>
            <a:endParaRPr lang="nl-NL" dirty="0"/>
          </a:p>
        </p:txBody>
      </p:sp>
      <p:sp>
        <p:nvSpPr>
          <p:cNvPr id="11" name="Content Placeholder 2"/>
          <p:cNvSpPr txBox="1">
            <a:spLocks/>
          </p:cNvSpPr>
          <p:nvPr/>
        </p:nvSpPr>
        <p:spPr bwMode="auto">
          <a:xfrm>
            <a:off x="1079500" y="4329100"/>
            <a:ext cx="7018338" cy="9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85738" indent="-185738" algn="l" rtl="0" eaLnBrk="0" fontAlgn="base" hangingPunct="0">
              <a:spcBef>
                <a:spcPct val="20000"/>
              </a:spcBef>
              <a:spcAft>
                <a:spcPct val="0"/>
              </a:spcAft>
              <a:buBlip>
                <a:blip r:embed="rId3"/>
              </a:buBlip>
              <a:defRPr sz="2200">
                <a:solidFill>
                  <a:schemeClr val="tx1"/>
                </a:solidFill>
                <a:latin typeface="+mn-lt"/>
                <a:ea typeface="+mn-ea"/>
                <a:cs typeface="+mn-cs"/>
              </a:defRPr>
            </a:lvl1pPr>
            <a:lvl2pPr marL="357188" indent="-171450" algn="l" rtl="0" eaLnBrk="0" fontAlgn="base" hangingPunct="0">
              <a:spcBef>
                <a:spcPct val="20000"/>
              </a:spcBef>
              <a:spcAft>
                <a:spcPct val="0"/>
              </a:spcAft>
              <a:buBlip>
                <a:blip r:embed="rId3"/>
              </a:buBlip>
              <a:defRPr sz="2000">
                <a:solidFill>
                  <a:schemeClr val="tx1"/>
                </a:solidFill>
                <a:latin typeface="+mn-lt"/>
                <a:cs typeface="+mn-cs"/>
              </a:defRPr>
            </a:lvl2pPr>
            <a:lvl3pPr marL="542925" indent="-185738" algn="l" rtl="0" eaLnBrk="0" fontAlgn="base" hangingPunct="0">
              <a:spcBef>
                <a:spcPct val="20000"/>
              </a:spcBef>
              <a:spcAft>
                <a:spcPct val="0"/>
              </a:spcAft>
              <a:buBlip>
                <a:blip r:embed="rId3"/>
              </a:buBlip>
              <a:defRPr>
                <a:solidFill>
                  <a:schemeClr val="tx1"/>
                </a:solidFill>
                <a:latin typeface="+mn-lt"/>
                <a:cs typeface="+mn-cs"/>
              </a:defRPr>
            </a:lvl3pPr>
            <a:lvl4pPr marL="715963" indent="-173038" algn="l" rtl="0" eaLnBrk="0" fontAlgn="base" hangingPunct="0">
              <a:spcBef>
                <a:spcPct val="20000"/>
              </a:spcBef>
              <a:spcAft>
                <a:spcPct val="0"/>
              </a:spcAft>
              <a:buBlip>
                <a:blip r:embed="rId3"/>
              </a:buBlip>
              <a:defRPr>
                <a:solidFill>
                  <a:schemeClr val="tx1"/>
                </a:solidFill>
                <a:latin typeface="+mn-lt"/>
                <a:cs typeface="+mn-cs"/>
              </a:defRPr>
            </a:lvl4pPr>
            <a:lvl5pPr marL="901700" indent="-185738" algn="l" rtl="0" eaLnBrk="0" fontAlgn="base" hangingPunct="0">
              <a:spcBef>
                <a:spcPct val="20000"/>
              </a:spcBef>
              <a:spcAft>
                <a:spcPct val="0"/>
              </a:spcAft>
              <a:buBlip>
                <a:blip r:embed="rId3"/>
              </a:buBlip>
              <a:defRPr>
                <a:solidFill>
                  <a:schemeClr val="tx1"/>
                </a:solidFill>
                <a:latin typeface="+mn-lt"/>
                <a:cs typeface="+mn-cs"/>
              </a:defRPr>
            </a:lvl5pPr>
            <a:lvl6pPr marL="1358900" indent="-185738" algn="l" rtl="0" fontAlgn="base">
              <a:spcBef>
                <a:spcPct val="20000"/>
              </a:spcBef>
              <a:spcAft>
                <a:spcPct val="0"/>
              </a:spcAft>
              <a:buBlip>
                <a:blip r:embed="rId3"/>
              </a:buBlip>
              <a:defRPr>
                <a:solidFill>
                  <a:schemeClr val="tx1"/>
                </a:solidFill>
                <a:latin typeface="+mn-lt"/>
                <a:cs typeface="+mn-cs"/>
              </a:defRPr>
            </a:lvl6pPr>
            <a:lvl7pPr marL="1816100" indent="-185738" algn="l" rtl="0" fontAlgn="base">
              <a:spcBef>
                <a:spcPct val="20000"/>
              </a:spcBef>
              <a:spcAft>
                <a:spcPct val="0"/>
              </a:spcAft>
              <a:buBlip>
                <a:blip r:embed="rId3"/>
              </a:buBlip>
              <a:defRPr>
                <a:solidFill>
                  <a:schemeClr val="tx1"/>
                </a:solidFill>
                <a:latin typeface="+mn-lt"/>
                <a:cs typeface="+mn-cs"/>
              </a:defRPr>
            </a:lvl7pPr>
            <a:lvl8pPr marL="2273300" indent="-185738" algn="l" rtl="0" fontAlgn="base">
              <a:spcBef>
                <a:spcPct val="20000"/>
              </a:spcBef>
              <a:spcAft>
                <a:spcPct val="0"/>
              </a:spcAft>
              <a:buBlip>
                <a:blip r:embed="rId3"/>
              </a:buBlip>
              <a:defRPr>
                <a:solidFill>
                  <a:schemeClr val="tx1"/>
                </a:solidFill>
                <a:latin typeface="+mn-lt"/>
                <a:cs typeface="+mn-cs"/>
              </a:defRPr>
            </a:lvl8pPr>
            <a:lvl9pPr marL="2730500" indent="-185738" algn="l" rtl="0" fontAlgn="base">
              <a:spcBef>
                <a:spcPct val="20000"/>
              </a:spcBef>
              <a:spcAft>
                <a:spcPct val="0"/>
              </a:spcAft>
              <a:buBlip>
                <a:blip r:embed="rId3"/>
              </a:buBlip>
              <a:defRPr>
                <a:solidFill>
                  <a:schemeClr val="tx1"/>
                </a:solidFill>
                <a:latin typeface="+mn-lt"/>
                <a:cs typeface="+mn-cs"/>
              </a:defRPr>
            </a:lvl9pPr>
          </a:lstStyle>
          <a:p>
            <a:r>
              <a:rPr lang="nl-NL" sz="1800" b="0" dirty="0" smtClean="0"/>
              <a:t>Fundamentele vragen m.b.t. Personal </a:t>
            </a:r>
            <a:r>
              <a:rPr lang="nl-NL" sz="1800" b="0" dirty="0" err="1" smtClean="0"/>
              <a:t>Identifiable</a:t>
            </a:r>
            <a:r>
              <a:rPr lang="nl-NL" sz="1800" b="0" dirty="0" smtClean="0"/>
              <a:t> Information (PII):</a:t>
            </a:r>
            <a:br>
              <a:rPr lang="nl-NL" sz="1800" b="0" dirty="0" smtClean="0"/>
            </a:br>
            <a:r>
              <a:rPr lang="nl-NL" sz="1800" b="0" dirty="0" smtClean="0"/>
              <a:t>Wat is privacy? Wat is PII? Welke PII zijn nodig? Met wie delen we dat? Van wie accepteren we PII? Hoe te beheren? Enzovoorts</a:t>
            </a:r>
          </a:p>
          <a:p>
            <a:endParaRPr lang="nl-NL" sz="1800" b="0" dirty="0" smtClean="0"/>
          </a:p>
          <a:p>
            <a:endParaRPr lang="nl-NL" sz="1800" b="0" dirty="0" smtClean="0"/>
          </a:p>
          <a:p>
            <a:endParaRPr lang="nl-NL" sz="1800" b="0" dirty="0"/>
          </a:p>
        </p:txBody>
      </p:sp>
      <p:sp>
        <p:nvSpPr>
          <p:cNvPr id="13" name="Content Placeholder 2"/>
          <p:cNvSpPr txBox="1">
            <a:spLocks/>
          </p:cNvSpPr>
          <p:nvPr/>
        </p:nvSpPr>
        <p:spPr bwMode="auto">
          <a:xfrm>
            <a:off x="2843808" y="3212976"/>
            <a:ext cx="4821981"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85738" indent="-185738" algn="l" rtl="0" eaLnBrk="0" fontAlgn="base" hangingPunct="0">
              <a:spcBef>
                <a:spcPct val="20000"/>
              </a:spcBef>
              <a:spcAft>
                <a:spcPct val="0"/>
              </a:spcAft>
              <a:buBlip>
                <a:blip r:embed="rId3"/>
              </a:buBlip>
              <a:defRPr sz="2200">
                <a:solidFill>
                  <a:schemeClr val="tx1"/>
                </a:solidFill>
                <a:latin typeface="+mn-lt"/>
                <a:ea typeface="+mn-ea"/>
                <a:cs typeface="+mn-cs"/>
              </a:defRPr>
            </a:lvl1pPr>
            <a:lvl2pPr marL="357188" indent="-171450" algn="l" rtl="0" eaLnBrk="0" fontAlgn="base" hangingPunct="0">
              <a:spcBef>
                <a:spcPct val="20000"/>
              </a:spcBef>
              <a:spcAft>
                <a:spcPct val="0"/>
              </a:spcAft>
              <a:buBlip>
                <a:blip r:embed="rId3"/>
              </a:buBlip>
              <a:defRPr sz="2000">
                <a:solidFill>
                  <a:schemeClr val="tx1"/>
                </a:solidFill>
                <a:latin typeface="+mn-lt"/>
                <a:cs typeface="+mn-cs"/>
              </a:defRPr>
            </a:lvl2pPr>
            <a:lvl3pPr marL="542925" indent="-185738" algn="l" rtl="0" eaLnBrk="0" fontAlgn="base" hangingPunct="0">
              <a:spcBef>
                <a:spcPct val="20000"/>
              </a:spcBef>
              <a:spcAft>
                <a:spcPct val="0"/>
              </a:spcAft>
              <a:buBlip>
                <a:blip r:embed="rId3"/>
              </a:buBlip>
              <a:defRPr>
                <a:solidFill>
                  <a:schemeClr val="tx1"/>
                </a:solidFill>
                <a:latin typeface="+mn-lt"/>
                <a:cs typeface="+mn-cs"/>
              </a:defRPr>
            </a:lvl3pPr>
            <a:lvl4pPr marL="715963" indent="-173038" algn="l" rtl="0" eaLnBrk="0" fontAlgn="base" hangingPunct="0">
              <a:spcBef>
                <a:spcPct val="20000"/>
              </a:spcBef>
              <a:spcAft>
                <a:spcPct val="0"/>
              </a:spcAft>
              <a:buBlip>
                <a:blip r:embed="rId3"/>
              </a:buBlip>
              <a:defRPr>
                <a:solidFill>
                  <a:schemeClr val="tx1"/>
                </a:solidFill>
                <a:latin typeface="+mn-lt"/>
                <a:cs typeface="+mn-cs"/>
              </a:defRPr>
            </a:lvl4pPr>
            <a:lvl5pPr marL="901700" indent="-185738" algn="l" rtl="0" eaLnBrk="0" fontAlgn="base" hangingPunct="0">
              <a:spcBef>
                <a:spcPct val="20000"/>
              </a:spcBef>
              <a:spcAft>
                <a:spcPct val="0"/>
              </a:spcAft>
              <a:buBlip>
                <a:blip r:embed="rId3"/>
              </a:buBlip>
              <a:defRPr>
                <a:solidFill>
                  <a:schemeClr val="tx1"/>
                </a:solidFill>
                <a:latin typeface="+mn-lt"/>
                <a:cs typeface="+mn-cs"/>
              </a:defRPr>
            </a:lvl5pPr>
            <a:lvl6pPr marL="1358900" indent="-185738" algn="l" rtl="0" fontAlgn="base">
              <a:spcBef>
                <a:spcPct val="20000"/>
              </a:spcBef>
              <a:spcAft>
                <a:spcPct val="0"/>
              </a:spcAft>
              <a:buBlip>
                <a:blip r:embed="rId3"/>
              </a:buBlip>
              <a:defRPr>
                <a:solidFill>
                  <a:schemeClr val="tx1"/>
                </a:solidFill>
                <a:latin typeface="+mn-lt"/>
                <a:cs typeface="+mn-cs"/>
              </a:defRPr>
            </a:lvl6pPr>
            <a:lvl7pPr marL="1816100" indent="-185738" algn="l" rtl="0" fontAlgn="base">
              <a:spcBef>
                <a:spcPct val="20000"/>
              </a:spcBef>
              <a:spcAft>
                <a:spcPct val="0"/>
              </a:spcAft>
              <a:buBlip>
                <a:blip r:embed="rId3"/>
              </a:buBlip>
              <a:defRPr>
                <a:solidFill>
                  <a:schemeClr val="tx1"/>
                </a:solidFill>
                <a:latin typeface="+mn-lt"/>
                <a:cs typeface="+mn-cs"/>
              </a:defRPr>
            </a:lvl7pPr>
            <a:lvl8pPr marL="2273300" indent="-185738" algn="l" rtl="0" fontAlgn="base">
              <a:spcBef>
                <a:spcPct val="20000"/>
              </a:spcBef>
              <a:spcAft>
                <a:spcPct val="0"/>
              </a:spcAft>
              <a:buBlip>
                <a:blip r:embed="rId3"/>
              </a:buBlip>
              <a:defRPr>
                <a:solidFill>
                  <a:schemeClr val="tx1"/>
                </a:solidFill>
                <a:latin typeface="+mn-lt"/>
                <a:cs typeface="+mn-cs"/>
              </a:defRPr>
            </a:lvl8pPr>
            <a:lvl9pPr marL="2730500" indent="-185738" algn="l" rtl="0" fontAlgn="base">
              <a:spcBef>
                <a:spcPct val="20000"/>
              </a:spcBef>
              <a:spcAft>
                <a:spcPct val="0"/>
              </a:spcAft>
              <a:buBlip>
                <a:blip r:embed="rId3"/>
              </a:buBlip>
              <a:defRPr>
                <a:solidFill>
                  <a:schemeClr val="tx1"/>
                </a:solidFill>
                <a:latin typeface="+mn-lt"/>
                <a:cs typeface="+mn-cs"/>
              </a:defRPr>
            </a:lvl9pPr>
          </a:lstStyle>
          <a:p>
            <a:r>
              <a:rPr lang="nl-NL" sz="1800" b="0" dirty="0" smtClean="0"/>
              <a:t>Privacy </a:t>
            </a:r>
            <a:r>
              <a:rPr lang="nl-NL" sz="1800" b="0" dirty="0" err="1" smtClean="0"/>
              <a:t>in’bakken</a:t>
            </a:r>
            <a:r>
              <a:rPr lang="nl-NL" sz="1800" b="0" dirty="0" smtClean="0"/>
              <a:t>’ in ontwerpspecificaties</a:t>
            </a:r>
            <a:br>
              <a:rPr lang="nl-NL" sz="1800" b="0" dirty="0" smtClean="0"/>
            </a:br>
            <a:r>
              <a:rPr lang="nl-NL" sz="1800" b="0" dirty="0" smtClean="0"/>
              <a:t>data minimalisatie, user control, etc.</a:t>
            </a:r>
          </a:p>
          <a:p>
            <a:endParaRPr lang="nl-NL" sz="1800" b="0" dirty="0"/>
          </a:p>
        </p:txBody>
      </p:sp>
      <p:sp>
        <p:nvSpPr>
          <p:cNvPr id="14" name="Content Placeholder 2"/>
          <p:cNvSpPr txBox="1">
            <a:spLocks/>
          </p:cNvSpPr>
          <p:nvPr/>
        </p:nvSpPr>
        <p:spPr bwMode="auto">
          <a:xfrm>
            <a:off x="1259632" y="1952662"/>
            <a:ext cx="7056784" cy="756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85738" indent="-185738" algn="l" rtl="0" eaLnBrk="0" fontAlgn="base" hangingPunct="0">
              <a:spcBef>
                <a:spcPct val="20000"/>
              </a:spcBef>
              <a:spcAft>
                <a:spcPct val="0"/>
              </a:spcAft>
              <a:buBlip>
                <a:blip r:embed="rId3"/>
              </a:buBlip>
              <a:defRPr sz="2200">
                <a:solidFill>
                  <a:schemeClr val="tx1"/>
                </a:solidFill>
                <a:latin typeface="+mn-lt"/>
                <a:ea typeface="+mn-ea"/>
                <a:cs typeface="+mn-cs"/>
              </a:defRPr>
            </a:lvl1pPr>
            <a:lvl2pPr marL="357188" indent="-171450" algn="l" rtl="0" eaLnBrk="0" fontAlgn="base" hangingPunct="0">
              <a:spcBef>
                <a:spcPct val="20000"/>
              </a:spcBef>
              <a:spcAft>
                <a:spcPct val="0"/>
              </a:spcAft>
              <a:buBlip>
                <a:blip r:embed="rId3"/>
              </a:buBlip>
              <a:defRPr sz="2000">
                <a:solidFill>
                  <a:schemeClr val="tx1"/>
                </a:solidFill>
                <a:latin typeface="+mn-lt"/>
                <a:cs typeface="+mn-cs"/>
              </a:defRPr>
            </a:lvl2pPr>
            <a:lvl3pPr marL="542925" indent="-185738" algn="l" rtl="0" eaLnBrk="0" fontAlgn="base" hangingPunct="0">
              <a:spcBef>
                <a:spcPct val="20000"/>
              </a:spcBef>
              <a:spcAft>
                <a:spcPct val="0"/>
              </a:spcAft>
              <a:buBlip>
                <a:blip r:embed="rId3"/>
              </a:buBlip>
              <a:defRPr>
                <a:solidFill>
                  <a:schemeClr val="tx1"/>
                </a:solidFill>
                <a:latin typeface="+mn-lt"/>
                <a:cs typeface="+mn-cs"/>
              </a:defRPr>
            </a:lvl3pPr>
            <a:lvl4pPr marL="715963" indent="-173038" algn="l" rtl="0" eaLnBrk="0" fontAlgn="base" hangingPunct="0">
              <a:spcBef>
                <a:spcPct val="20000"/>
              </a:spcBef>
              <a:spcAft>
                <a:spcPct val="0"/>
              </a:spcAft>
              <a:buBlip>
                <a:blip r:embed="rId3"/>
              </a:buBlip>
              <a:defRPr>
                <a:solidFill>
                  <a:schemeClr val="tx1"/>
                </a:solidFill>
                <a:latin typeface="+mn-lt"/>
                <a:cs typeface="+mn-cs"/>
              </a:defRPr>
            </a:lvl4pPr>
            <a:lvl5pPr marL="901700" indent="-185738" algn="l" rtl="0" eaLnBrk="0" fontAlgn="base" hangingPunct="0">
              <a:spcBef>
                <a:spcPct val="20000"/>
              </a:spcBef>
              <a:spcAft>
                <a:spcPct val="0"/>
              </a:spcAft>
              <a:buBlip>
                <a:blip r:embed="rId3"/>
              </a:buBlip>
              <a:defRPr>
                <a:solidFill>
                  <a:schemeClr val="tx1"/>
                </a:solidFill>
                <a:latin typeface="+mn-lt"/>
                <a:cs typeface="+mn-cs"/>
              </a:defRPr>
            </a:lvl5pPr>
            <a:lvl6pPr marL="1358900" indent="-185738" algn="l" rtl="0" fontAlgn="base">
              <a:spcBef>
                <a:spcPct val="20000"/>
              </a:spcBef>
              <a:spcAft>
                <a:spcPct val="0"/>
              </a:spcAft>
              <a:buBlip>
                <a:blip r:embed="rId3"/>
              </a:buBlip>
              <a:defRPr>
                <a:solidFill>
                  <a:schemeClr val="tx1"/>
                </a:solidFill>
                <a:latin typeface="+mn-lt"/>
                <a:cs typeface="+mn-cs"/>
              </a:defRPr>
            </a:lvl6pPr>
            <a:lvl7pPr marL="1816100" indent="-185738" algn="l" rtl="0" fontAlgn="base">
              <a:spcBef>
                <a:spcPct val="20000"/>
              </a:spcBef>
              <a:spcAft>
                <a:spcPct val="0"/>
              </a:spcAft>
              <a:buBlip>
                <a:blip r:embed="rId3"/>
              </a:buBlip>
              <a:defRPr>
                <a:solidFill>
                  <a:schemeClr val="tx1"/>
                </a:solidFill>
                <a:latin typeface="+mn-lt"/>
                <a:cs typeface="+mn-cs"/>
              </a:defRPr>
            </a:lvl7pPr>
            <a:lvl8pPr marL="2273300" indent="-185738" algn="l" rtl="0" fontAlgn="base">
              <a:spcBef>
                <a:spcPct val="20000"/>
              </a:spcBef>
              <a:spcAft>
                <a:spcPct val="0"/>
              </a:spcAft>
              <a:buBlip>
                <a:blip r:embed="rId3"/>
              </a:buBlip>
              <a:defRPr>
                <a:solidFill>
                  <a:schemeClr val="tx1"/>
                </a:solidFill>
                <a:latin typeface="+mn-lt"/>
                <a:cs typeface="+mn-cs"/>
              </a:defRPr>
            </a:lvl8pPr>
            <a:lvl9pPr marL="2730500" indent="-185738" algn="l" rtl="0" fontAlgn="base">
              <a:spcBef>
                <a:spcPct val="20000"/>
              </a:spcBef>
              <a:spcAft>
                <a:spcPct val="0"/>
              </a:spcAft>
              <a:buBlip>
                <a:blip r:embed="rId3"/>
              </a:buBlip>
              <a:defRPr>
                <a:solidFill>
                  <a:schemeClr val="tx1"/>
                </a:solidFill>
                <a:latin typeface="+mn-lt"/>
                <a:cs typeface="+mn-cs"/>
              </a:defRPr>
            </a:lvl9pPr>
          </a:lstStyle>
          <a:p>
            <a:pPr marL="0" indent="0">
              <a:buNone/>
            </a:pPr>
            <a:r>
              <a:rPr lang="nl-NL" sz="1600" b="0" dirty="0" smtClean="0"/>
              <a:t>“</a:t>
            </a:r>
            <a:r>
              <a:rPr lang="nl-NL" sz="1600" b="0" i="1" dirty="0" smtClean="0"/>
              <a:t>I first </a:t>
            </a:r>
            <a:r>
              <a:rPr lang="nl-NL" sz="1600" b="0" i="1" dirty="0" err="1" smtClean="0"/>
              <a:t>developed</a:t>
            </a:r>
            <a:r>
              <a:rPr lang="nl-NL" sz="1600" b="0" i="1" dirty="0" smtClean="0"/>
              <a:t> the concept of “Privacy </a:t>
            </a:r>
            <a:r>
              <a:rPr lang="nl-NL" sz="1600" b="0" i="1" dirty="0" err="1" smtClean="0"/>
              <a:t>by</a:t>
            </a:r>
            <a:r>
              <a:rPr lang="nl-NL" sz="1600" b="0" i="1" dirty="0" smtClean="0"/>
              <a:t> Design” in the ‘90s,</a:t>
            </a:r>
            <a:br>
              <a:rPr lang="nl-NL" sz="1600" b="0" i="1" dirty="0" smtClean="0"/>
            </a:br>
            <a:r>
              <a:rPr lang="nl-NL" sz="1600" b="0" i="1" dirty="0" smtClean="0"/>
              <a:t>as a response </a:t>
            </a:r>
            <a:r>
              <a:rPr lang="nl-NL" sz="1600" b="0" i="1" dirty="0" err="1" smtClean="0"/>
              <a:t>to</a:t>
            </a:r>
            <a:r>
              <a:rPr lang="nl-NL" sz="1600" b="0" i="1" dirty="0" smtClean="0"/>
              <a:t> the </a:t>
            </a:r>
            <a:r>
              <a:rPr lang="nl-NL" sz="1600" b="0" i="1" dirty="0" err="1" smtClean="0"/>
              <a:t>growing</a:t>
            </a:r>
            <a:r>
              <a:rPr lang="nl-NL" sz="1600" b="0" i="1" dirty="0" smtClean="0"/>
              <a:t> </a:t>
            </a:r>
            <a:r>
              <a:rPr lang="nl-NL" sz="1600" b="0" i="1" dirty="0" err="1" smtClean="0"/>
              <a:t>threats</a:t>
            </a:r>
            <a:r>
              <a:rPr lang="nl-NL" sz="1600" b="0" i="1" dirty="0" smtClean="0"/>
              <a:t> </a:t>
            </a:r>
            <a:r>
              <a:rPr lang="nl-NL" sz="1600" b="0" i="1" dirty="0" err="1" smtClean="0"/>
              <a:t>to</a:t>
            </a:r>
            <a:r>
              <a:rPr lang="nl-NL" sz="1600" b="0" i="1" dirty="0" smtClean="0"/>
              <a:t> online privacy </a:t>
            </a:r>
            <a:br>
              <a:rPr lang="nl-NL" sz="1600" b="0" i="1" dirty="0" smtClean="0"/>
            </a:br>
            <a:r>
              <a:rPr lang="nl-NL" sz="1600" b="0" i="1" dirty="0" err="1" smtClean="0"/>
              <a:t>that</a:t>
            </a:r>
            <a:r>
              <a:rPr lang="nl-NL" sz="1600" b="0" i="1" dirty="0" smtClean="0"/>
              <a:t> </a:t>
            </a:r>
            <a:r>
              <a:rPr lang="nl-NL" sz="1600" b="0" i="1" dirty="0" err="1" smtClean="0"/>
              <a:t>were</a:t>
            </a:r>
            <a:r>
              <a:rPr lang="nl-NL" sz="1600" b="0" i="1" dirty="0" smtClean="0"/>
              <a:t> </a:t>
            </a:r>
            <a:r>
              <a:rPr lang="nl-NL" sz="1600" b="0" i="1" dirty="0" err="1" smtClean="0"/>
              <a:t>beginning</a:t>
            </a:r>
            <a:r>
              <a:rPr lang="nl-NL" sz="1600" b="0" i="1" dirty="0" smtClean="0"/>
              <a:t> </a:t>
            </a:r>
            <a:r>
              <a:rPr lang="nl-NL" sz="1600" b="0" i="1" dirty="0" err="1" smtClean="0"/>
              <a:t>to</a:t>
            </a:r>
            <a:r>
              <a:rPr lang="nl-NL" sz="1600" b="0" i="1" dirty="0" smtClean="0"/>
              <a:t> </a:t>
            </a:r>
            <a:r>
              <a:rPr lang="nl-NL" sz="1600" b="0" i="1" dirty="0" err="1" smtClean="0"/>
              <a:t>emerge</a:t>
            </a:r>
            <a:r>
              <a:rPr lang="nl-NL" sz="1600" b="0" dirty="0" smtClean="0"/>
              <a:t>”</a:t>
            </a:r>
            <a:endParaRPr lang="nl-NL" b="0" dirty="0"/>
          </a:p>
        </p:txBody>
      </p:sp>
    </p:spTree>
    <p:extLst>
      <p:ext uri="{BB962C8B-B14F-4D97-AF65-F5344CB8AC3E}">
        <p14:creationId xmlns:p14="http://schemas.microsoft.com/office/powerpoint/2010/main" val="3069713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499" y="447675"/>
            <a:ext cx="7560717" cy="719138"/>
          </a:xfrm>
        </p:spPr>
        <p:txBody>
          <a:bodyPr/>
          <a:lstStyle/>
          <a:p>
            <a:r>
              <a:rPr lang="nl-NL" dirty="0" smtClean="0"/>
              <a:t>Elk ontwerp met ‘ingebakken privacy’ weet a.h.w.:</a:t>
            </a:r>
            <a:endParaRPr lang="nl-NL" dirty="0"/>
          </a:p>
        </p:txBody>
      </p:sp>
      <p:sp>
        <p:nvSpPr>
          <p:cNvPr id="3" name="Content Placeholder 2"/>
          <p:cNvSpPr>
            <a:spLocks noGrp="1"/>
          </p:cNvSpPr>
          <p:nvPr>
            <p:ph idx="1"/>
          </p:nvPr>
        </p:nvSpPr>
        <p:spPr>
          <a:xfrm>
            <a:off x="1079500" y="1772815"/>
            <a:ext cx="7018338" cy="1728193"/>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r>
              <a:rPr lang="nl-NL" sz="1800" dirty="0"/>
              <a:t>waarvoor een persoonsgegeven (</a:t>
            </a:r>
            <a:r>
              <a:rPr lang="nl-NL" sz="1800" dirty="0" err="1"/>
              <a:t>runtime</a:t>
            </a:r>
            <a:r>
              <a:rPr lang="nl-NL" sz="1800" dirty="0"/>
              <a:t>) is verzameld</a:t>
            </a:r>
          </a:p>
          <a:p>
            <a:endParaRPr lang="nl-NL" sz="1800" dirty="0"/>
          </a:p>
          <a:p>
            <a:r>
              <a:rPr lang="nl-NL" sz="1800" dirty="0"/>
              <a:t>welke verwerkingen daarmee niet in strijd zijn</a:t>
            </a:r>
          </a:p>
          <a:p>
            <a:endParaRPr lang="nl-NL" sz="1800" dirty="0"/>
          </a:p>
          <a:p>
            <a:r>
              <a:rPr lang="nl-NL" sz="1800" dirty="0"/>
              <a:t>hoe je dat in de loop der tijd kunt aanpassen</a:t>
            </a:r>
          </a:p>
          <a:p>
            <a:endParaRPr lang="nl-NL" sz="1800" dirty="0"/>
          </a:p>
        </p:txBody>
      </p:sp>
      <p:sp>
        <p:nvSpPr>
          <p:cNvPr id="4" name="Date Placeholder 3"/>
          <p:cNvSpPr>
            <a:spLocks noGrp="1"/>
          </p:cNvSpPr>
          <p:nvPr>
            <p:ph type="dt" sz="half" idx="10"/>
          </p:nvPr>
        </p:nvSpPr>
        <p:spPr/>
        <p:txBody>
          <a:bodyPr/>
          <a:lstStyle/>
          <a:p>
            <a:r>
              <a:rPr lang="nl-NL" dirty="0" smtClean="0"/>
              <a:t>28 maart 2012</a:t>
            </a:r>
            <a:endParaRPr lang="nl-NL" dirty="0"/>
          </a:p>
        </p:txBody>
      </p:sp>
      <p:sp>
        <p:nvSpPr>
          <p:cNvPr id="5" name="Footer Placeholder 4"/>
          <p:cNvSpPr>
            <a:spLocks noGrp="1"/>
          </p:cNvSpPr>
          <p:nvPr>
            <p:ph type="ftr" sz="quarter" idx="11"/>
          </p:nvPr>
        </p:nvSpPr>
        <p:spPr/>
        <p:txBody>
          <a:bodyPr/>
          <a:lstStyle/>
          <a:p>
            <a:r>
              <a:rPr lang="nl-NL" dirty="0" err="1" smtClean="0"/>
              <a:t>Rieks</a:t>
            </a:r>
            <a:r>
              <a:rPr lang="nl-NL" smtClean="0"/>
              <a:t> Joosten
Privacy by Design</a:t>
            </a:r>
            <a:endParaRPr lang="nl-NL"/>
          </a:p>
        </p:txBody>
      </p:sp>
      <p:sp>
        <p:nvSpPr>
          <p:cNvPr id="6" name="Slide Number Placeholder 5"/>
          <p:cNvSpPr>
            <a:spLocks noGrp="1"/>
          </p:cNvSpPr>
          <p:nvPr>
            <p:ph type="sldNum" sz="quarter" idx="12"/>
          </p:nvPr>
        </p:nvSpPr>
        <p:spPr/>
        <p:txBody>
          <a:bodyPr/>
          <a:lstStyle/>
          <a:p>
            <a:fld id="{52236286-4DC8-46DE-9269-8F728FBC0641}" type="slidenum">
              <a:rPr lang="nl-NL" smtClean="0"/>
              <a:t>2</a:t>
            </a:fld>
            <a:endParaRPr lang="nl-NL" dirty="0"/>
          </a:p>
        </p:txBody>
      </p:sp>
      <p:pic>
        <p:nvPicPr>
          <p:cNvPr id="8194" name="Picture 2" descr="\\ds-dt01terra.tsn.tno.nl\sv\SV-026805\Outreach\Pers_materiaal\plaatjes\privacy.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3608" y="3862919"/>
            <a:ext cx="3313880" cy="1793614"/>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p:cNvSpPr txBox="1">
            <a:spLocks/>
          </p:cNvSpPr>
          <p:nvPr/>
        </p:nvSpPr>
        <p:spPr>
          <a:xfrm>
            <a:off x="5004048" y="3786197"/>
            <a:ext cx="3636169" cy="20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185738" indent="-185738" algn="l" eaLnBrk="0" hangingPunct="0">
              <a:spcBef>
                <a:spcPct val="20000"/>
              </a:spcBef>
              <a:buBlip>
                <a:blip r:embed="rId3"/>
              </a:buBlip>
              <a:defRPr sz="1800">
                <a:latin typeface="+mn-lt"/>
                <a:cs typeface="+mn-cs"/>
              </a:defRPr>
            </a:lvl1pPr>
            <a:lvl2pPr marL="357188" indent="-171450" algn="l" eaLnBrk="0" hangingPunct="0">
              <a:spcBef>
                <a:spcPct val="20000"/>
              </a:spcBef>
              <a:buBlip>
                <a:blip r:embed="rId3"/>
              </a:buBlip>
              <a:defRPr sz="2000">
                <a:latin typeface="+mn-lt"/>
                <a:cs typeface="+mn-cs"/>
              </a:defRPr>
            </a:lvl2pPr>
            <a:lvl3pPr marL="542925" indent="-185738" algn="l" eaLnBrk="0" hangingPunct="0">
              <a:spcBef>
                <a:spcPct val="20000"/>
              </a:spcBef>
              <a:buBlip>
                <a:blip r:embed="rId3"/>
              </a:buBlip>
              <a:defRPr>
                <a:latin typeface="+mn-lt"/>
                <a:cs typeface="+mn-cs"/>
              </a:defRPr>
            </a:lvl3pPr>
            <a:lvl4pPr marL="715963" indent="-173038" algn="l" eaLnBrk="0" hangingPunct="0">
              <a:spcBef>
                <a:spcPct val="20000"/>
              </a:spcBef>
              <a:buBlip>
                <a:blip r:embed="rId3"/>
              </a:buBlip>
              <a:defRPr>
                <a:latin typeface="+mn-lt"/>
                <a:cs typeface="+mn-cs"/>
              </a:defRPr>
            </a:lvl4pPr>
            <a:lvl5pPr marL="901700" indent="-185738" algn="l" eaLnBrk="0" hangingPunct="0">
              <a:spcBef>
                <a:spcPct val="20000"/>
              </a:spcBef>
              <a:buBlip>
                <a:blip r:embed="rId3"/>
              </a:buBlip>
              <a:defRPr>
                <a:latin typeface="+mn-lt"/>
                <a:cs typeface="+mn-cs"/>
              </a:defRPr>
            </a:lvl5pPr>
            <a:lvl6pPr marL="1358900" indent="-185738" fontAlgn="base">
              <a:spcBef>
                <a:spcPct val="20000"/>
              </a:spcBef>
              <a:spcAft>
                <a:spcPct val="0"/>
              </a:spcAft>
              <a:buBlip>
                <a:blip r:embed="rId3"/>
              </a:buBlip>
              <a:defRPr>
                <a:latin typeface="+mn-lt"/>
                <a:cs typeface="+mn-cs"/>
              </a:defRPr>
            </a:lvl6pPr>
            <a:lvl7pPr marL="1816100" indent="-185738" fontAlgn="base">
              <a:spcBef>
                <a:spcPct val="20000"/>
              </a:spcBef>
              <a:spcAft>
                <a:spcPct val="0"/>
              </a:spcAft>
              <a:buBlip>
                <a:blip r:embed="rId3"/>
              </a:buBlip>
              <a:defRPr>
                <a:latin typeface="+mn-lt"/>
                <a:cs typeface="+mn-cs"/>
              </a:defRPr>
            </a:lvl7pPr>
            <a:lvl8pPr marL="2273300" indent="-185738" fontAlgn="base">
              <a:spcBef>
                <a:spcPct val="20000"/>
              </a:spcBef>
              <a:spcAft>
                <a:spcPct val="0"/>
              </a:spcAft>
              <a:buBlip>
                <a:blip r:embed="rId3"/>
              </a:buBlip>
              <a:defRPr>
                <a:latin typeface="+mn-lt"/>
                <a:cs typeface="+mn-cs"/>
              </a:defRPr>
            </a:lvl8pPr>
            <a:lvl9pPr marL="2730500" indent="-185738" fontAlgn="base">
              <a:spcBef>
                <a:spcPct val="20000"/>
              </a:spcBef>
              <a:spcAft>
                <a:spcPct val="0"/>
              </a:spcAft>
              <a:buBlip>
                <a:blip r:embed="rId3"/>
              </a:buBlip>
              <a:defRPr>
                <a:latin typeface="+mn-lt"/>
                <a:cs typeface="+mn-cs"/>
              </a:defRPr>
            </a:lvl9pPr>
          </a:lstStyle>
          <a:p>
            <a:r>
              <a:rPr lang="nl-NL" b="0" dirty="0"/>
              <a:t>wie daarover de besluiten neemt,</a:t>
            </a:r>
          </a:p>
          <a:p>
            <a:endParaRPr lang="nl-NL" b="0" dirty="0"/>
          </a:p>
          <a:p>
            <a:r>
              <a:rPr lang="nl-NL" b="0" dirty="0"/>
              <a:t>wie dat allemaal nog meer moet weten,</a:t>
            </a:r>
          </a:p>
          <a:p>
            <a:endParaRPr lang="nl-NL" b="0" dirty="0"/>
          </a:p>
          <a:p>
            <a:r>
              <a:rPr lang="nl-NL" b="0" dirty="0"/>
              <a:t>enzovoorts, enzovoorts…</a:t>
            </a:r>
          </a:p>
        </p:txBody>
      </p:sp>
    </p:spTree>
    <p:extLst>
      <p:ext uri="{BB962C8B-B14F-4D97-AF65-F5344CB8AC3E}">
        <p14:creationId xmlns:p14="http://schemas.microsoft.com/office/powerpoint/2010/main" val="24589035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2400" dirty="0" smtClean="0"/>
              <a:t>Dit alles bijhouden</a:t>
            </a:r>
            <a:r>
              <a:rPr lang="nl-NL" sz="2400" dirty="0"/>
              <a:t> </a:t>
            </a:r>
            <a:r>
              <a:rPr lang="nl-NL" sz="2400" dirty="0" smtClean="0"/>
              <a:t>is te complex voor mensen.</a:t>
            </a:r>
            <a:br>
              <a:rPr lang="nl-NL" sz="2400" dirty="0" smtClean="0"/>
            </a:br>
            <a:r>
              <a:rPr lang="nl-NL" sz="2400" dirty="0" smtClean="0"/>
              <a:t>Daarom willen we een courant overzicht over:</a:t>
            </a:r>
            <a:endParaRPr lang="nl-NL" sz="2400" dirty="0"/>
          </a:p>
        </p:txBody>
      </p:sp>
      <p:sp>
        <p:nvSpPr>
          <p:cNvPr id="3" name="Content Placeholder 2"/>
          <p:cNvSpPr>
            <a:spLocks noGrp="1"/>
          </p:cNvSpPr>
          <p:nvPr>
            <p:ph idx="1"/>
          </p:nvPr>
        </p:nvSpPr>
        <p:spPr>
          <a:xfrm>
            <a:off x="1079500" y="1556791"/>
            <a:ext cx="7018338" cy="4389983"/>
          </a:xfrm>
        </p:spPr>
        <p:txBody>
          <a:bodyPr/>
          <a:lstStyle/>
          <a:p>
            <a:r>
              <a:rPr lang="nl-NL" sz="2000" dirty="0" smtClean="0"/>
              <a:t>verwerkers, bewerkers en andere</a:t>
            </a:r>
            <a:br>
              <a:rPr lang="nl-NL" sz="2000" dirty="0" smtClean="0"/>
            </a:br>
            <a:r>
              <a:rPr lang="nl-NL" sz="2000" dirty="0" smtClean="0"/>
              <a:t>partijen (de ‘business’)</a:t>
            </a:r>
          </a:p>
          <a:p>
            <a:endParaRPr lang="nl-NL" sz="2000" dirty="0"/>
          </a:p>
          <a:p>
            <a:r>
              <a:rPr lang="nl-NL" sz="2000" dirty="0" smtClean="0"/>
              <a:t>de erbij betrokken IT-systemen, </a:t>
            </a:r>
            <a:br>
              <a:rPr lang="nl-NL" sz="2000" dirty="0" smtClean="0"/>
            </a:br>
            <a:r>
              <a:rPr lang="nl-NL" sz="2000" dirty="0" smtClean="0"/>
              <a:t>soorten berichten en </a:t>
            </a:r>
            <a:r>
              <a:rPr lang="nl-NL" sz="2000" dirty="0" err="1" smtClean="0"/>
              <a:t>PII’s</a:t>
            </a:r>
            <a:r>
              <a:rPr lang="nl-NL" sz="2000" dirty="0" smtClean="0"/>
              <a:t> daarin</a:t>
            </a:r>
            <a:br>
              <a:rPr lang="nl-NL" sz="2000" dirty="0" smtClean="0"/>
            </a:br>
            <a:r>
              <a:rPr lang="nl-NL" sz="2000" dirty="0" smtClean="0"/>
              <a:t>(de technische specificaties)</a:t>
            </a:r>
            <a:br>
              <a:rPr lang="nl-NL" sz="2000" dirty="0" smtClean="0"/>
            </a:br>
            <a:endParaRPr lang="nl-NL" sz="2000" dirty="0" smtClean="0"/>
          </a:p>
          <a:p>
            <a:r>
              <a:rPr lang="nl-NL" sz="2000" dirty="0" smtClean="0"/>
              <a:t>alle informatie / relaties die ontbreken om vanuit zo’n overzicht op compliance aan de WBP te kunnen toetsen</a:t>
            </a:r>
          </a:p>
          <a:p>
            <a:endParaRPr lang="nl-NL" sz="2000" dirty="0" smtClean="0"/>
          </a:p>
          <a:p>
            <a:r>
              <a:rPr lang="nl-NL" sz="2000" dirty="0" smtClean="0"/>
              <a:t>‘</a:t>
            </a:r>
            <a:r>
              <a:rPr lang="nl-NL" sz="2000" dirty="0" err="1" smtClean="0"/>
              <a:t>runtime</a:t>
            </a:r>
            <a:r>
              <a:rPr lang="nl-NL" sz="2000" dirty="0" smtClean="0"/>
              <a:t>’ overtredingen, bijv. als een gegeven wordt opgevraagd zonder onderbouwing voor de rechtmatigheid</a:t>
            </a:r>
          </a:p>
        </p:txBody>
      </p:sp>
      <p:sp>
        <p:nvSpPr>
          <p:cNvPr id="4" name="Date Placeholder 3"/>
          <p:cNvSpPr>
            <a:spLocks noGrp="1"/>
          </p:cNvSpPr>
          <p:nvPr>
            <p:ph type="dt" sz="half" idx="10"/>
          </p:nvPr>
        </p:nvSpPr>
        <p:spPr/>
        <p:txBody>
          <a:bodyPr/>
          <a:lstStyle/>
          <a:p>
            <a:r>
              <a:rPr lang="nl-NL" dirty="0" smtClean="0"/>
              <a:t>28 maart 2012</a:t>
            </a:r>
            <a:endParaRPr lang="nl-NL" dirty="0"/>
          </a:p>
        </p:txBody>
      </p:sp>
      <p:sp>
        <p:nvSpPr>
          <p:cNvPr id="5" name="Footer Placeholder 4"/>
          <p:cNvSpPr>
            <a:spLocks noGrp="1"/>
          </p:cNvSpPr>
          <p:nvPr>
            <p:ph type="ftr" sz="quarter" idx="11"/>
          </p:nvPr>
        </p:nvSpPr>
        <p:spPr/>
        <p:txBody>
          <a:bodyPr/>
          <a:lstStyle/>
          <a:p>
            <a:r>
              <a:rPr lang="nl-NL" dirty="0" err="1" smtClean="0"/>
              <a:t>Rieks</a:t>
            </a:r>
            <a:r>
              <a:rPr lang="nl-NL" smtClean="0"/>
              <a:t> Joosten
Privacy by Design</a:t>
            </a:r>
            <a:endParaRPr lang="nl-NL"/>
          </a:p>
        </p:txBody>
      </p:sp>
      <p:sp>
        <p:nvSpPr>
          <p:cNvPr id="6" name="Slide Number Placeholder 5"/>
          <p:cNvSpPr>
            <a:spLocks noGrp="1"/>
          </p:cNvSpPr>
          <p:nvPr>
            <p:ph type="sldNum" sz="quarter" idx="12"/>
          </p:nvPr>
        </p:nvSpPr>
        <p:spPr/>
        <p:txBody>
          <a:bodyPr/>
          <a:lstStyle/>
          <a:p>
            <a:fld id="{52236286-4DC8-46DE-9269-8F728FBC0641}" type="slidenum">
              <a:rPr lang="nl-NL" smtClean="0"/>
              <a:t>3</a:t>
            </a:fld>
            <a:endParaRPr lang="nl-NL" dirty="0"/>
          </a:p>
        </p:txBody>
      </p:sp>
      <p:pic>
        <p:nvPicPr>
          <p:cNvPr id="9218" name="Picture 2" descr="\\ds-dt01terra.tsn.tno.nl\sv\SV-026805\Outreach\Pers_materiaal\plaatjes\tandwielen.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1778" y="1412776"/>
            <a:ext cx="3588694" cy="23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89161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0" y="116632"/>
            <a:ext cx="7018338" cy="1050181"/>
          </a:xfrm>
        </p:spPr>
        <p:txBody>
          <a:bodyPr/>
          <a:lstStyle/>
          <a:p>
            <a:pPr algn="ctr"/>
            <a:r>
              <a:rPr lang="nl-NL" sz="2800" dirty="0" smtClean="0"/>
              <a:t>IT kan wel</a:t>
            </a:r>
            <a:br>
              <a:rPr lang="nl-NL" sz="2800" dirty="0" smtClean="0"/>
            </a:br>
            <a:r>
              <a:rPr lang="nl-NL" sz="2800" dirty="0" smtClean="0"/>
              <a:t>helpen</a:t>
            </a:r>
            <a:endParaRPr lang="nl-NL" sz="2800" dirty="0"/>
          </a:p>
        </p:txBody>
      </p:sp>
      <p:sp>
        <p:nvSpPr>
          <p:cNvPr id="4" name="Date Placeholder 3"/>
          <p:cNvSpPr>
            <a:spLocks noGrp="1"/>
          </p:cNvSpPr>
          <p:nvPr>
            <p:ph type="dt" sz="half" idx="10"/>
          </p:nvPr>
        </p:nvSpPr>
        <p:spPr/>
        <p:txBody>
          <a:bodyPr/>
          <a:lstStyle/>
          <a:p>
            <a:r>
              <a:rPr lang="nl-NL" dirty="0" smtClean="0"/>
              <a:t>28 maart 2012</a:t>
            </a:r>
            <a:endParaRPr lang="nl-NL" dirty="0"/>
          </a:p>
        </p:txBody>
      </p:sp>
      <p:sp>
        <p:nvSpPr>
          <p:cNvPr id="5" name="Footer Placeholder 4"/>
          <p:cNvSpPr>
            <a:spLocks noGrp="1"/>
          </p:cNvSpPr>
          <p:nvPr>
            <p:ph type="ftr" sz="quarter" idx="11"/>
          </p:nvPr>
        </p:nvSpPr>
        <p:spPr/>
        <p:txBody>
          <a:bodyPr/>
          <a:lstStyle/>
          <a:p>
            <a:r>
              <a:rPr lang="nl-NL" dirty="0" err="1" smtClean="0"/>
              <a:t>Rieks</a:t>
            </a:r>
            <a:r>
              <a:rPr lang="nl-NL" smtClean="0"/>
              <a:t> Joosten
Privacy by Design</a:t>
            </a:r>
            <a:endParaRPr lang="nl-NL"/>
          </a:p>
        </p:txBody>
      </p:sp>
      <p:sp>
        <p:nvSpPr>
          <p:cNvPr id="6" name="Slide Number Placeholder 5"/>
          <p:cNvSpPr>
            <a:spLocks noGrp="1"/>
          </p:cNvSpPr>
          <p:nvPr>
            <p:ph type="sldNum" sz="quarter" idx="12"/>
          </p:nvPr>
        </p:nvSpPr>
        <p:spPr/>
        <p:txBody>
          <a:bodyPr/>
          <a:lstStyle/>
          <a:p>
            <a:fld id="{52236286-4DC8-46DE-9269-8F728FBC0641}" type="slidenum">
              <a:rPr lang="nl-NL" smtClean="0"/>
              <a:t>4</a:t>
            </a:fld>
            <a:endParaRPr lang="nl-NL" dirty="0"/>
          </a:p>
        </p:txBody>
      </p:sp>
      <p:sp>
        <p:nvSpPr>
          <p:cNvPr id="12" name="Rounded Rectangle 11"/>
          <p:cNvSpPr/>
          <p:nvPr/>
        </p:nvSpPr>
        <p:spPr>
          <a:xfrm>
            <a:off x="1381687" y="3321801"/>
            <a:ext cx="1900858" cy="864096"/>
          </a:xfrm>
          <a:prstGeom prst="roundRect">
            <a:avLst/>
          </a:prstGeom>
          <a:solidFill>
            <a:schemeClr val="accent6">
              <a:lumMod val="60000"/>
              <a:lumOff val="40000"/>
            </a:schemeClr>
          </a:solidFill>
          <a:ln>
            <a:noFill/>
          </a:ln>
          <a:effectLst>
            <a:innerShdw blurRad="63500" dist="50800" dir="2700000">
              <a:prstClr val="black">
                <a:alpha val="50000"/>
              </a:prstClr>
            </a:innerShdw>
          </a:effectLst>
          <a:scene3d>
            <a:camera prst="orthographicFront"/>
            <a:lightRig rig="threePt" dir="t"/>
          </a:scene3d>
          <a:sp3d prstMaterial="softEdge">
            <a:bevelT w="101600" prst="rible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nl-NL" dirty="0">
                <a:solidFill>
                  <a:schemeClr val="bg1"/>
                </a:solidFill>
              </a:rPr>
              <a:t>Berichten met PII, </a:t>
            </a:r>
            <a:r>
              <a:rPr lang="nl-NL" dirty="0" err="1">
                <a:solidFill>
                  <a:schemeClr val="bg1"/>
                </a:solidFill>
              </a:rPr>
              <a:t>runtime</a:t>
            </a:r>
            <a:r>
              <a:rPr lang="nl-NL" dirty="0">
                <a:solidFill>
                  <a:schemeClr val="bg1"/>
                </a:solidFill>
              </a:rPr>
              <a:t> verwerkingen</a:t>
            </a:r>
          </a:p>
        </p:txBody>
      </p:sp>
      <p:cxnSp>
        <p:nvCxnSpPr>
          <p:cNvPr id="28" name="Curved Connector 27"/>
          <p:cNvCxnSpPr>
            <a:stCxn id="39" idx="3"/>
            <a:endCxn id="13" idx="1"/>
          </p:cNvCxnSpPr>
          <p:nvPr/>
        </p:nvCxnSpPr>
        <p:spPr>
          <a:xfrm>
            <a:off x="3303023" y="1205243"/>
            <a:ext cx="1380632" cy="279982"/>
          </a:xfrm>
          <a:prstGeom prst="curvedConnector2">
            <a:avLst/>
          </a:prstGeom>
          <a:ln>
            <a:solidFill>
              <a:schemeClr val="accent1"/>
            </a:solidFill>
            <a:tailEnd type="triangle" w="lg" len="lg"/>
          </a:ln>
        </p:spPr>
        <p:style>
          <a:lnRef idx="2">
            <a:schemeClr val="accent2"/>
          </a:lnRef>
          <a:fillRef idx="0">
            <a:schemeClr val="accent2"/>
          </a:fillRef>
          <a:effectRef idx="1">
            <a:schemeClr val="accent2"/>
          </a:effectRef>
          <a:fontRef idx="minor">
            <a:schemeClr val="tx1"/>
          </a:fontRef>
        </p:style>
      </p:cxnSp>
      <p:cxnSp>
        <p:nvCxnSpPr>
          <p:cNvPr id="33" name="Curved Connector 32"/>
          <p:cNvCxnSpPr>
            <a:stCxn id="9" idx="3"/>
            <a:endCxn id="13" idx="2"/>
          </p:cNvCxnSpPr>
          <p:nvPr/>
        </p:nvCxnSpPr>
        <p:spPr>
          <a:xfrm>
            <a:off x="3282545" y="2457519"/>
            <a:ext cx="573018" cy="12700"/>
          </a:xfrm>
          <a:prstGeom prst="curvedConnector3">
            <a:avLst>
              <a:gd name="adj1" fmla="val 50000"/>
            </a:avLst>
          </a:prstGeom>
          <a:ln>
            <a:tailEnd type="triangle" w="lg" len="lg"/>
          </a:ln>
        </p:spPr>
        <p:style>
          <a:lnRef idx="2">
            <a:schemeClr val="accent4"/>
          </a:lnRef>
          <a:fillRef idx="0">
            <a:schemeClr val="accent4"/>
          </a:fillRef>
          <a:effectRef idx="1">
            <a:schemeClr val="accent4"/>
          </a:effectRef>
          <a:fontRef idx="minor">
            <a:schemeClr val="tx1"/>
          </a:fontRef>
        </p:style>
      </p:cxnSp>
      <p:cxnSp>
        <p:nvCxnSpPr>
          <p:cNvPr id="86" name="Curved Connector 85"/>
          <p:cNvCxnSpPr>
            <a:stCxn id="12" idx="3"/>
            <a:endCxn id="13" idx="3"/>
          </p:cNvCxnSpPr>
          <p:nvPr/>
        </p:nvCxnSpPr>
        <p:spPr>
          <a:xfrm flipV="1">
            <a:off x="3282545" y="3429813"/>
            <a:ext cx="1401110" cy="324036"/>
          </a:xfrm>
          <a:prstGeom prst="curvedConnector2">
            <a:avLst/>
          </a:prstGeom>
          <a:ln w="38100">
            <a:solidFill>
              <a:schemeClr val="accent5"/>
            </a:solidFill>
            <a:tailEnd type="triangle" w="lg" len="lg"/>
          </a:ln>
        </p:spPr>
        <p:style>
          <a:lnRef idx="1">
            <a:schemeClr val="accent1"/>
          </a:lnRef>
          <a:fillRef idx="0">
            <a:schemeClr val="accent1"/>
          </a:fillRef>
          <a:effectRef idx="0">
            <a:schemeClr val="accent1"/>
          </a:effectRef>
          <a:fontRef idx="minor">
            <a:schemeClr val="tx1"/>
          </a:fontRef>
        </p:style>
      </p:cxnSp>
      <p:sp>
        <p:nvSpPr>
          <p:cNvPr id="13" name="Flowchart: Magnetic Disk 12"/>
          <p:cNvSpPr/>
          <p:nvPr/>
        </p:nvSpPr>
        <p:spPr>
          <a:xfrm>
            <a:off x="3855563" y="1485225"/>
            <a:ext cx="1656184" cy="1944588"/>
          </a:xfrm>
          <a:prstGeom prst="flowChartMagneticDisk">
            <a:avLst/>
          </a:prstGeom>
          <a:solidFill>
            <a:srgbClr val="92D050"/>
          </a:solidFill>
          <a:ln cmpd="sng">
            <a:solidFill>
              <a:schemeClr val="accent1">
                <a:lumMod val="50000"/>
              </a:schemeClr>
            </a:solidFill>
          </a:ln>
          <a:effectLst>
            <a:outerShdw blurRad="76200" dir="13500000" sy="23000" kx="1200000" algn="br" rotWithShape="0">
              <a:srgbClr val="00B050">
                <a:alpha val="20000"/>
              </a:srgbClr>
            </a:outerShdw>
          </a:effectLst>
          <a:scene3d>
            <a:camera prst="orthographicFront"/>
            <a:lightRig rig="threePt" dir="t"/>
          </a:scene3d>
          <a:sp3d prstMaterial="softEdge">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nl-NL" dirty="0" smtClean="0">
              <a:solidFill>
                <a:schemeClr val="accent1">
                  <a:lumMod val="50000"/>
                </a:schemeClr>
              </a:solidFill>
            </a:endParaRPr>
          </a:p>
          <a:p>
            <a:r>
              <a:rPr lang="nl-NL" dirty="0" smtClean="0">
                <a:solidFill>
                  <a:schemeClr val="accent1">
                    <a:lumMod val="50000"/>
                  </a:schemeClr>
                </a:solidFill>
              </a:rPr>
              <a:t>WBP</a:t>
            </a:r>
            <a:endParaRPr lang="nl-NL" dirty="0">
              <a:solidFill>
                <a:schemeClr val="accent1">
                  <a:lumMod val="50000"/>
                </a:schemeClr>
              </a:solidFill>
            </a:endParaRPr>
          </a:p>
          <a:p>
            <a:r>
              <a:rPr lang="nl-NL" dirty="0" smtClean="0">
                <a:solidFill>
                  <a:schemeClr val="accent1">
                    <a:lumMod val="50000"/>
                  </a:schemeClr>
                </a:solidFill>
              </a:rPr>
              <a:t>Checker </a:t>
            </a:r>
          </a:p>
          <a:p>
            <a:r>
              <a:rPr lang="nl-NL" dirty="0" smtClean="0">
                <a:solidFill>
                  <a:schemeClr val="accent1">
                    <a:lumMod val="50000"/>
                  </a:schemeClr>
                </a:solidFill>
              </a:rPr>
              <a:t>(bevat wet- en regelgeving en beleidsregels)</a:t>
            </a:r>
            <a:endParaRPr lang="nl-NL" dirty="0">
              <a:solidFill>
                <a:schemeClr val="accent1">
                  <a:lumMod val="50000"/>
                </a:schemeClr>
              </a:solidFill>
            </a:endParaRPr>
          </a:p>
        </p:txBody>
      </p:sp>
      <p:sp>
        <p:nvSpPr>
          <p:cNvPr id="9" name="Rounded Rectangle 8"/>
          <p:cNvSpPr/>
          <p:nvPr/>
        </p:nvSpPr>
        <p:spPr>
          <a:xfrm>
            <a:off x="1338329" y="2025471"/>
            <a:ext cx="1944216" cy="864096"/>
          </a:xfrm>
          <a:prstGeom prst="roundRect">
            <a:avLst/>
          </a:prstGeom>
          <a:solidFill>
            <a:srgbClr val="00B0F0"/>
          </a:solidFill>
          <a:ln>
            <a:noFill/>
          </a:ln>
          <a:effectLst>
            <a:innerShdw blurRad="63500" dist="50800" dir="2700000">
              <a:prstClr val="black">
                <a:alpha val="50000"/>
              </a:prstClr>
            </a:innerShdw>
          </a:effectLst>
          <a:scene3d>
            <a:camera prst="orthographicFront"/>
            <a:lightRig rig="threePt" dir="t"/>
          </a:scene3d>
          <a:sp3d prstMaterial="softEdge">
            <a:bevelT w="101600" prst="rible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nl-NL" dirty="0">
                <a:solidFill>
                  <a:schemeClr val="bg1"/>
                </a:solidFill>
              </a:rPr>
              <a:t>Systeem ontwerp</a:t>
            </a:r>
          </a:p>
        </p:txBody>
      </p:sp>
      <p:sp>
        <p:nvSpPr>
          <p:cNvPr id="39" name="Rounded Rectangle 38"/>
          <p:cNvSpPr/>
          <p:nvPr/>
        </p:nvSpPr>
        <p:spPr>
          <a:xfrm>
            <a:off x="1358807" y="773195"/>
            <a:ext cx="1944216" cy="864096"/>
          </a:xfrm>
          <a:prstGeom prst="roundRect">
            <a:avLst/>
          </a:prstGeom>
          <a:solidFill>
            <a:srgbClr val="FFC000"/>
          </a:solidFill>
          <a:ln>
            <a:noFill/>
          </a:ln>
          <a:effectLst>
            <a:innerShdw blurRad="63500" dist="50800" dir="2700000">
              <a:prstClr val="black">
                <a:alpha val="50000"/>
              </a:prstClr>
            </a:innerShdw>
          </a:effectLst>
          <a:scene3d>
            <a:camera prst="orthographicFront"/>
            <a:lightRig rig="threePt" dir="t"/>
          </a:scene3d>
          <a:sp3d prstMaterial="softEdge">
            <a:bevelT w="101600" prst="rible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nl-NL" dirty="0" smtClean="0">
                <a:solidFill>
                  <a:schemeClr val="accent1">
                    <a:lumMod val="50000"/>
                  </a:schemeClr>
                </a:solidFill>
              </a:rPr>
              <a:t>Business specificaties</a:t>
            </a:r>
            <a:endParaRPr lang="nl-NL" dirty="0">
              <a:solidFill>
                <a:schemeClr val="accent1">
                  <a:lumMod val="50000"/>
                </a:schemeClr>
              </a:solidFill>
            </a:endParaRPr>
          </a:p>
        </p:txBody>
      </p:sp>
      <p:sp>
        <p:nvSpPr>
          <p:cNvPr id="41" name="TextBox 40"/>
          <p:cNvSpPr txBox="1"/>
          <p:nvPr/>
        </p:nvSpPr>
        <p:spPr>
          <a:xfrm>
            <a:off x="5940152" y="702813"/>
            <a:ext cx="2952328" cy="934478"/>
          </a:xfrm>
          <a:prstGeom prst="rect">
            <a:avLst/>
          </a:prstGeom>
          <a:solidFill>
            <a:srgbClr val="FFC000"/>
          </a:solidFill>
          <a:ln>
            <a:solidFill>
              <a:schemeClr val="tx1">
                <a:alpha val="50000"/>
              </a:schemeClr>
            </a:solidFill>
          </a:ln>
          <a:scene3d>
            <a:camera prst="orthographicFront"/>
            <a:lightRig rig="threePt" dir="t"/>
          </a:scene3d>
          <a:sp3d>
            <a:bevelT/>
          </a:sp3d>
        </p:spPr>
        <p:txBody>
          <a:bodyPr wrap="square" lIns="36000" tIns="36000" rIns="36000" bIns="36000" rtlCol="0">
            <a:spAutoFit/>
          </a:bodyPr>
          <a:lstStyle/>
          <a:p>
            <a:pPr marL="285750" lvl="1" indent="-285750" algn="l">
              <a:buFontTx/>
              <a:buChar char="-"/>
            </a:pPr>
            <a:r>
              <a:rPr lang="nl-NL" dirty="0" smtClean="0"/>
              <a:t>hoe </a:t>
            </a:r>
            <a:r>
              <a:rPr lang="nl-NL" dirty="0"/>
              <a:t>heet de </a:t>
            </a:r>
            <a:r>
              <a:rPr lang="nl-NL" dirty="0" smtClean="0"/>
              <a:t>verwerking</a:t>
            </a:r>
          </a:p>
          <a:p>
            <a:pPr marL="285750" lvl="1" indent="-285750" algn="l">
              <a:buFontTx/>
              <a:buChar char="-"/>
            </a:pPr>
            <a:r>
              <a:rPr lang="nl-NL" dirty="0" smtClean="0"/>
              <a:t>wie </a:t>
            </a:r>
            <a:r>
              <a:rPr lang="nl-NL" dirty="0"/>
              <a:t>zijn </a:t>
            </a:r>
            <a:r>
              <a:rPr lang="nl-NL" dirty="0" smtClean="0"/>
              <a:t>verantwoordelijk,</a:t>
            </a:r>
          </a:p>
          <a:p>
            <a:pPr marL="285750" lvl="1" indent="-285750" algn="l">
              <a:buFontTx/>
              <a:buChar char="-"/>
            </a:pPr>
            <a:r>
              <a:rPr lang="nl-NL" dirty="0" smtClean="0"/>
              <a:t>welk(e</a:t>
            </a:r>
            <a:r>
              <a:rPr lang="nl-NL" dirty="0"/>
              <a:t>) doel(en) dient de verwerking e.d</a:t>
            </a:r>
            <a:r>
              <a:rPr lang="nl-NL" dirty="0" smtClean="0"/>
              <a:t>.</a:t>
            </a:r>
            <a:endParaRPr lang="nl-NL" dirty="0"/>
          </a:p>
        </p:txBody>
      </p:sp>
      <p:sp>
        <p:nvSpPr>
          <p:cNvPr id="53" name="TextBox 52"/>
          <p:cNvSpPr txBox="1"/>
          <p:nvPr/>
        </p:nvSpPr>
        <p:spPr>
          <a:xfrm>
            <a:off x="5940152" y="1990280"/>
            <a:ext cx="2952328" cy="934478"/>
          </a:xfrm>
          <a:prstGeom prst="rect">
            <a:avLst/>
          </a:prstGeom>
          <a:solidFill>
            <a:srgbClr val="00B0F0"/>
          </a:solidFill>
          <a:ln>
            <a:solidFill>
              <a:schemeClr val="tx1">
                <a:alpha val="50000"/>
              </a:schemeClr>
            </a:solidFill>
          </a:ln>
          <a:scene3d>
            <a:camera prst="orthographicFront"/>
            <a:lightRig rig="threePt" dir="t"/>
          </a:scene3d>
          <a:sp3d>
            <a:bevelT/>
          </a:sp3d>
        </p:spPr>
        <p:txBody>
          <a:bodyPr wrap="square" lIns="36000" tIns="36000" rIns="36000" bIns="36000" rtlCol="0">
            <a:spAutoFit/>
          </a:bodyPr>
          <a:lstStyle/>
          <a:p>
            <a:pPr marL="285750" lvl="1" indent="-285750" algn="l">
              <a:buFontTx/>
              <a:buChar char="-"/>
            </a:pPr>
            <a:r>
              <a:rPr lang="nl-NL" dirty="0">
                <a:solidFill>
                  <a:schemeClr val="bg1"/>
                </a:solidFill>
              </a:rPr>
              <a:t>welke systemen zijn er</a:t>
            </a:r>
            <a:r>
              <a:rPr lang="nl-NL" dirty="0" smtClean="0">
                <a:solidFill>
                  <a:schemeClr val="bg1"/>
                </a:solidFill>
              </a:rPr>
              <a:t>,</a:t>
            </a:r>
          </a:p>
          <a:p>
            <a:pPr marL="285750" lvl="1" indent="-285750" algn="l">
              <a:buFontTx/>
              <a:buChar char="-"/>
            </a:pPr>
            <a:r>
              <a:rPr lang="nl-NL" dirty="0" smtClean="0">
                <a:solidFill>
                  <a:schemeClr val="bg1"/>
                </a:solidFill>
              </a:rPr>
              <a:t>welke </a:t>
            </a:r>
            <a:r>
              <a:rPr lang="nl-NL" dirty="0">
                <a:solidFill>
                  <a:schemeClr val="bg1"/>
                </a:solidFill>
              </a:rPr>
              <a:t>soorten </a:t>
            </a:r>
            <a:r>
              <a:rPr lang="nl-NL" dirty="0" smtClean="0">
                <a:solidFill>
                  <a:schemeClr val="bg1"/>
                </a:solidFill>
              </a:rPr>
              <a:t>berichten,</a:t>
            </a:r>
            <a:br>
              <a:rPr lang="nl-NL" dirty="0" smtClean="0">
                <a:solidFill>
                  <a:schemeClr val="bg1"/>
                </a:solidFill>
              </a:rPr>
            </a:br>
            <a:r>
              <a:rPr lang="nl-NL" dirty="0" smtClean="0">
                <a:solidFill>
                  <a:schemeClr val="bg1"/>
                </a:solidFill>
              </a:rPr>
              <a:t>(van waar naar waar)</a:t>
            </a:r>
          </a:p>
          <a:p>
            <a:pPr marL="285750" lvl="1" indent="-285750" algn="l">
              <a:buFontTx/>
              <a:buChar char="-"/>
            </a:pPr>
            <a:r>
              <a:rPr lang="nl-NL" dirty="0" smtClean="0">
                <a:solidFill>
                  <a:schemeClr val="bg1"/>
                </a:solidFill>
              </a:rPr>
              <a:t>welke </a:t>
            </a:r>
            <a:r>
              <a:rPr lang="nl-NL" dirty="0" err="1" smtClean="0">
                <a:solidFill>
                  <a:schemeClr val="bg1"/>
                </a:solidFill>
              </a:rPr>
              <a:t>PII’s</a:t>
            </a:r>
            <a:r>
              <a:rPr lang="nl-NL" dirty="0" smtClean="0">
                <a:solidFill>
                  <a:schemeClr val="bg1"/>
                </a:solidFill>
              </a:rPr>
              <a:t> zitten erin</a:t>
            </a:r>
            <a:endParaRPr lang="nl-NL" dirty="0">
              <a:solidFill>
                <a:schemeClr val="bg1"/>
              </a:solidFill>
            </a:endParaRPr>
          </a:p>
        </p:txBody>
      </p:sp>
      <p:sp>
        <p:nvSpPr>
          <p:cNvPr id="54" name="TextBox 53"/>
          <p:cNvSpPr txBox="1"/>
          <p:nvPr/>
        </p:nvSpPr>
        <p:spPr>
          <a:xfrm>
            <a:off x="5940152" y="3286610"/>
            <a:ext cx="2952328" cy="934478"/>
          </a:xfrm>
          <a:prstGeom prst="rect">
            <a:avLst/>
          </a:prstGeom>
          <a:solidFill>
            <a:schemeClr val="accent2">
              <a:lumMod val="60000"/>
              <a:lumOff val="40000"/>
            </a:schemeClr>
          </a:solidFill>
          <a:ln>
            <a:solidFill>
              <a:schemeClr val="tx1">
                <a:alpha val="50000"/>
              </a:schemeClr>
            </a:solidFill>
          </a:ln>
          <a:scene3d>
            <a:camera prst="orthographicFront"/>
            <a:lightRig rig="threePt" dir="t"/>
          </a:scene3d>
          <a:sp3d>
            <a:bevelT/>
          </a:sp3d>
        </p:spPr>
        <p:txBody>
          <a:bodyPr wrap="square" lIns="36000" tIns="36000" rIns="36000" bIns="36000" rtlCol="0">
            <a:spAutoFit/>
          </a:bodyPr>
          <a:lstStyle/>
          <a:p>
            <a:pPr marL="0" lvl="1" algn="l"/>
            <a:r>
              <a:rPr lang="nl-NL" dirty="0">
                <a:solidFill>
                  <a:schemeClr val="bg1"/>
                </a:solidFill>
              </a:rPr>
              <a:t>M</a:t>
            </a:r>
            <a:r>
              <a:rPr lang="nl-NL" dirty="0" smtClean="0">
                <a:solidFill>
                  <a:schemeClr val="bg1"/>
                </a:solidFill>
              </a:rPr>
              <a:t>ag de foto die van mij op Ameland is genomen voor doel D13 worden verstuurd naar de politie voor haar onderzoek O54?</a:t>
            </a:r>
            <a:endParaRPr lang="nl-NL" dirty="0">
              <a:solidFill>
                <a:schemeClr val="bg1"/>
              </a:solidFill>
            </a:endParaRPr>
          </a:p>
        </p:txBody>
      </p:sp>
      <p:sp>
        <p:nvSpPr>
          <p:cNvPr id="56" name="Rounded Rectangle 55"/>
          <p:cNvSpPr/>
          <p:nvPr/>
        </p:nvSpPr>
        <p:spPr>
          <a:xfrm>
            <a:off x="1381687" y="4509120"/>
            <a:ext cx="7510793" cy="1440160"/>
          </a:xfrm>
          <a:prstGeom prst="roundRect">
            <a:avLst/>
          </a:prstGeom>
          <a:solidFill>
            <a:schemeClr val="accent1">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100000"/>
              </a:lnSpc>
            </a:pPr>
            <a:r>
              <a:rPr lang="nl-NL" sz="1600" b="1" dirty="0">
                <a:solidFill>
                  <a:schemeClr val="tx1"/>
                </a:solidFill>
              </a:rPr>
              <a:t>Verwachte </a:t>
            </a:r>
            <a:r>
              <a:rPr lang="nl-NL" sz="1600" b="1" dirty="0" smtClean="0">
                <a:solidFill>
                  <a:schemeClr val="tx1"/>
                </a:solidFill>
              </a:rPr>
              <a:t>resultaten</a:t>
            </a:r>
            <a:r>
              <a:rPr lang="nl-NL" sz="1600" dirty="0" smtClean="0">
                <a:solidFill>
                  <a:schemeClr val="tx1"/>
                </a:solidFill>
              </a:rPr>
              <a:t>:</a:t>
            </a:r>
          </a:p>
          <a:p>
            <a:pPr marL="285750" indent="-285750" algn="l">
              <a:lnSpc>
                <a:spcPct val="100000"/>
              </a:lnSpc>
              <a:buFontTx/>
              <a:buChar char="-"/>
            </a:pPr>
            <a:r>
              <a:rPr lang="nl-NL" sz="1600" b="1" dirty="0" smtClean="0">
                <a:solidFill>
                  <a:schemeClr val="tx1"/>
                </a:solidFill>
              </a:rPr>
              <a:t>ondersteuning </a:t>
            </a:r>
            <a:r>
              <a:rPr lang="nl-NL" sz="1600" b="1" dirty="0">
                <a:solidFill>
                  <a:schemeClr val="tx1"/>
                </a:solidFill>
              </a:rPr>
              <a:t>voor business</a:t>
            </a:r>
            <a:r>
              <a:rPr lang="nl-NL" sz="1600" dirty="0">
                <a:solidFill>
                  <a:schemeClr val="tx1"/>
                </a:solidFill>
              </a:rPr>
              <a:t> (WBP checklists, </a:t>
            </a:r>
            <a:r>
              <a:rPr lang="nl-NL" sz="1600" dirty="0" smtClean="0">
                <a:solidFill>
                  <a:schemeClr val="tx1"/>
                </a:solidFill>
              </a:rPr>
              <a:t>meldingen)</a:t>
            </a:r>
            <a:endParaRPr lang="nl-NL" sz="1600" b="1" dirty="0" smtClean="0">
              <a:solidFill>
                <a:schemeClr val="tx1"/>
              </a:solidFill>
            </a:endParaRPr>
          </a:p>
          <a:p>
            <a:pPr marL="285750" indent="-285750" algn="l">
              <a:lnSpc>
                <a:spcPct val="100000"/>
              </a:lnSpc>
              <a:buFontTx/>
              <a:buChar char="-"/>
            </a:pPr>
            <a:r>
              <a:rPr lang="nl-NL" sz="1600" b="1" dirty="0" smtClean="0">
                <a:solidFill>
                  <a:schemeClr val="tx1"/>
                </a:solidFill>
              </a:rPr>
              <a:t>ondersteuning </a:t>
            </a:r>
            <a:r>
              <a:rPr lang="nl-NL" sz="1600" b="1" dirty="0">
                <a:solidFill>
                  <a:schemeClr val="tx1"/>
                </a:solidFill>
              </a:rPr>
              <a:t>voor ontwerpers</a:t>
            </a:r>
            <a:r>
              <a:rPr lang="nl-NL" sz="1600" dirty="0">
                <a:solidFill>
                  <a:schemeClr val="tx1"/>
                </a:solidFill>
              </a:rPr>
              <a:t> (signaleren van ‘overtredingen</a:t>
            </a:r>
            <a:r>
              <a:rPr lang="nl-NL" sz="1600" dirty="0" smtClean="0">
                <a:solidFill>
                  <a:schemeClr val="tx1"/>
                </a:solidFill>
              </a:rPr>
              <a:t>’)</a:t>
            </a:r>
          </a:p>
          <a:p>
            <a:pPr marL="285750" indent="-285750" algn="l">
              <a:lnSpc>
                <a:spcPct val="100000"/>
              </a:lnSpc>
              <a:buFontTx/>
              <a:buChar char="-"/>
            </a:pPr>
            <a:r>
              <a:rPr lang="nl-NL" sz="1600" dirty="0" smtClean="0">
                <a:solidFill>
                  <a:schemeClr val="tx1"/>
                </a:solidFill>
              </a:rPr>
              <a:t>een </a:t>
            </a:r>
            <a:r>
              <a:rPr lang="nl-NL" sz="1600" dirty="0">
                <a:solidFill>
                  <a:schemeClr val="tx1"/>
                </a:solidFill>
              </a:rPr>
              <a:t>‘</a:t>
            </a:r>
            <a:r>
              <a:rPr lang="nl-NL" sz="1600" b="1" dirty="0" err="1">
                <a:solidFill>
                  <a:schemeClr val="tx1"/>
                </a:solidFill>
              </a:rPr>
              <a:t>runtime</a:t>
            </a:r>
            <a:r>
              <a:rPr lang="nl-NL" sz="1600" b="1" dirty="0">
                <a:solidFill>
                  <a:schemeClr val="tx1"/>
                </a:solidFill>
              </a:rPr>
              <a:t> checker engine</a:t>
            </a:r>
            <a:r>
              <a:rPr lang="nl-NL" sz="1600" dirty="0">
                <a:solidFill>
                  <a:schemeClr val="tx1"/>
                </a:solidFill>
              </a:rPr>
              <a:t>’</a:t>
            </a:r>
          </a:p>
        </p:txBody>
      </p:sp>
    </p:spTree>
    <p:extLst>
      <p:ext uri="{BB962C8B-B14F-4D97-AF65-F5344CB8AC3E}">
        <p14:creationId xmlns:p14="http://schemas.microsoft.com/office/powerpoint/2010/main" val="42227347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Elk niveau heeft zekere regels:</a:t>
            </a:r>
            <a:endParaRPr lang="nl-NL" dirty="0"/>
          </a:p>
        </p:txBody>
      </p:sp>
      <p:sp>
        <p:nvSpPr>
          <p:cNvPr id="7" name="Content Placeholder 6"/>
          <p:cNvSpPr>
            <a:spLocks noGrp="1"/>
          </p:cNvSpPr>
          <p:nvPr>
            <p:ph idx="1"/>
          </p:nvPr>
        </p:nvSpPr>
        <p:spPr>
          <a:xfrm>
            <a:off x="1403350" y="1340768"/>
            <a:ext cx="7489130" cy="4464918"/>
          </a:xfrm>
        </p:spPr>
        <p:txBody>
          <a:bodyPr/>
          <a:lstStyle/>
          <a:p>
            <a:pPr>
              <a:lnSpc>
                <a:spcPct val="100000"/>
              </a:lnSpc>
            </a:pPr>
            <a:r>
              <a:rPr lang="nl-NL" sz="1600" dirty="0" smtClean="0"/>
              <a:t>Elk verwerkingsdoel van een verwerking moet (door de verantwoordelijke) zijn gerechtvaardigd</a:t>
            </a:r>
            <a:r>
              <a:rPr lang="nl-NL" sz="1600" dirty="0"/>
              <a:t>, of </a:t>
            </a:r>
            <a:r>
              <a:rPr lang="nl-NL" sz="1600" dirty="0" smtClean="0"/>
              <a:t>moet een </a:t>
            </a:r>
            <a:r>
              <a:rPr lang="nl-NL" sz="1600" dirty="0"/>
              <a:t>subdoel </a:t>
            </a:r>
            <a:r>
              <a:rPr lang="nl-NL" sz="1600" dirty="0" smtClean="0"/>
              <a:t>zijn van </a:t>
            </a:r>
            <a:r>
              <a:rPr lang="nl-NL" sz="1600" dirty="0"/>
              <a:t>een ander </a:t>
            </a:r>
            <a:r>
              <a:rPr lang="nl-NL" sz="1600" dirty="0" smtClean="0"/>
              <a:t>verwerkingsdoel </a:t>
            </a:r>
            <a:r>
              <a:rPr lang="nl-NL" sz="1600" dirty="0"/>
              <a:t>(waaruit de rechtvaardiging is </a:t>
            </a:r>
            <a:r>
              <a:rPr lang="nl-NL" sz="1600" dirty="0" smtClean="0"/>
              <a:t>overgeërfd) </a:t>
            </a:r>
          </a:p>
          <a:p>
            <a:pPr lvl="1"/>
            <a:r>
              <a:rPr lang="nl-NL" sz="1400" i="1" dirty="0" smtClean="0">
                <a:solidFill>
                  <a:schemeClr val="accent6">
                    <a:lumMod val="75000"/>
                  </a:schemeClr>
                </a:solidFill>
              </a:rPr>
              <a:t>(bron: Artikel </a:t>
            </a:r>
            <a:r>
              <a:rPr lang="nl-NL" sz="1400" i="1" dirty="0">
                <a:solidFill>
                  <a:schemeClr val="accent6">
                    <a:lumMod val="75000"/>
                  </a:schemeClr>
                </a:solidFill>
              </a:rPr>
              <a:t>7 </a:t>
            </a:r>
            <a:r>
              <a:rPr lang="nl-NL" sz="1400" i="1" dirty="0" err="1" smtClean="0">
                <a:solidFill>
                  <a:schemeClr val="accent6">
                    <a:lumMod val="75000"/>
                  </a:schemeClr>
                </a:solidFill>
              </a:rPr>
              <a:t>Wbp</a:t>
            </a:r>
            <a:r>
              <a:rPr lang="nl-NL" sz="1400" i="1" dirty="0">
                <a:solidFill>
                  <a:schemeClr val="accent6">
                    <a:lumMod val="75000"/>
                  </a:schemeClr>
                </a:solidFill>
              </a:rPr>
              <a:t>: </a:t>
            </a:r>
            <a:r>
              <a:rPr lang="nl-NL" sz="1400" i="1" dirty="0" smtClean="0">
                <a:solidFill>
                  <a:schemeClr val="accent6">
                    <a:lumMod val="75000"/>
                  </a:schemeClr>
                </a:solidFill>
              </a:rPr>
              <a:t>“</a:t>
            </a:r>
            <a:r>
              <a:rPr lang="nl-NL" sz="1400" i="1" dirty="0">
                <a:solidFill>
                  <a:schemeClr val="accent6">
                    <a:lumMod val="75000"/>
                  </a:schemeClr>
                </a:solidFill>
              </a:rPr>
              <a:t>Persoonsgegevens </a:t>
            </a:r>
            <a:r>
              <a:rPr lang="nl-NL" sz="1400" i="1" dirty="0" smtClean="0">
                <a:solidFill>
                  <a:schemeClr val="accent6">
                    <a:lumMod val="75000"/>
                  </a:schemeClr>
                </a:solidFill>
              </a:rPr>
              <a:t>worden </a:t>
            </a:r>
            <a:r>
              <a:rPr lang="nl-NL" sz="1400" i="1" dirty="0">
                <a:solidFill>
                  <a:schemeClr val="accent6">
                    <a:lumMod val="75000"/>
                  </a:schemeClr>
                </a:solidFill>
              </a:rPr>
              <a:t>voor welbepaalde, uitdrukkelijk omschreven en gerechtvaardigde doeleinden verzameld</a:t>
            </a:r>
            <a:r>
              <a:rPr lang="nl-NL" sz="1400" i="1" dirty="0" smtClean="0">
                <a:solidFill>
                  <a:schemeClr val="accent6">
                    <a:lumMod val="75000"/>
                  </a:schemeClr>
                </a:solidFill>
              </a:rPr>
              <a:t>”)</a:t>
            </a:r>
          </a:p>
          <a:p>
            <a:pPr>
              <a:lnSpc>
                <a:spcPct val="100000"/>
              </a:lnSpc>
            </a:pPr>
            <a:endParaRPr lang="nl-NL" sz="1600" dirty="0"/>
          </a:p>
          <a:p>
            <a:pPr>
              <a:lnSpc>
                <a:spcPct val="100000"/>
              </a:lnSpc>
            </a:pPr>
            <a:r>
              <a:rPr lang="nl-NL" sz="1600" dirty="0" smtClean="0"/>
              <a:t>Als een service een soort persoonsgegeven verwerkt, dan moet die service een doel nastreven voor welke de verantwoordelijke heeft vastgesteld dat dit soort persoonsgegevens nodig is om dat doel te verwezenlijken.</a:t>
            </a:r>
          </a:p>
          <a:p>
            <a:pPr lvl="1"/>
            <a:r>
              <a:rPr lang="nl-NL" sz="1400" i="1" dirty="0" smtClean="0">
                <a:solidFill>
                  <a:schemeClr val="accent6">
                    <a:lumMod val="75000"/>
                  </a:schemeClr>
                </a:solidFill>
              </a:rPr>
              <a:t>(</a:t>
            </a:r>
            <a:r>
              <a:rPr lang="nl-NL" sz="1400" i="1" dirty="0">
                <a:solidFill>
                  <a:schemeClr val="accent6">
                    <a:lumMod val="75000"/>
                  </a:schemeClr>
                </a:solidFill>
              </a:rPr>
              <a:t>bron: </a:t>
            </a:r>
            <a:r>
              <a:rPr lang="nl-NL" sz="1400" i="1" dirty="0" smtClean="0">
                <a:solidFill>
                  <a:schemeClr val="accent6">
                    <a:lumMod val="75000"/>
                  </a:schemeClr>
                </a:solidFill>
              </a:rPr>
              <a:t>Artikel </a:t>
            </a:r>
            <a:r>
              <a:rPr lang="nl-NL" sz="1400" i="1" dirty="0">
                <a:solidFill>
                  <a:schemeClr val="accent6">
                    <a:lumMod val="75000"/>
                  </a:schemeClr>
                </a:solidFill>
              </a:rPr>
              <a:t>11 eerste lid </a:t>
            </a:r>
            <a:r>
              <a:rPr lang="nl-NL" sz="1400" i="1" dirty="0" err="1" smtClean="0">
                <a:solidFill>
                  <a:schemeClr val="accent6">
                    <a:lumMod val="75000"/>
                  </a:schemeClr>
                </a:solidFill>
              </a:rPr>
              <a:t>Wbp</a:t>
            </a:r>
            <a:r>
              <a:rPr lang="nl-NL" sz="1400" i="1" dirty="0">
                <a:solidFill>
                  <a:schemeClr val="accent6">
                    <a:lumMod val="75000"/>
                  </a:schemeClr>
                </a:solidFill>
              </a:rPr>
              <a:t>: </a:t>
            </a:r>
            <a:r>
              <a:rPr lang="nl-NL" sz="1400" i="1" dirty="0" smtClean="0">
                <a:solidFill>
                  <a:schemeClr val="accent6">
                    <a:lumMod val="75000"/>
                  </a:schemeClr>
                </a:solidFill>
              </a:rPr>
              <a:t>“Persoonsgegevens worden </a:t>
            </a:r>
            <a:r>
              <a:rPr lang="nl-NL" sz="1400" i="1" dirty="0">
                <a:solidFill>
                  <a:schemeClr val="accent6">
                    <a:lumMod val="75000"/>
                  </a:schemeClr>
                </a:solidFill>
              </a:rPr>
              <a:t>slechts verwerkt voor zover zij, gelet op de doeleinden waarvoor zij worden verzameld of vervolgens worden verwerkt, toereikend, ter zake dienend </a:t>
            </a:r>
            <a:r>
              <a:rPr lang="nl-NL" sz="1400" i="1" dirty="0" smtClean="0">
                <a:solidFill>
                  <a:schemeClr val="accent6">
                    <a:lumMod val="75000"/>
                  </a:schemeClr>
                </a:solidFill>
              </a:rPr>
              <a:t>en </a:t>
            </a:r>
            <a:r>
              <a:rPr lang="nl-NL" sz="1400" i="1" dirty="0">
                <a:solidFill>
                  <a:schemeClr val="accent6">
                    <a:lumMod val="75000"/>
                  </a:schemeClr>
                </a:solidFill>
              </a:rPr>
              <a:t>niet bovenmatig zijn</a:t>
            </a:r>
            <a:r>
              <a:rPr lang="nl-NL" sz="1400" i="1" dirty="0" smtClean="0">
                <a:solidFill>
                  <a:schemeClr val="accent6">
                    <a:lumMod val="75000"/>
                  </a:schemeClr>
                </a:solidFill>
              </a:rPr>
              <a:t>”)</a:t>
            </a:r>
          </a:p>
          <a:p>
            <a:pPr>
              <a:lnSpc>
                <a:spcPct val="100000"/>
              </a:lnSpc>
            </a:pPr>
            <a:endParaRPr lang="nl-NL" sz="1600" i="1" dirty="0">
              <a:solidFill>
                <a:schemeClr val="accent6">
                  <a:lumMod val="75000"/>
                </a:schemeClr>
              </a:solidFill>
            </a:endParaRPr>
          </a:p>
          <a:p>
            <a:pPr>
              <a:lnSpc>
                <a:spcPct val="100000"/>
              </a:lnSpc>
            </a:pPr>
            <a:r>
              <a:rPr lang="nl-NL" sz="1600" dirty="0" smtClean="0"/>
              <a:t>Van elk </a:t>
            </a:r>
            <a:r>
              <a:rPr lang="nl-NL" sz="1600" dirty="0"/>
              <a:t>persoonsgegeven dat is verzameld door een </a:t>
            </a:r>
            <a:r>
              <a:rPr lang="nl-NL" sz="1600" dirty="0" smtClean="0"/>
              <a:t>(</a:t>
            </a:r>
            <a:r>
              <a:rPr lang="nl-NL" sz="1600" dirty="0" err="1" smtClean="0"/>
              <a:t>runtime</a:t>
            </a:r>
            <a:r>
              <a:rPr lang="nl-NL" sz="1600" dirty="0" smtClean="0"/>
              <a:t>) service moet het doel bekend zijn waarvoor het is verzameld. Dit doel moet er een zijn uit de verzameling verzameldoelen die door de Verantwoordelijke zijn gerechtvaardigd.</a:t>
            </a:r>
          </a:p>
        </p:txBody>
      </p:sp>
      <p:sp>
        <p:nvSpPr>
          <p:cNvPr id="4" name="Date Placeholder 3"/>
          <p:cNvSpPr>
            <a:spLocks noGrp="1"/>
          </p:cNvSpPr>
          <p:nvPr>
            <p:ph type="dt" sz="half" idx="10"/>
          </p:nvPr>
        </p:nvSpPr>
        <p:spPr/>
        <p:txBody>
          <a:bodyPr/>
          <a:lstStyle/>
          <a:p>
            <a:r>
              <a:rPr lang="nl-NL" dirty="0" smtClean="0"/>
              <a:t>28 maart 2012</a:t>
            </a:r>
            <a:endParaRPr lang="nl-NL" dirty="0"/>
          </a:p>
        </p:txBody>
      </p:sp>
      <p:sp>
        <p:nvSpPr>
          <p:cNvPr id="5" name="Footer Placeholder 4"/>
          <p:cNvSpPr>
            <a:spLocks noGrp="1"/>
          </p:cNvSpPr>
          <p:nvPr>
            <p:ph type="ftr" sz="quarter" idx="11"/>
          </p:nvPr>
        </p:nvSpPr>
        <p:spPr/>
        <p:txBody>
          <a:bodyPr/>
          <a:lstStyle/>
          <a:p>
            <a:r>
              <a:rPr lang="nl-NL" dirty="0" err="1" smtClean="0"/>
              <a:t>Rieks</a:t>
            </a:r>
            <a:r>
              <a:rPr lang="nl-NL" smtClean="0"/>
              <a:t> Joosten
Privacy by Design</a:t>
            </a:r>
            <a:endParaRPr lang="nl-NL"/>
          </a:p>
        </p:txBody>
      </p:sp>
      <p:sp>
        <p:nvSpPr>
          <p:cNvPr id="6" name="Slide Number Placeholder 5"/>
          <p:cNvSpPr>
            <a:spLocks noGrp="1"/>
          </p:cNvSpPr>
          <p:nvPr>
            <p:ph type="sldNum" sz="quarter" idx="12"/>
          </p:nvPr>
        </p:nvSpPr>
        <p:spPr/>
        <p:txBody>
          <a:bodyPr/>
          <a:lstStyle/>
          <a:p>
            <a:fld id="{52236286-4DC8-46DE-9269-8F728FBC0641}" type="slidenum">
              <a:rPr lang="nl-NL" smtClean="0"/>
              <a:t>5</a:t>
            </a:fld>
            <a:endParaRPr lang="nl-NL" dirty="0"/>
          </a:p>
        </p:txBody>
      </p:sp>
      <p:sp>
        <p:nvSpPr>
          <p:cNvPr id="3" name="Rounded Rectangle 2"/>
          <p:cNvSpPr/>
          <p:nvPr/>
        </p:nvSpPr>
        <p:spPr>
          <a:xfrm>
            <a:off x="107504" y="1412776"/>
            <a:ext cx="1080120" cy="504056"/>
          </a:xfrm>
          <a:prstGeom prst="roundRect">
            <a:avLst/>
          </a:prstGeom>
          <a:solidFill>
            <a:srgbClr val="33996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err="1" smtClean="0"/>
              <a:t>Specifi-catie</a:t>
            </a:r>
            <a:endParaRPr lang="nl-NL" sz="1600" dirty="0"/>
          </a:p>
        </p:txBody>
      </p:sp>
      <p:sp>
        <p:nvSpPr>
          <p:cNvPr id="8" name="Rounded Rectangle 7"/>
          <p:cNvSpPr/>
          <p:nvPr/>
        </p:nvSpPr>
        <p:spPr>
          <a:xfrm>
            <a:off x="107504" y="2852936"/>
            <a:ext cx="1080120" cy="504056"/>
          </a:xfrm>
          <a:prstGeom prst="roundRect">
            <a:avLst/>
          </a:prstGeom>
          <a:solidFill>
            <a:srgbClr val="33996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smtClean="0"/>
              <a:t>Ontwerp</a:t>
            </a:r>
            <a:endParaRPr lang="nl-NL" sz="1600" dirty="0"/>
          </a:p>
        </p:txBody>
      </p:sp>
      <p:sp>
        <p:nvSpPr>
          <p:cNvPr id="9" name="Rounded Rectangle 8"/>
          <p:cNvSpPr/>
          <p:nvPr/>
        </p:nvSpPr>
        <p:spPr>
          <a:xfrm>
            <a:off x="107504" y="4797152"/>
            <a:ext cx="1080120" cy="504056"/>
          </a:xfrm>
          <a:prstGeom prst="roundRect">
            <a:avLst/>
          </a:prstGeom>
          <a:solidFill>
            <a:srgbClr val="339966"/>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600" dirty="0" smtClean="0"/>
              <a:t>Runtime</a:t>
            </a:r>
            <a:endParaRPr lang="nl-NL" sz="1600" dirty="0"/>
          </a:p>
        </p:txBody>
      </p:sp>
    </p:spTree>
    <p:extLst>
      <p:ext uri="{BB962C8B-B14F-4D97-AF65-F5344CB8AC3E}">
        <p14:creationId xmlns:p14="http://schemas.microsoft.com/office/powerpoint/2010/main" val="3494845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sz="2400" dirty="0" err="1" smtClean="0"/>
              <a:t>Onderzoekscase</a:t>
            </a:r>
            <a:r>
              <a:rPr lang="nl-NL" sz="2400" dirty="0" smtClean="0"/>
              <a:t>:  </a:t>
            </a:r>
            <a:r>
              <a:rPr lang="nl-NL" sz="2400" dirty="0" err="1" smtClean="0"/>
              <a:t>Apenheul</a:t>
            </a:r>
            <a:r>
              <a:rPr lang="nl-NL" sz="2400" dirty="0" smtClean="0"/>
              <a:t> – Gorilla eiland</a:t>
            </a:r>
            <a:endParaRPr lang="nl-NL" sz="2400" dirty="0"/>
          </a:p>
        </p:txBody>
      </p:sp>
      <p:sp>
        <p:nvSpPr>
          <p:cNvPr id="8" name="Content Placeholder 7"/>
          <p:cNvSpPr>
            <a:spLocks noGrp="1"/>
          </p:cNvSpPr>
          <p:nvPr>
            <p:ph idx="1"/>
          </p:nvPr>
        </p:nvSpPr>
        <p:spPr>
          <a:xfrm>
            <a:off x="5220072" y="1052736"/>
            <a:ext cx="3167584" cy="4392910"/>
          </a:xfrm>
        </p:spPr>
        <p:txBody>
          <a:bodyPr/>
          <a:lstStyle/>
          <a:p>
            <a:r>
              <a:rPr lang="nl-NL" sz="2000" dirty="0" smtClean="0"/>
              <a:t>11 camera’s rondom het gorilla eiland worden geïnstalleerd</a:t>
            </a:r>
          </a:p>
          <a:p>
            <a:endParaRPr lang="nl-NL" sz="2000" dirty="0"/>
          </a:p>
          <a:p>
            <a:r>
              <a:rPr lang="nl-NL" sz="2000" dirty="0" smtClean="0"/>
              <a:t>Doel: het op bezoekers-zuilen tonen van waar de gorilla’s zich bevinden</a:t>
            </a:r>
          </a:p>
          <a:p>
            <a:endParaRPr lang="nl-NL" sz="2000" dirty="0"/>
          </a:p>
        </p:txBody>
      </p:sp>
      <p:sp>
        <p:nvSpPr>
          <p:cNvPr id="5" name="Date Placeholder 4"/>
          <p:cNvSpPr>
            <a:spLocks noGrp="1"/>
          </p:cNvSpPr>
          <p:nvPr>
            <p:ph type="dt" sz="half" idx="10"/>
          </p:nvPr>
        </p:nvSpPr>
        <p:spPr/>
        <p:txBody>
          <a:bodyPr/>
          <a:lstStyle/>
          <a:p>
            <a:r>
              <a:rPr lang="nl-NL" dirty="0" smtClean="0"/>
              <a:t>28 maart 2012</a:t>
            </a:r>
            <a:endParaRPr lang="nl-NL" dirty="0"/>
          </a:p>
        </p:txBody>
      </p:sp>
      <p:sp>
        <p:nvSpPr>
          <p:cNvPr id="6" name="Footer Placeholder 5"/>
          <p:cNvSpPr>
            <a:spLocks noGrp="1"/>
          </p:cNvSpPr>
          <p:nvPr>
            <p:ph type="ftr" sz="quarter" idx="11"/>
          </p:nvPr>
        </p:nvSpPr>
        <p:spPr/>
        <p:txBody>
          <a:bodyPr/>
          <a:lstStyle/>
          <a:p>
            <a:r>
              <a:rPr lang="nl-NL" dirty="0" err="1" smtClean="0"/>
              <a:t>Rieks</a:t>
            </a:r>
            <a:r>
              <a:rPr lang="nl-NL" smtClean="0"/>
              <a:t> Joosten
Privacy by Design</a:t>
            </a:r>
            <a:endParaRPr lang="nl-NL"/>
          </a:p>
        </p:txBody>
      </p:sp>
      <p:sp>
        <p:nvSpPr>
          <p:cNvPr id="7" name="Slide Number Placeholder 6"/>
          <p:cNvSpPr>
            <a:spLocks noGrp="1"/>
          </p:cNvSpPr>
          <p:nvPr>
            <p:ph type="sldNum" sz="quarter" idx="12"/>
          </p:nvPr>
        </p:nvSpPr>
        <p:spPr/>
        <p:txBody>
          <a:bodyPr/>
          <a:lstStyle/>
          <a:p>
            <a:fld id="{52236286-4DC8-46DE-9269-8F728FBC0641}" type="slidenum">
              <a:rPr lang="nl-NL" smtClean="0"/>
              <a:t>6</a:t>
            </a:fld>
            <a:endParaRPr lang="nl-NL"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429" b="18383"/>
          <a:stretch/>
        </p:blipFill>
        <p:spPr bwMode="auto">
          <a:xfrm>
            <a:off x="1043608" y="1052736"/>
            <a:ext cx="4064000"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31551" y="3582033"/>
            <a:ext cx="3312369"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44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nl-NL" dirty="0"/>
          </a:p>
        </p:txBody>
      </p:sp>
      <p:sp>
        <p:nvSpPr>
          <p:cNvPr id="3" name="Content Placeholder 2"/>
          <p:cNvSpPr>
            <a:spLocks noGrp="1"/>
          </p:cNvSpPr>
          <p:nvPr>
            <p:ph idx="1"/>
          </p:nvPr>
        </p:nvSpPr>
        <p:spPr/>
        <p:txBody>
          <a:bodyPr/>
          <a:lstStyle/>
          <a:p>
            <a:endParaRPr lang="nl-NL" dirty="0"/>
          </a:p>
        </p:txBody>
      </p:sp>
      <p:sp>
        <p:nvSpPr>
          <p:cNvPr id="4" name="Date Placeholder 3"/>
          <p:cNvSpPr>
            <a:spLocks noGrp="1"/>
          </p:cNvSpPr>
          <p:nvPr>
            <p:ph type="dt" sz="half" idx="10"/>
          </p:nvPr>
        </p:nvSpPr>
        <p:spPr/>
        <p:txBody>
          <a:bodyPr/>
          <a:lstStyle/>
          <a:p>
            <a:r>
              <a:rPr lang="nl-NL" dirty="0" smtClean="0"/>
              <a:t>28 maart 2012</a:t>
            </a:r>
            <a:endParaRPr lang="nl-NL" dirty="0"/>
          </a:p>
        </p:txBody>
      </p:sp>
      <p:sp>
        <p:nvSpPr>
          <p:cNvPr id="5" name="Footer Placeholder 4"/>
          <p:cNvSpPr>
            <a:spLocks noGrp="1"/>
          </p:cNvSpPr>
          <p:nvPr>
            <p:ph type="ftr" sz="quarter" idx="11"/>
          </p:nvPr>
        </p:nvSpPr>
        <p:spPr/>
        <p:txBody>
          <a:bodyPr/>
          <a:lstStyle/>
          <a:p>
            <a:r>
              <a:rPr lang="nl-NL" dirty="0" err="1" smtClean="0"/>
              <a:t>Rieks</a:t>
            </a:r>
            <a:r>
              <a:rPr lang="nl-NL" dirty="0" smtClean="0"/>
              <a:t> Joosten
Privacy </a:t>
            </a:r>
            <a:r>
              <a:rPr lang="nl-NL" dirty="0" err="1" smtClean="0"/>
              <a:t>by</a:t>
            </a:r>
            <a:r>
              <a:rPr lang="nl-NL" dirty="0" smtClean="0"/>
              <a:t> Design</a:t>
            </a:r>
            <a:endParaRPr lang="nl-NL" dirty="0"/>
          </a:p>
        </p:txBody>
      </p:sp>
      <p:sp>
        <p:nvSpPr>
          <p:cNvPr id="6" name="Slide Number Placeholder 5"/>
          <p:cNvSpPr>
            <a:spLocks noGrp="1"/>
          </p:cNvSpPr>
          <p:nvPr>
            <p:ph type="sldNum" sz="quarter" idx="12"/>
          </p:nvPr>
        </p:nvSpPr>
        <p:spPr/>
        <p:txBody>
          <a:bodyPr/>
          <a:lstStyle/>
          <a:p>
            <a:fld id="{52236286-4DC8-46DE-9269-8F728FBC0641}" type="slidenum">
              <a:rPr lang="nl-NL" smtClean="0"/>
              <a:t>7</a:t>
            </a:fld>
            <a:endParaRPr lang="nl-NL" dirty="0"/>
          </a:p>
        </p:txBody>
      </p:sp>
      <p:pic>
        <p:nvPicPr>
          <p:cNvPr id="2051"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51633" t="12422"/>
          <a:stretch/>
        </p:blipFill>
        <p:spPr bwMode="auto">
          <a:xfrm>
            <a:off x="627336" y="260648"/>
            <a:ext cx="8126730" cy="569468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75629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dirty="0" smtClean="0"/>
              <a:t>‘Apen </a:t>
            </a:r>
            <a:r>
              <a:rPr lang="nl-NL" dirty="0" err="1" smtClean="0"/>
              <a:t>Localisatie</a:t>
            </a:r>
            <a:r>
              <a:rPr lang="nl-NL" dirty="0" smtClean="0"/>
              <a:t> Systeem’  (fictief)</a:t>
            </a:r>
            <a:endParaRPr lang="nl-NL" dirty="0"/>
          </a:p>
        </p:txBody>
      </p:sp>
      <p:sp>
        <p:nvSpPr>
          <p:cNvPr id="4" name="Date Placeholder 3"/>
          <p:cNvSpPr>
            <a:spLocks noGrp="1"/>
          </p:cNvSpPr>
          <p:nvPr>
            <p:ph type="dt" sz="half" idx="10"/>
          </p:nvPr>
        </p:nvSpPr>
        <p:spPr/>
        <p:txBody>
          <a:bodyPr/>
          <a:lstStyle/>
          <a:p>
            <a:r>
              <a:rPr lang="nl-NL" dirty="0" smtClean="0"/>
              <a:t>28 maart 2012</a:t>
            </a:r>
            <a:endParaRPr lang="nl-NL" dirty="0"/>
          </a:p>
        </p:txBody>
      </p:sp>
      <p:sp>
        <p:nvSpPr>
          <p:cNvPr id="5" name="Footer Placeholder 4"/>
          <p:cNvSpPr>
            <a:spLocks noGrp="1"/>
          </p:cNvSpPr>
          <p:nvPr>
            <p:ph type="ftr" sz="quarter" idx="11"/>
          </p:nvPr>
        </p:nvSpPr>
        <p:spPr/>
        <p:txBody>
          <a:bodyPr/>
          <a:lstStyle/>
          <a:p>
            <a:r>
              <a:rPr lang="nl-NL" dirty="0" err="1" smtClean="0"/>
              <a:t>Rieks</a:t>
            </a:r>
            <a:r>
              <a:rPr lang="nl-NL" smtClean="0"/>
              <a:t> Joosten
Privacy by Design</a:t>
            </a:r>
            <a:endParaRPr lang="nl-NL"/>
          </a:p>
        </p:txBody>
      </p:sp>
      <p:sp>
        <p:nvSpPr>
          <p:cNvPr id="6" name="Slide Number Placeholder 5"/>
          <p:cNvSpPr>
            <a:spLocks noGrp="1"/>
          </p:cNvSpPr>
          <p:nvPr>
            <p:ph type="sldNum" sz="quarter" idx="12"/>
          </p:nvPr>
        </p:nvSpPr>
        <p:spPr/>
        <p:txBody>
          <a:bodyPr/>
          <a:lstStyle/>
          <a:p>
            <a:fld id="{52236286-4DC8-46DE-9269-8F728FBC0641}" type="slidenum">
              <a:rPr lang="nl-NL" smtClean="0"/>
              <a:t>8</a:t>
            </a:fld>
            <a:endParaRPr lang="nl-NL" dirty="0"/>
          </a:p>
        </p:txBody>
      </p:sp>
      <p:sp>
        <p:nvSpPr>
          <p:cNvPr id="12" name="Rounded Rectangle 11"/>
          <p:cNvSpPr/>
          <p:nvPr/>
        </p:nvSpPr>
        <p:spPr>
          <a:xfrm>
            <a:off x="1933494" y="4987488"/>
            <a:ext cx="1900858" cy="864096"/>
          </a:xfrm>
          <a:prstGeom prst="roundRect">
            <a:avLst/>
          </a:prstGeom>
          <a:solidFill>
            <a:srgbClr val="7030A0"/>
          </a:solidFill>
          <a:ln>
            <a:noFill/>
          </a:ln>
          <a:effectLst>
            <a:innerShdw blurRad="63500" dist="50800" dir="2700000">
              <a:prstClr val="black">
                <a:alpha val="50000"/>
              </a:prstClr>
            </a:innerShdw>
          </a:effectLst>
          <a:scene3d>
            <a:camera prst="orthographicFront"/>
            <a:lightRig rig="threePt" dir="t"/>
          </a:scene3d>
          <a:sp3d prstMaterial="softEdge">
            <a:bevelT w="101600" prst="rible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nl-NL" dirty="0">
                <a:solidFill>
                  <a:schemeClr val="bg1"/>
                </a:solidFill>
              </a:rPr>
              <a:t>Bezoekerskaart</a:t>
            </a:r>
          </a:p>
          <a:p>
            <a:r>
              <a:rPr lang="nl-NL" dirty="0">
                <a:solidFill>
                  <a:schemeClr val="bg1"/>
                </a:solidFill>
              </a:rPr>
              <a:t>Service</a:t>
            </a:r>
          </a:p>
        </p:txBody>
      </p:sp>
      <p:grpSp>
        <p:nvGrpSpPr>
          <p:cNvPr id="16" name="Group 15"/>
          <p:cNvGrpSpPr/>
          <p:nvPr/>
        </p:nvGrpSpPr>
        <p:grpSpPr>
          <a:xfrm>
            <a:off x="2270008" y="1484784"/>
            <a:ext cx="1440160" cy="864096"/>
            <a:chOff x="1691680" y="1862826"/>
            <a:chExt cx="1440160" cy="864096"/>
          </a:xfrm>
          <a:solidFill>
            <a:srgbClr val="FFC000"/>
          </a:solidFill>
        </p:grpSpPr>
        <p:sp>
          <p:nvSpPr>
            <p:cNvPr id="14" name="Flowchart: Stored Data 13"/>
            <p:cNvSpPr/>
            <p:nvPr/>
          </p:nvSpPr>
          <p:spPr>
            <a:xfrm rot="10800000">
              <a:off x="1691680" y="2024844"/>
              <a:ext cx="648071" cy="540060"/>
            </a:xfrm>
            <a:prstGeom prst="flowChartOnlineStorag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ounded Rectangle 14"/>
            <p:cNvSpPr/>
            <p:nvPr/>
          </p:nvSpPr>
          <p:spPr>
            <a:xfrm>
              <a:off x="1979712" y="1862826"/>
              <a:ext cx="1152128" cy="864096"/>
            </a:xfrm>
            <a:prstGeom prst="round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7" name="Group 16"/>
          <p:cNvGrpSpPr/>
          <p:nvPr/>
        </p:nvGrpSpPr>
        <p:grpSpPr>
          <a:xfrm>
            <a:off x="2053984" y="1673492"/>
            <a:ext cx="1440160" cy="864096"/>
            <a:chOff x="1691680" y="1862826"/>
            <a:chExt cx="1440160" cy="864096"/>
          </a:xfrm>
          <a:solidFill>
            <a:srgbClr val="FFC000"/>
          </a:solidFill>
        </p:grpSpPr>
        <p:sp>
          <p:nvSpPr>
            <p:cNvPr id="18" name="Flowchart: Stored Data 17"/>
            <p:cNvSpPr/>
            <p:nvPr/>
          </p:nvSpPr>
          <p:spPr>
            <a:xfrm rot="10800000">
              <a:off x="1691680" y="2024844"/>
              <a:ext cx="648071" cy="540060"/>
            </a:xfrm>
            <a:prstGeom prst="flowChartOnlineStorag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ounded Rectangle 18"/>
            <p:cNvSpPr/>
            <p:nvPr/>
          </p:nvSpPr>
          <p:spPr>
            <a:xfrm>
              <a:off x="1979712" y="1862826"/>
              <a:ext cx="1152128" cy="864096"/>
            </a:xfrm>
            <a:prstGeom prst="round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0" name="Group 19"/>
          <p:cNvGrpSpPr/>
          <p:nvPr/>
        </p:nvGrpSpPr>
        <p:grpSpPr>
          <a:xfrm>
            <a:off x="1837960" y="1943522"/>
            <a:ext cx="1440160" cy="864096"/>
            <a:chOff x="1691680" y="1862826"/>
            <a:chExt cx="1440160" cy="864096"/>
          </a:xfrm>
          <a:solidFill>
            <a:srgbClr val="FFC000"/>
          </a:solidFill>
        </p:grpSpPr>
        <p:sp>
          <p:nvSpPr>
            <p:cNvPr id="21" name="Flowchart: Stored Data 20"/>
            <p:cNvSpPr/>
            <p:nvPr/>
          </p:nvSpPr>
          <p:spPr>
            <a:xfrm rot="10800000">
              <a:off x="1691680" y="2024844"/>
              <a:ext cx="648071" cy="540060"/>
            </a:xfrm>
            <a:prstGeom prst="flowChartOnlineStorag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accent1"/>
                </a:solidFill>
              </a:endParaRPr>
            </a:p>
          </p:txBody>
        </p:sp>
        <p:sp>
          <p:nvSpPr>
            <p:cNvPr id="22" name="Rounded Rectangle 21"/>
            <p:cNvSpPr/>
            <p:nvPr/>
          </p:nvSpPr>
          <p:spPr>
            <a:xfrm>
              <a:off x="1979712" y="1862826"/>
              <a:ext cx="1152128" cy="864096"/>
            </a:xfrm>
            <a:prstGeom prst="roundRect">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nl-NL" dirty="0">
                  <a:solidFill>
                    <a:schemeClr val="accent1"/>
                  </a:solidFill>
                </a:rPr>
                <a:t>Camera</a:t>
              </a:r>
            </a:p>
            <a:p>
              <a:r>
                <a:rPr lang="nl-NL" dirty="0">
                  <a:solidFill>
                    <a:schemeClr val="accent1"/>
                  </a:solidFill>
                </a:rPr>
                <a:t>Service</a:t>
              </a:r>
            </a:p>
          </p:txBody>
        </p:sp>
      </p:grpSp>
      <p:cxnSp>
        <p:nvCxnSpPr>
          <p:cNvPr id="24" name="Curved Connector 23"/>
          <p:cNvCxnSpPr>
            <a:stCxn id="15" idx="3"/>
            <a:endCxn id="13" idx="1"/>
          </p:cNvCxnSpPr>
          <p:nvPr/>
        </p:nvCxnSpPr>
        <p:spPr>
          <a:xfrm>
            <a:off x="3710168" y="1916832"/>
            <a:ext cx="900100" cy="800777"/>
          </a:xfrm>
          <a:prstGeom prst="curvedConnector2">
            <a:avLst/>
          </a:prstGeom>
          <a:ln>
            <a:solidFill>
              <a:schemeClr val="accent1"/>
            </a:solidFill>
            <a:tailEnd type="triangle" w="lg" len="lg"/>
          </a:ln>
        </p:spPr>
        <p:style>
          <a:lnRef idx="2">
            <a:schemeClr val="accent2"/>
          </a:lnRef>
          <a:fillRef idx="0">
            <a:schemeClr val="accent2"/>
          </a:fillRef>
          <a:effectRef idx="1">
            <a:schemeClr val="accent2"/>
          </a:effectRef>
          <a:fontRef idx="minor">
            <a:schemeClr val="tx1"/>
          </a:fontRef>
        </p:style>
      </p:cxnSp>
      <p:cxnSp>
        <p:nvCxnSpPr>
          <p:cNvPr id="26" name="Curved Connector 25"/>
          <p:cNvCxnSpPr>
            <a:stCxn id="22" idx="3"/>
            <a:endCxn id="13" idx="1"/>
          </p:cNvCxnSpPr>
          <p:nvPr/>
        </p:nvCxnSpPr>
        <p:spPr>
          <a:xfrm>
            <a:off x="3278120" y="2375570"/>
            <a:ext cx="1332148" cy="342039"/>
          </a:xfrm>
          <a:prstGeom prst="curvedConnector2">
            <a:avLst/>
          </a:prstGeom>
          <a:ln>
            <a:solidFill>
              <a:schemeClr val="accent1"/>
            </a:solidFill>
            <a:tailEnd type="triangle" w="lg" len="lg"/>
          </a:ln>
        </p:spPr>
        <p:style>
          <a:lnRef idx="2">
            <a:schemeClr val="accent2"/>
          </a:lnRef>
          <a:fillRef idx="0">
            <a:schemeClr val="accent2"/>
          </a:fillRef>
          <a:effectRef idx="1">
            <a:schemeClr val="accent2"/>
          </a:effectRef>
          <a:fontRef idx="minor">
            <a:schemeClr val="tx1"/>
          </a:fontRef>
        </p:style>
      </p:cxnSp>
      <p:cxnSp>
        <p:nvCxnSpPr>
          <p:cNvPr id="28" name="Curved Connector 27"/>
          <p:cNvCxnSpPr>
            <a:stCxn id="19" idx="3"/>
            <a:endCxn id="13" idx="1"/>
          </p:cNvCxnSpPr>
          <p:nvPr/>
        </p:nvCxnSpPr>
        <p:spPr>
          <a:xfrm>
            <a:off x="3494144" y="2105540"/>
            <a:ext cx="1116124" cy="612069"/>
          </a:xfrm>
          <a:prstGeom prst="curvedConnector2">
            <a:avLst/>
          </a:prstGeom>
          <a:ln>
            <a:solidFill>
              <a:schemeClr val="accent1"/>
            </a:solidFill>
            <a:tailEnd type="triangle" w="lg" len="lg"/>
          </a:ln>
        </p:spPr>
        <p:style>
          <a:lnRef idx="2">
            <a:schemeClr val="accent2"/>
          </a:lnRef>
          <a:fillRef idx="0">
            <a:schemeClr val="accent2"/>
          </a:fillRef>
          <a:effectRef idx="1">
            <a:schemeClr val="accent2"/>
          </a:effectRef>
          <a:fontRef idx="minor">
            <a:schemeClr val="tx1"/>
          </a:fontRef>
        </p:style>
      </p:cxnSp>
      <p:cxnSp>
        <p:nvCxnSpPr>
          <p:cNvPr id="32" name="Curved Connector 31"/>
          <p:cNvCxnSpPr>
            <a:stCxn id="78" idx="1"/>
            <a:endCxn id="64" idx="3"/>
          </p:cNvCxnSpPr>
          <p:nvPr/>
        </p:nvCxnSpPr>
        <p:spPr>
          <a:xfrm rot="10800000">
            <a:off x="3134104" y="3752943"/>
            <a:ext cx="648072" cy="12700"/>
          </a:xfrm>
          <a:prstGeom prst="curvedConnector3">
            <a:avLst>
              <a:gd name="adj1" fmla="val 50000"/>
            </a:avLst>
          </a:prstGeom>
          <a:ln>
            <a:tailEnd type="triangle" w="lg" len="lg"/>
          </a:ln>
        </p:spPr>
        <p:style>
          <a:lnRef idx="2">
            <a:schemeClr val="accent4"/>
          </a:lnRef>
          <a:fillRef idx="0">
            <a:schemeClr val="accent4"/>
          </a:fillRef>
          <a:effectRef idx="1">
            <a:schemeClr val="accent4"/>
          </a:effectRef>
          <a:fontRef idx="minor">
            <a:schemeClr val="tx1"/>
          </a:fontRef>
        </p:style>
      </p:cxnSp>
      <p:cxnSp>
        <p:nvCxnSpPr>
          <p:cNvPr id="33" name="Curved Connector 32"/>
          <p:cNvCxnSpPr>
            <a:stCxn id="65" idx="3"/>
            <a:endCxn id="63" idx="1"/>
          </p:cNvCxnSpPr>
          <p:nvPr/>
        </p:nvCxnSpPr>
        <p:spPr>
          <a:xfrm>
            <a:off x="3134104" y="3969154"/>
            <a:ext cx="648072" cy="12700"/>
          </a:xfrm>
          <a:prstGeom prst="curvedConnector3">
            <a:avLst>
              <a:gd name="adj1" fmla="val 50000"/>
            </a:avLst>
          </a:prstGeom>
          <a:ln>
            <a:tailEnd type="triangle" w="lg" len="lg"/>
          </a:ln>
        </p:spPr>
        <p:style>
          <a:lnRef idx="2">
            <a:schemeClr val="accent4"/>
          </a:lnRef>
          <a:fillRef idx="0">
            <a:schemeClr val="accent4"/>
          </a:fillRef>
          <a:effectRef idx="1">
            <a:schemeClr val="accent4"/>
          </a:effectRef>
          <a:fontRef idx="minor">
            <a:schemeClr val="tx1"/>
          </a:fontRef>
        </p:style>
      </p:cxnSp>
      <p:cxnSp>
        <p:nvCxnSpPr>
          <p:cNvPr id="86" name="Curved Connector 85"/>
          <p:cNvCxnSpPr>
            <a:stCxn id="52" idx="4"/>
            <a:endCxn id="12" idx="3"/>
          </p:cNvCxnSpPr>
          <p:nvPr/>
        </p:nvCxnSpPr>
        <p:spPr>
          <a:xfrm rot="5400000">
            <a:off x="3745456" y="4535070"/>
            <a:ext cx="973363" cy="795569"/>
          </a:xfrm>
          <a:prstGeom prst="curvedConnector2">
            <a:avLst/>
          </a:prstGeom>
          <a:ln w="3810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3821874" y="3878823"/>
            <a:ext cx="1616093" cy="56735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70" name="Group 69"/>
          <p:cNvGrpSpPr/>
          <p:nvPr/>
        </p:nvGrpSpPr>
        <p:grpSpPr>
          <a:xfrm>
            <a:off x="3782176" y="3536733"/>
            <a:ext cx="342038" cy="648631"/>
            <a:chOff x="4211960" y="3865405"/>
            <a:chExt cx="342038" cy="648631"/>
          </a:xfrm>
        </p:grpSpPr>
        <p:sp>
          <p:nvSpPr>
            <p:cNvPr id="78" name="Rectangle 77"/>
            <p:cNvSpPr/>
            <p:nvPr/>
          </p:nvSpPr>
          <p:spPr>
            <a:xfrm>
              <a:off x="4211960" y="3865405"/>
              <a:ext cx="342038" cy="432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3" name="Rectangle 62"/>
            <p:cNvSpPr/>
            <p:nvPr/>
          </p:nvSpPr>
          <p:spPr>
            <a:xfrm>
              <a:off x="4211960" y="4081616"/>
              <a:ext cx="342038" cy="432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grpSp>
        <p:nvGrpSpPr>
          <p:cNvPr id="69" name="Group 68"/>
          <p:cNvGrpSpPr/>
          <p:nvPr/>
        </p:nvGrpSpPr>
        <p:grpSpPr>
          <a:xfrm>
            <a:off x="2792066" y="3536733"/>
            <a:ext cx="342038" cy="648631"/>
            <a:chOff x="3221850" y="3902342"/>
            <a:chExt cx="342038" cy="648631"/>
          </a:xfrm>
        </p:grpSpPr>
        <p:sp>
          <p:nvSpPr>
            <p:cNvPr id="64" name="Rectangle 63"/>
            <p:cNvSpPr/>
            <p:nvPr/>
          </p:nvSpPr>
          <p:spPr>
            <a:xfrm>
              <a:off x="3221850" y="3902342"/>
              <a:ext cx="342038" cy="432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65" name="Rectangle 64"/>
            <p:cNvSpPr/>
            <p:nvPr/>
          </p:nvSpPr>
          <p:spPr>
            <a:xfrm>
              <a:off x="3221850" y="4118553"/>
              <a:ext cx="342038" cy="4324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sp>
        <p:nvSpPr>
          <p:cNvPr id="13" name="Flowchart: Magnetic Disk 12"/>
          <p:cNvSpPr/>
          <p:nvPr/>
        </p:nvSpPr>
        <p:spPr>
          <a:xfrm>
            <a:off x="3782176" y="2717609"/>
            <a:ext cx="1656184" cy="1728564"/>
          </a:xfrm>
          <a:prstGeom prst="flowChartMagneticDisk">
            <a:avLst/>
          </a:prstGeom>
          <a:solidFill>
            <a:srgbClr val="92D050"/>
          </a:solidFill>
          <a:ln cmpd="sng">
            <a:solidFill>
              <a:schemeClr val="accent1">
                <a:lumMod val="50000"/>
              </a:schemeClr>
            </a:solidFill>
          </a:ln>
          <a:effectLst>
            <a:outerShdw blurRad="76200" dir="13500000" sy="23000" kx="1200000" algn="br" rotWithShape="0">
              <a:srgbClr val="00B050">
                <a:alpha val="20000"/>
              </a:srgbClr>
            </a:outerShdw>
          </a:effectLst>
          <a:scene3d>
            <a:camera prst="orthographicFront"/>
            <a:lightRig rig="threePt" dir="t"/>
          </a:scene3d>
          <a:sp3d prstMaterial="softEdge">
            <a:bevel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nl-NL" dirty="0" err="1">
                <a:solidFill>
                  <a:schemeClr val="accent1">
                    <a:lumMod val="50000"/>
                  </a:schemeClr>
                </a:solidFill>
              </a:rPr>
              <a:t>Apenheul</a:t>
            </a:r>
            <a:endParaRPr lang="nl-NL" dirty="0">
              <a:solidFill>
                <a:schemeClr val="accent1">
                  <a:lumMod val="50000"/>
                </a:schemeClr>
              </a:solidFill>
            </a:endParaRPr>
          </a:p>
          <a:p>
            <a:r>
              <a:rPr lang="nl-NL" dirty="0">
                <a:solidFill>
                  <a:schemeClr val="accent1">
                    <a:lumMod val="50000"/>
                  </a:schemeClr>
                </a:solidFill>
              </a:rPr>
              <a:t>Database</a:t>
            </a:r>
          </a:p>
          <a:p>
            <a:r>
              <a:rPr lang="nl-NL" dirty="0">
                <a:solidFill>
                  <a:schemeClr val="accent1">
                    <a:lumMod val="50000"/>
                  </a:schemeClr>
                </a:solidFill>
              </a:rPr>
              <a:t>Service</a:t>
            </a:r>
          </a:p>
        </p:txBody>
      </p:sp>
      <p:sp>
        <p:nvSpPr>
          <p:cNvPr id="9" name="Rounded Rectangle 8"/>
          <p:cNvSpPr/>
          <p:nvPr/>
        </p:nvSpPr>
        <p:spPr>
          <a:xfrm>
            <a:off x="1187624" y="3429000"/>
            <a:ext cx="1944216" cy="864096"/>
          </a:xfrm>
          <a:prstGeom prst="roundRect">
            <a:avLst/>
          </a:prstGeom>
          <a:solidFill>
            <a:schemeClr val="tx2">
              <a:lumMod val="60000"/>
              <a:lumOff val="40000"/>
            </a:schemeClr>
          </a:solidFill>
          <a:ln>
            <a:noFill/>
          </a:ln>
          <a:effectLst>
            <a:innerShdw blurRad="63500" dist="50800" dir="2700000">
              <a:prstClr val="black">
                <a:alpha val="50000"/>
              </a:prstClr>
            </a:innerShdw>
          </a:effectLst>
          <a:scene3d>
            <a:camera prst="orthographicFront"/>
            <a:lightRig rig="threePt" dir="t"/>
          </a:scene3d>
          <a:sp3d prstMaterial="softEdge">
            <a:bevelT w="101600" prst="riblet"/>
          </a:sp3d>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nl-NL" dirty="0">
                <a:solidFill>
                  <a:schemeClr val="accent1">
                    <a:lumMod val="50000"/>
                  </a:schemeClr>
                </a:solidFill>
              </a:rPr>
              <a:t>Annotatie</a:t>
            </a:r>
          </a:p>
          <a:p>
            <a:r>
              <a:rPr lang="nl-NL" dirty="0">
                <a:solidFill>
                  <a:schemeClr val="accent1">
                    <a:lumMod val="50000"/>
                  </a:schemeClr>
                </a:solidFill>
              </a:rPr>
              <a:t>Service</a:t>
            </a:r>
          </a:p>
        </p:txBody>
      </p:sp>
      <p:sp>
        <p:nvSpPr>
          <p:cNvPr id="3" name="Content Placeholder 2"/>
          <p:cNvSpPr>
            <a:spLocks noGrp="1"/>
          </p:cNvSpPr>
          <p:nvPr>
            <p:ph idx="1"/>
          </p:nvPr>
        </p:nvSpPr>
        <p:spPr>
          <a:xfrm>
            <a:off x="5796136" y="2278031"/>
            <a:ext cx="2952328" cy="3311209"/>
          </a:xfrm>
        </p:spPr>
        <p:txBody>
          <a:bodyPr/>
          <a:lstStyle/>
          <a:p>
            <a:r>
              <a:rPr lang="nl-NL" sz="1600" dirty="0"/>
              <a:t>11 camera’s nemen hi-</a:t>
            </a:r>
            <a:r>
              <a:rPr lang="nl-NL" sz="1600" dirty="0" err="1"/>
              <a:t>res</a:t>
            </a:r>
            <a:r>
              <a:rPr lang="nl-NL" sz="1600" dirty="0"/>
              <a:t> beeldmateriaal op</a:t>
            </a:r>
          </a:p>
          <a:p>
            <a:endParaRPr lang="nl-NL" sz="1600" dirty="0"/>
          </a:p>
          <a:p>
            <a:endParaRPr lang="nl-NL" sz="1600" dirty="0"/>
          </a:p>
          <a:p>
            <a:r>
              <a:rPr lang="nl-NL" sz="1600" dirty="0"/>
              <a:t>Beelden worden </a:t>
            </a:r>
            <a:r>
              <a:rPr lang="nl-NL" sz="1600" dirty="0" smtClean="0"/>
              <a:t>geannoteerd </a:t>
            </a:r>
            <a:r>
              <a:rPr lang="nl-NL" sz="1600" dirty="0"/>
              <a:t>met identificerende informatie</a:t>
            </a:r>
          </a:p>
          <a:p>
            <a:endParaRPr lang="nl-NL" sz="1600" dirty="0"/>
          </a:p>
          <a:p>
            <a:endParaRPr lang="nl-NL" sz="1600" dirty="0"/>
          </a:p>
          <a:p>
            <a:r>
              <a:rPr lang="nl-NL" sz="1600" dirty="0"/>
              <a:t>Op informatiezuilen is een kaart zichtbaar </a:t>
            </a:r>
            <a:r>
              <a:rPr lang="nl-NL" sz="1600" dirty="0" smtClean="0"/>
              <a:t>met daarop </a:t>
            </a:r>
            <a:r>
              <a:rPr lang="nl-NL" sz="1600" dirty="0"/>
              <a:t>waar de apen zich bevinden.</a:t>
            </a:r>
          </a:p>
        </p:txBody>
      </p:sp>
    </p:spTree>
    <p:extLst>
      <p:ext uri="{BB962C8B-B14F-4D97-AF65-F5344CB8AC3E}">
        <p14:creationId xmlns:p14="http://schemas.microsoft.com/office/powerpoint/2010/main" val="1252082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tno2011 custom v003">
  <a:themeElements>
    <a:clrScheme name="tno2011 custom v003 1">
      <a:dk1>
        <a:srgbClr val="000000"/>
      </a:dk1>
      <a:lt1>
        <a:srgbClr val="FFFFFF"/>
      </a:lt1>
      <a:dk2>
        <a:srgbClr val="649EC9"/>
      </a:dk2>
      <a:lt2>
        <a:srgbClr val="9C9C9E"/>
      </a:lt2>
      <a:accent1>
        <a:srgbClr val="ED8000"/>
      </a:accent1>
      <a:accent2>
        <a:srgbClr val="CB1325"/>
      </a:accent2>
      <a:accent3>
        <a:srgbClr val="FFFFFF"/>
      </a:accent3>
      <a:accent4>
        <a:srgbClr val="000000"/>
      </a:accent4>
      <a:accent5>
        <a:srgbClr val="F4C0AA"/>
      </a:accent5>
      <a:accent6>
        <a:srgbClr val="B81020"/>
      </a:accent6>
      <a:hlink>
        <a:srgbClr val="9C9C9E"/>
      </a:hlink>
      <a:folHlink>
        <a:srgbClr val="5D5C60"/>
      </a:folHlink>
    </a:clrScheme>
    <a:fontScheme name="tno2011 custom v003">
      <a:majorFont>
        <a:latin typeface="Arial Rounded MT Bold"/>
        <a:ea typeface=""/>
        <a:cs typeface="Arial"/>
      </a:majorFont>
      <a:minorFont>
        <a:latin typeface="Arial"/>
        <a:ea typeface=""/>
        <a:cs typeface="Arial"/>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CC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nl-NL" sz="1400" b="1"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CCCC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nl-NL" sz="1400" b="1"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tno2011 custom v003 1">
        <a:dk1>
          <a:srgbClr val="000000"/>
        </a:dk1>
        <a:lt1>
          <a:srgbClr val="FFFFFF"/>
        </a:lt1>
        <a:dk2>
          <a:srgbClr val="649EC9"/>
        </a:dk2>
        <a:lt2>
          <a:srgbClr val="9C9C9E"/>
        </a:lt2>
        <a:accent1>
          <a:srgbClr val="ED8000"/>
        </a:accent1>
        <a:accent2>
          <a:srgbClr val="CB1325"/>
        </a:accent2>
        <a:accent3>
          <a:srgbClr val="FFFFFF"/>
        </a:accent3>
        <a:accent4>
          <a:srgbClr val="000000"/>
        </a:accent4>
        <a:accent5>
          <a:srgbClr val="F4C0AA"/>
        </a:accent5>
        <a:accent6>
          <a:srgbClr val="B81020"/>
        </a:accent6>
        <a:hlink>
          <a:srgbClr val="9C9C9E"/>
        </a:hlink>
        <a:folHlink>
          <a:srgbClr val="5D5C6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tno2011 custom v003</Template>
  <TotalTime>0</TotalTime>
  <Words>562</Words>
  <Application>Microsoft Office PowerPoint</Application>
  <PresentationFormat>On-screen Show (4:3)</PresentationFormat>
  <Paragraphs>124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tno2011 custom v003</vt:lpstr>
      <vt:lpstr>Privacy by Design: PoC - Wbp compliance</vt:lpstr>
      <vt:lpstr>Privacy by Design</vt:lpstr>
      <vt:lpstr>Elk ontwerp met ‘ingebakken privacy’ weet a.h.w.:</vt:lpstr>
      <vt:lpstr>Dit alles bijhouden is te complex voor mensen. Daarom willen we een courant overzicht over:</vt:lpstr>
      <vt:lpstr>IT kan wel helpen</vt:lpstr>
      <vt:lpstr>Elk niveau heeft zekere regels:</vt:lpstr>
      <vt:lpstr>Onderzoekscase:  Apenheul – Gorilla eiland</vt:lpstr>
      <vt:lpstr>PowerPoint Presentation</vt:lpstr>
      <vt:lpstr>‘Apen Localisatie Systeem’  (fictief)</vt:lpstr>
      <vt:lpstr>‘Apen Monitoring Systeem’ (fictief)</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Risico-gebaseerd inrichten van bedrijfsfuncties met bedrijfsregels</dc:title>
  <dc:creator/>
  <cp:lastModifiedBy/>
  <cp:revision>348</cp:revision>
  <dcterms:created xsi:type="dcterms:W3CDTF">2011-05-09T04:38:39Z</dcterms:created>
  <dcterms:modified xsi:type="dcterms:W3CDTF">2014-02-24T13:09:57Z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TNO Nieuwe huisstijl</vt:lpwstr>
  </property>
  <property fmtid="{D5CDD505-2E9C-101B-9397-08002B2CF9AE}" pid="3" name="SubTitle">
    <vt:lpwstr>Powerpoint Wizzard</vt:lpwstr>
  </property>
  <property fmtid="{D5CDD505-2E9C-101B-9397-08002B2CF9AE}" pid="4" name="Author">
    <vt:lpwstr>M Bouman </vt:lpwstr>
  </property>
  <property fmtid="{D5CDD505-2E9C-101B-9397-08002B2CF9AE}" pid="5" name="ShowPages">
    <vt:lpwstr>True</vt:lpwstr>
  </property>
  <property fmtid="{D5CDD505-2E9C-101B-9397-08002B2CF9AE}" pid="6" name="ShowDate">
    <vt:lpwstr>True</vt:lpwstr>
  </property>
  <property fmtid="{D5CDD505-2E9C-101B-9397-08002B2CF9AE}" pid="7" name="DateText">
    <vt:lpwstr>10 januari 2011</vt:lpwstr>
  </property>
  <property fmtid="{D5CDD505-2E9C-101B-9397-08002B2CF9AE}" pid="8" name="Color">
    <vt:lpwstr>True</vt:lpwstr>
  </property>
  <property fmtid="{D5CDD505-2E9C-101B-9397-08002B2CF9AE}" pid="9" name="Grammar">
    <vt:lpwstr>1</vt:lpwstr>
  </property>
  <property fmtid="{D5CDD505-2E9C-101B-9397-08002B2CF9AE}" pid="10" name="FavoriteLink1Image">
    <vt:lpwstr>TNOdummytijdsbalkbeeld001.jpg</vt:lpwstr>
  </property>
  <property fmtid="{D5CDD505-2E9C-101B-9397-08002B2CF9AE}" pid="11" name="FavoriteLink2Image">
    <vt:lpwstr>TNOdummytijdsbalkbeeld002.jpg</vt:lpwstr>
  </property>
  <property fmtid="{D5CDD505-2E9C-101B-9397-08002B2CF9AE}" pid="12" name="FavoriteLink1Index">
    <vt:lpwstr>1</vt:lpwstr>
  </property>
  <property fmtid="{D5CDD505-2E9C-101B-9397-08002B2CF9AE}" pid="13" name="FavoriteLink2Index">
    <vt:lpwstr>1</vt:lpwstr>
  </property>
  <property fmtid="{D5CDD505-2E9C-101B-9397-08002B2CF9AE}" pid="14" name="CreationDate">
    <vt:lpwstr>10-1-2011 15:59:00</vt:lpwstr>
  </property>
  <property fmtid="{D5CDD505-2E9C-101B-9397-08002B2CF9AE}" pid="15" name="CreationBy">
    <vt:lpwstr>boumanm</vt:lpwstr>
  </property>
  <property fmtid="{D5CDD505-2E9C-101B-9397-08002B2CF9AE}" pid="16" name="Department">
    <vt:lpwstr>5299</vt:lpwstr>
  </property>
  <property fmtid="{D5CDD505-2E9C-101B-9397-08002B2CF9AE}" pid="17" name="PresentationDate">
    <vt:lpwstr>24-2-2014 13:51:03</vt:lpwstr>
  </property>
</Properties>
</file>