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1" r:id="rId1"/>
  </p:sldMasterIdLst>
  <p:sldIdLst>
    <p:sldId id="256" r:id="rId2"/>
    <p:sldId id="286" r:id="rId3"/>
    <p:sldId id="257" r:id="rId4"/>
    <p:sldId id="258" r:id="rId5"/>
    <p:sldId id="259" r:id="rId6"/>
    <p:sldId id="265" r:id="rId7"/>
    <p:sldId id="260" r:id="rId8"/>
    <p:sldId id="269" r:id="rId9"/>
    <p:sldId id="264" r:id="rId10"/>
    <p:sldId id="274" r:id="rId11"/>
    <p:sldId id="262" r:id="rId12"/>
    <p:sldId id="278" r:id="rId13"/>
    <p:sldId id="266" r:id="rId14"/>
    <p:sldId id="279" r:id="rId15"/>
    <p:sldId id="280" r:id="rId16"/>
    <p:sldId id="281" r:id="rId17"/>
    <p:sldId id="283" r:id="rId18"/>
    <p:sldId id="282" r:id="rId19"/>
    <p:sldId id="284" r:id="rId20"/>
    <p:sldId id="285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rebuchet MS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8712" autoAdjust="0"/>
  </p:normalViewPr>
  <p:slideViewPr>
    <p:cSldViewPr>
      <p:cViewPr>
        <p:scale>
          <a:sx n="70" d="100"/>
          <a:sy n="70" d="100"/>
        </p:scale>
        <p:origin x="-12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hhlin\Report\03-Publication\1402%20NCWIA\Demo\&#29376;&#24907;&#23450;&#32681;(&#20840;&#22294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846237920514302"/>
          <c:y val="0.34170250664454654"/>
          <c:w val="0.41390550448088653"/>
          <c:h val="0.3292683271134203"/>
        </c:manualLayout>
      </c:layout>
      <c:lineChart>
        <c:grouping val="standard"/>
        <c:varyColors val="0"/>
        <c:ser>
          <c:idx val="0"/>
          <c:order val="0"/>
          <c:tx>
            <c:strRef>
              <c:f>狀態定義!$G$1</c:f>
              <c:strCache>
                <c:ptCount val="1"/>
                <c:pt idx="0">
                  <c:v>Ixxsum=</c:v>
                </c:pt>
              </c:strCache>
            </c:strRef>
          </c:tx>
          <c:marker>
            <c:symbol val="none"/>
          </c:marker>
          <c:val>
            <c:numRef>
              <c:f>狀態定義!$H$1:$H$317</c:f>
              <c:numCache>
                <c:formatCode>General</c:formatCode>
                <c:ptCount val="317"/>
                <c:pt idx="0">
                  <c:v>4091006</c:v>
                </c:pt>
                <c:pt idx="1">
                  <c:v>4088251</c:v>
                </c:pt>
                <c:pt idx="2">
                  <c:v>4086012</c:v>
                </c:pt>
                <c:pt idx="3">
                  <c:v>4084904</c:v>
                </c:pt>
                <c:pt idx="4">
                  <c:v>4083384</c:v>
                </c:pt>
                <c:pt idx="5">
                  <c:v>4090316</c:v>
                </c:pt>
                <c:pt idx="6">
                  <c:v>4088210</c:v>
                </c:pt>
                <c:pt idx="7">
                  <c:v>4092786</c:v>
                </c:pt>
                <c:pt idx="8">
                  <c:v>4083505</c:v>
                </c:pt>
                <c:pt idx="9">
                  <c:v>4082451</c:v>
                </c:pt>
                <c:pt idx="10">
                  <c:v>4066014</c:v>
                </c:pt>
                <c:pt idx="11">
                  <c:v>3938479</c:v>
                </c:pt>
                <c:pt idx="12">
                  <c:v>3824790</c:v>
                </c:pt>
                <c:pt idx="13">
                  <c:v>4130077</c:v>
                </c:pt>
                <c:pt idx="14">
                  <c:v>4162958</c:v>
                </c:pt>
                <c:pt idx="15">
                  <c:v>4171050</c:v>
                </c:pt>
                <c:pt idx="16">
                  <c:v>4145895</c:v>
                </c:pt>
                <c:pt idx="17">
                  <c:v>4111224</c:v>
                </c:pt>
                <c:pt idx="18">
                  <c:v>3970282</c:v>
                </c:pt>
                <c:pt idx="19">
                  <c:v>3922025</c:v>
                </c:pt>
                <c:pt idx="20">
                  <c:v>3949387</c:v>
                </c:pt>
                <c:pt idx="21">
                  <c:v>4031624</c:v>
                </c:pt>
                <c:pt idx="22">
                  <c:v>4079462</c:v>
                </c:pt>
                <c:pt idx="23">
                  <c:v>4069894</c:v>
                </c:pt>
                <c:pt idx="24">
                  <c:v>4060537</c:v>
                </c:pt>
                <c:pt idx="25">
                  <c:v>4060125</c:v>
                </c:pt>
                <c:pt idx="26">
                  <c:v>4029531</c:v>
                </c:pt>
                <c:pt idx="27">
                  <c:v>3696575</c:v>
                </c:pt>
                <c:pt idx="28">
                  <c:v>3931618</c:v>
                </c:pt>
                <c:pt idx="29">
                  <c:v>3997626</c:v>
                </c:pt>
                <c:pt idx="30">
                  <c:v>4092592</c:v>
                </c:pt>
                <c:pt idx="31">
                  <c:v>4086416</c:v>
                </c:pt>
                <c:pt idx="32">
                  <c:v>4088583</c:v>
                </c:pt>
                <c:pt idx="33">
                  <c:v>4090962</c:v>
                </c:pt>
                <c:pt idx="34">
                  <c:v>4066573</c:v>
                </c:pt>
                <c:pt idx="35">
                  <c:v>4003258</c:v>
                </c:pt>
                <c:pt idx="36">
                  <c:v>3775055</c:v>
                </c:pt>
                <c:pt idx="37">
                  <c:v>3963820</c:v>
                </c:pt>
                <c:pt idx="38">
                  <c:v>4115682</c:v>
                </c:pt>
                <c:pt idx="39">
                  <c:v>4105926</c:v>
                </c:pt>
                <c:pt idx="40">
                  <c:v>4102619</c:v>
                </c:pt>
                <c:pt idx="41">
                  <c:v>4086867</c:v>
                </c:pt>
                <c:pt idx="42">
                  <c:v>4045505</c:v>
                </c:pt>
                <c:pt idx="43">
                  <c:v>4001287</c:v>
                </c:pt>
                <c:pt idx="44">
                  <c:v>3970191</c:v>
                </c:pt>
                <c:pt idx="45">
                  <c:v>4031627</c:v>
                </c:pt>
                <c:pt idx="46">
                  <c:v>4052111</c:v>
                </c:pt>
                <c:pt idx="47">
                  <c:v>3975039</c:v>
                </c:pt>
                <c:pt idx="48">
                  <c:v>4041656</c:v>
                </c:pt>
                <c:pt idx="49">
                  <c:v>4035534</c:v>
                </c:pt>
                <c:pt idx="50">
                  <c:v>4037623</c:v>
                </c:pt>
                <c:pt idx="51">
                  <c:v>4039240</c:v>
                </c:pt>
                <c:pt idx="52">
                  <c:v>4038211</c:v>
                </c:pt>
                <c:pt idx="53">
                  <c:v>4027202</c:v>
                </c:pt>
                <c:pt idx="54">
                  <c:v>3979960</c:v>
                </c:pt>
                <c:pt idx="55">
                  <c:v>3697051</c:v>
                </c:pt>
                <c:pt idx="56">
                  <c:v>3952435</c:v>
                </c:pt>
                <c:pt idx="57">
                  <c:v>4107092</c:v>
                </c:pt>
                <c:pt idx="58">
                  <c:v>4098958</c:v>
                </c:pt>
                <c:pt idx="59">
                  <c:v>4088045</c:v>
                </c:pt>
                <c:pt idx="60">
                  <c:v>4105848</c:v>
                </c:pt>
                <c:pt idx="61">
                  <c:v>4105097</c:v>
                </c:pt>
                <c:pt idx="62">
                  <c:v>4083890</c:v>
                </c:pt>
                <c:pt idx="63">
                  <c:v>4067605</c:v>
                </c:pt>
                <c:pt idx="64">
                  <c:v>4031053</c:v>
                </c:pt>
                <c:pt idx="65">
                  <c:v>4019673</c:v>
                </c:pt>
                <c:pt idx="66">
                  <c:v>3806808</c:v>
                </c:pt>
                <c:pt idx="67">
                  <c:v>4050273</c:v>
                </c:pt>
                <c:pt idx="68">
                  <c:v>4106178</c:v>
                </c:pt>
                <c:pt idx="69">
                  <c:v>4106958</c:v>
                </c:pt>
                <c:pt idx="70">
                  <c:v>4108496</c:v>
                </c:pt>
                <c:pt idx="71">
                  <c:v>4099989</c:v>
                </c:pt>
                <c:pt idx="72">
                  <c:v>4099682</c:v>
                </c:pt>
                <c:pt idx="73">
                  <c:v>4083116</c:v>
                </c:pt>
                <c:pt idx="74">
                  <c:v>4054089</c:v>
                </c:pt>
                <c:pt idx="75">
                  <c:v>4009901</c:v>
                </c:pt>
                <c:pt idx="76">
                  <c:v>3789271</c:v>
                </c:pt>
                <c:pt idx="77">
                  <c:v>4037555</c:v>
                </c:pt>
                <c:pt idx="78">
                  <c:v>4078154</c:v>
                </c:pt>
                <c:pt idx="79">
                  <c:v>4106422</c:v>
                </c:pt>
                <c:pt idx="80">
                  <c:v>4112367</c:v>
                </c:pt>
                <c:pt idx="81">
                  <c:v>4111684</c:v>
                </c:pt>
                <c:pt idx="82">
                  <c:v>4114183</c:v>
                </c:pt>
                <c:pt idx="83">
                  <c:v>4061064</c:v>
                </c:pt>
                <c:pt idx="84">
                  <c:v>3813833</c:v>
                </c:pt>
                <c:pt idx="85">
                  <c:v>3954783</c:v>
                </c:pt>
                <c:pt idx="86">
                  <c:v>4163322</c:v>
                </c:pt>
                <c:pt idx="87">
                  <c:v>4214782</c:v>
                </c:pt>
                <c:pt idx="88">
                  <c:v>4206696</c:v>
                </c:pt>
                <c:pt idx="89">
                  <c:v>4196773</c:v>
                </c:pt>
                <c:pt idx="90">
                  <c:v>4207660</c:v>
                </c:pt>
                <c:pt idx="91">
                  <c:v>4216327</c:v>
                </c:pt>
                <c:pt idx="92">
                  <c:v>4188750</c:v>
                </c:pt>
                <c:pt idx="93">
                  <c:v>4105829</c:v>
                </c:pt>
                <c:pt idx="94">
                  <c:v>3874409</c:v>
                </c:pt>
                <c:pt idx="95">
                  <c:v>3859719</c:v>
                </c:pt>
                <c:pt idx="96">
                  <c:v>4067179</c:v>
                </c:pt>
                <c:pt idx="97">
                  <c:v>4260900</c:v>
                </c:pt>
                <c:pt idx="98">
                  <c:v>4269492</c:v>
                </c:pt>
                <c:pt idx="99">
                  <c:v>4287529</c:v>
                </c:pt>
                <c:pt idx="100">
                  <c:v>4277131</c:v>
                </c:pt>
                <c:pt idx="101">
                  <c:v>4273362</c:v>
                </c:pt>
                <c:pt idx="102">
                  <c:v>4219286</c:v>
                </c:pt>
                <c:pt idx="103">
                  <c:v>4153711</c:v>
                </c:pt>
                <c:pt idx="104">
                  <c:v>3849363</c:v>
                </c:pt>
                <c:pt idx="105">
                  <c:v>4183092</c:v>
                </c:pt>
                <c:pt idx="106">
                  <c:v>4257401</c:v>
                </c:pt>
                <c:pt idx="107">
                  <c:v>4275418</c:v>
                </c:pt>
                <c:pt idx="108">
                  <c:v>4283840</c:v>
                </c:pt>
                <c:pt idx="109">
                  <c:v>4292327</c:v>
                </c:pt>
                <c:pt idx="110">
                  <c:v>4287890</c:v>
                </c:pt>
                <c:pt idx="111">
                  <c:v>4248375</c:v>
                </c:pt>
                <c:pt idx="112">
                  <c:v>3879700</c:v>
                </c:pt>
                <c:pt idx="113">
                  <c:v>4183014</c:v>
                </c:pt>
                <c:pt idx="114">
                  <c:v>4254210</c:v>
                </c:pt>
                <c:pt idx="115">
                  <c:v>4366532</c:v>
                </c:pt>
                <c:pt idx="116">
                  <c:v>4387648</c:v>
                </c:pt>
                <c:pt idx="117">
                  <c:v>4377940</c:v>
                </c:pt>
                <c:pt idx="118">
                  <c:v>4366933</c:v>
                </c:pt>
                <c:pt idx="119">
                  <c:v>4314137</c:v>
                </c:pt>
                <c:pt idx="120">
                  <c:v>4117419</c:v>
                </c:pt>
                <c:pt idx="121">
                  <c:v>3941495</c:v>
                </c:pt>
                <c:pt idx="122">
                  <c:v>4061296</c:v>
                </c:pt>
                <c:pt idx="123">
                  <c:v>4344061</c:v>
                </c:pt>
                <c:pt idx="124">
                  <c:v>4327234</c:v>
                </c:pt>
                <c:pt idx="125">
                  <c:v>4323064</c:v>
                </c:pt>
                <c:pt idx="126">
                  <c:v>4356558</c:v>
                </c:pt>
                <c:pt idx="127">
                  <c:v>4351799</c:v>
                </c:pt>
                <c:pt idx="128">
                  <c:v>4211332</c:v>
                </c:pt>
                <c:pt idx="129">
                  <c:v>3904640</c:v>
                </c:pt>
                <c:pt idx="130">
                  <c:v>4055960</c:v>
                </c:pt>
                <c:pt idx="131">
                  <c:v>4231508</c:v>
                </c:pt>
                <c:pt idx="132">
                  <c:v>4268798</c:v>
                </c:pt>
                <c:pt idx="133">
                  <c:v>4295370</c:v>
                </c:pt>
                <c:pt idx="134">
                  <c:v>4298380</c:v>
                </c:pt>
                <c:pt idx="135">
                  <c:v>4326277</c:v>
                </c:pt>
                <c:pt idx="136">
                  <c:v>4297150</c:v>
                </c:pt>
                <c:pt idx="137">
                  <c:v>4138353</c:v>
                </c:pt>
                <c:pt idx="138">
                  <c:v>3819510</c:v>
                </c:pt>
                <c:pt idx="139">
                  <c:v>4150505</c:v>
                </c:pt>
                <c:pt idx="140">
                  <c:v>4251597</c:v>
                </c:pt>
                <c:pt idx="141">
                  <c:v>4277392</c:v>
                </c:pt>
                <c:pt idx="142">
                  <c:v>4252596</c:v>
                </c:pt>
                <c:pt idx="143">
                  <c:v>4247600</c:v>
                </c:pt>
                <c:pt idx="144">
                  <c:v>4222954</c:v>
                </c:pt>
                <c:pt idx="145">
                  <c:v>4056728</c:v>
                </c:pt>
                <c:pt idx="146">
                  <c:v>3918982</c:v>
                </c:pt>
                <c:pt idx="147">
                  <c:v>4142317</c:v>
                </c:pt>
                <c:pt idx="148">
                  <c:v>4331449</c:v>
                </c:pt>
                <c:pt idx="149">
                  <c:v>4288606</c:v>
                </c:pt>
                <c:pt idx="150">
                  <c:v>4332782</c:v>
                </c:pt>
                <c:pt idx="151">
                  <c:v>4325723</c:v>
                </c:pt>
                <c:pt idx="152">
                  <c:v>4200128</c:v>
                </c:pt>
                <c:pt idx="153">
                  <c:v>4003343</c:v>
                </c:pt>
                <c:pt idx="154">
                  <c:v>3911352</c:v>
                </c:pt>
                <c:pt idx="155">
                  <c:v>4204437</c:v>
                </c:pt>
                <c:pt idx="156">
                  <c:v>4203476</c:v>
                </c:pt>
                <c:pt idx="157">
                  <c:v>4276399</c:v>
                </c:pt>
                <c:pt idx="158">
                  <c:v>4224221</c:v>
                </c:pt>
                <c:pt idx="159">
                  <c:v>4229225</c:v>
                </c:pt>
                <c:pt idx="160">
                  <c:v>4080367</c:v>
                </c:pt>
                <c:pt idx="161">
                  <c:v>4014112</c:v>
                </c:pt>
                <c:pt idx="162">
                  <c:v>3815333</c:v>
                </c:pt>
                <c:pt idx="163">
                  <c:v>3997085</c:v>
                </c:pt>
                <c:pt idx="164">
                  <c:v>4162671</c:v>
                </c:pt>
                <c:pt idx="165">
                  <c:v>4165599</c:v>
                </c:pt>
                <c:pt idx="166">
                  <c:v>4177064</c:v>
                </c:pt>
                <c:pt idx="167">
                  <c:v>4162982</c:v>
                </c:pt>
                <c:pt idx="168">
                  <c:v>4129967</c:v>
                </c:pt>
                <c:pt idx="169">
                  <c:v>4083144</c:v>
                </c:pt>
                <c:pt idx="170">
                  <c:v>3821970</c:v>
                </c:pt>
                <c:pt idx="171">
                  <c:v>4046485</c:v>
                </c:pt>
                <c:pt idx="172">
                  <c:v>4179205</c:v>
                </c:pt>
                <c:pt idx="173">
                  <c:v>4145412</c:v>
                </c:pt>
                <c:pt idx="174">
                  <c:v>4176182</c:v>
                </c:pt>
                <c:pt idx="175">
                  <c:v>4174369</c:v>
                </c:pt>
                <c:pt idx="176">
                  <c:v>4169468</c:v>
                </c:pt>
                <c:pt idx="177">
                  <c:v>4138052</c:v>
                </c:pt>
                <c:pt idx="178">
                  <c:v>4053137</c:v>
                </c:pt>
                <c:pt idx="179">
                  <c:v>3713549</c:v>
                </c:pt>
                <c:pt idx="180">
                  <c:v>4034700</c:v>
                </c:pt>
                <c:pt idx="181">
                  <c:v>4155434</c:v>
                </c:pt>
                <c:pt idx="182">
                  <c:v>4124829</c:v>
                </c:pt>
                <c:pt idx="183">
                  <c:v>4138593</c:v>
                </c:pt>
                <c:pt idx="184">
                  <c:v>4131745</c:v>
                </c:pt>
                <c:pt idx="185">
                  <c:v>4126443</c:v>
                </c:pt>
                <c:pt idx="186">
                  <c:v>4131107</c:v>
                </c:pt>
                <c:pt idx="187">
                  <c:v>4050822</c:v>
                </c:pt>
                <c:pt idx="188">
                  <c:v>4018409</c:v>
                </c:pt>
                <c:pt idx="189">
                  <c:v>4030336</c:v>
                </c:pt>
                <c:pt idx="190">
                  <c:v>4085262</c:v>
                </c:pt>
                <c:pt idx="191">
                  <c:v>4116351</c:v>
                </c:pt>
                <c:pt idx="192">
                  <c:v>4100041</c:v>
                </c:pt>
                <c:pt idx="193">
                  <c:v>4136545</c:v>
                </c:pt>
                <c:pt idx="194">
                  <c:v>4165166</c:v>
                </c:pt>
                <c:pt idx="195">
                  <c:v>4128718</c:v>
                </c:pt>
                <c:pt idx="196">
                  <c:v>4113046</c:v>
                </c:pt>
                <c:pt idx="197">
                  <c:v>4010369</c:v>
                </c:pt>
                <c:pt idx="198">
                  <c:v>3896188</c:v>
                </c:pt>
                <c:pt idx="199">
                  <c:v>3952259</c:v>
                </c:pt>
                <c:pt idx="200">
                  <c:v>4167972</c:v>
                </c:pt>
                <c:pt idx="201">
                  <c:v>4160870</c:v>
                </c:pt>
                <c:pt idx="202">
                  <c:v>4172743</c:v>
                </c:pt>
                <c:pt idx="203">
                  <c:v>4096602</c:v>
                </c:pt>
                <c:pt idx="204">
                  <c:v>4052857</c:v>
                </c:pt>
                <c:pt idx="205">
                  <c:v>4031347</c:v>
                </c:pt>
                <c:pt idx="206">
                  <c:v>4047216</c:v>
                </c:pt>
                <c:pt idx="207">
                  <c:v>4130927</c:v>
                </c:pt>
                <c:pt idx="208">
                  <c:v>4102046</c:v>
                </c:pt>
                <c:pt idx="209">
                  <c:v>4092526</c:v>
                </c:pt>
                <c:pt idx="210">
                  <c:v>4115674</c:v>
                </c:pt>
                <c:pt idx="211">
                  <c:v>4039266</c:v>
                </c:pt>
                <c:pt idx="212">
                  <c:v>3857445</c:v>
                </c:pt>
                <c:pt idx="213">
                  <c:v>3943306</c:v>
                </c:pt>
                <c:pt idx="214">
                  <c:v>3989033</c:v>
                </c:pt>
                <c:pt idx="215">
                  <c:v>4049372</c:v>
                </c:pt>
                <c:pt idx="216">
                  <c:v>4034677</c:v>
                </c:pt>
                <c:pt idx="217">
                  <c:v>4092986</c:v>
                </c:pt>
                <c:pt idx="218">
                  <c:v>4077699</c:v>
                </c:pt>
                <c:pt idx="219">
                  <c:v>4079377</c:v>
                </c:pt>
                <c:pt idx="220">
                  <c:v>3991391</c:v>
                </c:pt>
                <c:pt idx="221">
                  <c:v>3810531</c:v>
                </c:pt>
                <c:pt idx="222">
                  <c:v>3761000</c:v>
                </c:pt>
                <c:pt idx="223">
                  <c:v>4024192</c:v>
                </c:pt>
                <c:pt idx="224">
                  <c:v>4200035</c:v>
                </c:pt>
                <c:pt idx="225">
                  <c:v>4190360</c:v>
                </c:pt>
                <c:pt idx="226">
                  <c:v>4230547</c:v>
                </c:pt>
                <c:pt idx="227">
                  <c:v>4217237</c:v>
                </c:pt>
                <c:pt idx="228">
                  <c:v>4130863</c:v>
                </c:pt>
                <c:pt idx="229">
                  <c:v>3904951</c:v>
                </c:pt>
                <c:pt idx="230">
                  <c:v>3889453</c:v>
                </c:pt>
                <c:pt idx="231">
                  <c:v>4054155</c:v>
                </c:pt>
                <c:pt idx="232">
                  <c:v>4107368</c:v>
                </c:pt>
                <c:pt idx="233">
                  <c:v>4140009</c:v>
                </c:pt>
                <c:pt idx="234">
                  <c:v>4170647</c:v>
                </c:pt>
                <c:pt idx="235">
                  <c:v>4178160</c:v>
                </c:pt>
                <c:pt idx="236">
                  <c:v>4181237</c:v>
                </c:pt>
                <c:pt idx="237">
                  <c:v>4060348</c:v>
                </c:pt>
                <c:pt idx="238">
                  <c:v>3944111</c:v>
                </c:pt>
                <c:pt idx="239">
                  <c:v>3844343</c:v>
                </c:pt>
                <c:pt idx="240">
                  <c:v>4008593</c:v>
                </c:pt>
                <c:pt idx="241">
                  <c:v>4080102</c:v>
                </c:pt>
                <c:pt idx="242">
                  <c:v>4128099</c:v>
                </c:pt>
                <c:pt idx="243">
                  <c:v>4170474</c:v>
                </c:pt>
                <c:pt idx="244">
                  <c:v>4118322</c:v>
                </c:pt>
                <c:pt idx="245">
                  <c:v>4108652</c:v>
                </c:pt>
                <c:pt idx="246">
                  <c:v>4052348</c:v>
                </c:pt>
                <c:pt idx="247">
                  <c:v>4033926</c:v>
                </c:pt>
                <c:pt idx="248">
                  <c:v>3739642</c:v>
                </c:pt>
                <c:pt idx="249">
                  <c:v>4021731</c:v>
                </c:pt>
                <c:pt idx="250">
                  <c:v>4047775</c:v>
                </c:pt>
                <c:pt idx="251">
                  <c:v>2864287</c:v>
                </c:pt>
                <c:pt idx="252">
                  <c:v>3028288</c:v>
                </c:pt>
                <c:pt idx="253">
                  <c:v>3705324</c:v>
                </c:pt>
                <c:pt idx="254">
                  <c:v>3448609</c:v>
                </c:pt>
                <c:pt idx="255">
                  <c:v>3739292</c:v>
                </c:pt>
                <c:pt idx="256">
                  <c:v>3640795</c:v>
                </c:pt>
                <c:pt idx="257">
                  <c:v>3542326</c:v>
                </c:pt>
                <c:pt idx="258">
                  <c:v>3617994</c:v>
                </c:pt>
                <c:pt idx="259">
                  <c:v>3933282</c:v>
                </c:pt>
                <c:pt idx="260">
                  <c:v>3527033</c:v>
                </c:pt>
                <c:pt idx="261">
                  <c:v>3930207</c:v>
                </c:pt>
                <c:pt idx="262">
                  <c:v>3342558</c:v>
                </c:pt>
                <c:pt idx="263">
                  <c:v>2716279</c:v>
                </c:pt>
                <c:pt idx="264">
                  <c:v>2710353</c:v>
                </c:pt>
                <c:pt idx="265">
                  <c:v>3484568</c:v>
                </c:pt>
                <c:pt idx="266">
                  <c:v>3489960</c:v>
                </c:pt>
                <c:pt idx="267">
                  <c:v>3490784</c:v>
                </c:pt>
                <c:pt idx="268">
                  <c:v>3491574</c:v>
                </c:pt>
                <c:pt idx="269">
                  <c:v>3497320</c:v>
                </c:pt>
                <c:pt idx="270">
                  <c:v>3490342</c:v>
                </c:pt>
                <c:pt idx="271">
                  <c:v>3490138</c:v>
                </c:pt>
                <c:pt idx="272">
                  <c:v>3492342</c:v>
                </c:pt>
                <c:pt idx="273">
                  <c:v>3493711</c:v>
                </c:pt>
                <c:pt idx="274">
                  <c:v>3495432</c:v>
                </c:pt>
                <c:pt idx="275">
                  <c:v>3494841</c:v>
                </c:pt>
                <c:pt idx="276">
                  <c:v>3493189</c:v>
                </c:pt>
                <c:pt idx="277">
                  <c:v>3492270</c:v>
                </c:pt>
                <c:pt idx="278">
                  <c:v>3492577</c:v>
                </c:pt>
                <c:pt idx="279">
                  <c:v>3493587</c:v>
                </c:pt>
                <c:pt idx="280">
                  <c:v>3494103</c:v>
                </c:pt>
                <c:pt idx="281">
                  <c:v>3494706</c:v>
                </c:pt>
                <c:pt idx="282">
                  <c:v>3495119</c:v>
                </c:pt>
                <c:pt idx="283">
                  <c:v>3494091</c:v>
                </c:pt>
                <c:pt idx="284">
                  <c:v>3495572</c:v>
                </c:pt>
                <c:pt idx="285">
                  <c:v>3492276</c:v>
                </c:pt>
                <c:pt idx="286">
                  <c:v>3495978</c:v>
                </c:pt>
                <c:pt idx="287">
                  <c:v>3491778</c:v>
                </c:pt>
                <c:pt idx="288">
                  <c:v>3491976</c:v>
                </c:pt>
                <c:pt idx="289">
                  <c:v>3489859</c:v>
                </c:pt>
                <c:pt idx="290">
                  <c:v>3489589</c:v>
                </c:pt>
                <c:pt idx="291">
                  <c:v>3489403</c:v>
                </c:pt>
                <c:pt idx="292">
                  <c:v>3490979</c:v>
                </c:pt>
                <c:pt idx="293">
                  <c:v>3491001</c:v>
                </c:pt>
                <c:pt idx="294">
                  <c:v>3491482</c:v>
                </c:pt>
                <c:pt idx="295">
                  <c:v>3491103</c:v>
                </c:pt>
                <c:pt idx="296">
                  <c:v>3492776</c:v>
                </c:pt>
                <c:pt idx="297">
                  <c:v>3491643</c:v>
                </c:pt>
                <c:pt idx="298">
                  <c:v>3493469</c:v>
                </c:pt>
                <c:pt idx="299">
                  <c:v>3492629</c:v>
                </c:pt>
                <c:pt idx="300">
                  <c:v>3492259</c:v>
                </c:pt>
                <c:pt idx="301">
                  <c:v>3494646</c:v>
                </c:pt>
                <c:pt idx="302">
                  <c:v>3498409</c:v>
                </c:pt>
                <c:pt idx="303">
                  <c:v>3500616</c:v>
                </c:pt>
                <c:pt idx="304">
                  <c:v>3494572</c:v>
                </c:pt>
                <c:pt idx="305">
                  <c:v>3500570</c:v>
                </c:pt>
                <c:pt idx="306">
                  <c:v>3493697</c:v>
                </c:pt>
                <c:pt idx="307">
                  <c:v>3494355</c:v>
                </c:pt>
                <c:pt idx="308">
                  <c:v>3494986</c:v>
                </c:pt>
                <c:pt idx="309">
                  <c:v>3495346</c:v>
                </c:pt>
                <c:pt idx="310">
                  <c:v>3495159</c:v>
                </c:pt>
                <c:pt idx="311">
                  <c:v>3497176</c:v>
                </c:pt>
                <c:pt idx="312">
                  <c:v>3492203</c:v>
                </c:pt>
                <c:pt idx="313">
                  <c:v>3494837</c:v>
                </c:pt>
                <c:pt idx="314">
                  <c:v>3494028</c:v>
                </c:pt>
                <c:pt idx="315">
                  <c:v>3494350</c:v>
                </c:pt>
                <c:pt idx="316">
                  <c:v>3490997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狀態定義!$I$1</c:f>
              <c:strCache>
                <c:ptCount val="1"/>
                <c:pt idx="0">
                  <c:v>Ixysum=</c:v>
                </c:pt>
              </c:strCache>
            </c:strRef>
          </c:tx>
          <c:marker>
            <c:symbol val="none"/>
          </c:marker>
          <c:val>
            <c:numRef>
              <c:f>狀態定義!$J$1:$J$317</c:f>
              <c:numCache>
                <c:formatCode>General</c:formatCode>
                <c:ptCount val="317"/>
                <c:pt idx="0">
                  <c:v>4063091</c:v>
                </c:pt>
                <c:pt idx="1">
                  <c:v>4053568</c:v>
                </c:pt>
                <c:pt idx="2">
                  <c:v>4053666</c:v>
                </c:pt>
                <c:pt idx="3">
                  <c:v>4061139</c:v>
                </c:pt>
                <c:pt idx="4">
                  <c:v>4060936</c:v>
                </c:pt>
                <c:pt idx="5">
                  <c:v>4057324</c:v>
                </c:pt>
                <c:pt idx="6">
                  <c:v>4057790</c:v>
                </c:pt>
                <c:pt idx="7">
                  <c:v>4059330</c:v>
                </c:pt>
                <c:pt idx="8">
                  <c:v>4051684</c:v>
                </c:pt>
                <c:pt idx="9">
                  <c:v>4025731</c:v>
                </c:pt>
                <c:pt idx="10">
                  <c:v>3997729</c:v>
                </c:pt>
                <c:pt idx="11">
                  <c:v>3884771</c:v>
                </c:pt>
                <c:pt idx="12">
                  <c:v>3838296</c:v>
                </c:pt>
                <c:pt idx="13">
                  <c:v>4039264</c:v>
                </c:pt>
                <c:pt idx="14">
                  <c:v>4075685</c:v>
                </c:pt>
                <c:pt idx="15">
                  <c:v>4088711</c:v>
                </c:pt>
                <c:pt idx="16">
                  <c:v>4078780</c:v>
                </c:pt>
                <c:pt idx="17">
                  <c:v>4021751</c:v>
                </c:pt>
                <c:pt idx="18">
                  <c:v>3847394</c:v>
                </c:pt>
                <c:pt idx="19">
                  <c:v>3770902</c:v>
                </c:pt>
                <c:pt idx="20">
                  <c:v>3796655</c:v>
                </c:pt>
                <c:pt idx="21">
                  <c:v>3967711</c:v>
                </c:pt>
                <c:pt idx="22">
                  <c:v>3996666</c:v>
                </c:pt>
                <c:pt idx="23">
                  <c:v>4004156</c:v>
                </c:pt>
                <c:pt idx="24">
                  <c:v>3998430</c:v>
                </c:pt>
                <c:pt idx="25">
                  <c:v>3991418</c:v>
                </c:pt>
                <c:pt idx="26">
                  <c:v>3956584</c:v>
                </c:pt>
                <c:pt idx="27">
                  <c:v>3774386</c:v>
                </c:pt>
                <c:pt idx="28">
                  <c:v>3815316</c:v>
                </c:pt>
                <c:pt idx="29">
                  <c:v>3970954</c:v>
                </c:pt>
                <c:pt idx="30">
                  <c:v>4026336</c:v>
                </c:pt>
                <c:pt idx="31">
                  <c:v>4020084</c:v>
                </c:pt>
                <c:pt idx="32">
                  <c:v>4015486</c:v>
                </c:pt>
                <c:pt idx="33">
                  <c:v>4012552</c:v>
                </c:pt>
                <c:pt idx="34">
                  <c:v>3996323</c:v>
                </c:pt>
                <c:pt idx="35">
                  <c:v>3916442</c:v>
                </c:pt>
                <c:pt idx="36">
                  <c:v>3756826</c:v>
                </c:pt>
                <c:pt idx="37">
                  <c:v>3934263</c:v>
                </c:pt>
                <c:pt idx="38">
                  <c:v>4100122</c:v>
                </c:pt>
                <c:pt idx="39">
                  <c:v>4087515</c:v>
                </c:pt>
                <c:pt idx="40">
                  <c:v>4070946</c:v>
                </c:pt>
                <c:pt idx="41">
                  <c:v>4056154</c:v>
                </c:pt>
                <c:pt idx="42">
                  <c:v>4015313</c:v>
                </c:pt>
                <c:pt idx="43">
                  <c:v>3963978</c:v>
                </c:pt>
                <c:pt idx="44">
                  <c:v>3924412</c:v>
                </c:pt>
                <c:pt idx="45">
                  <c:v>4024242</c:v>
                </c:pt>
                <c:pt idx="46">
                  <c:v>3923087</c:v>
                </c:pt>
                <c:pt idx="47">
                  <c:v>3977389</c:v>
                </c:pt>
                <c:pt idx="48">
                  <c:v>3994755</c:v>
                </c:pt>
                <c:pt idx="49">
                  <c:v>3992109</c:v>
                </c:pt>
                <c:pt idx="50">
                  <c:v>3984576</c:v>
                </c:pt>
                <c:pt idx="51">
                  <c:v>3980184</c:v>
                </c:pt>
                <c:pt idx="52">
                  <c:v>3975118</c:v>
                </c:pt>
                <c:pt idx="53">
                  <c:v>3969519</c:v>
                </c:pt>
                <c:pt idx="54">
                  <c:v>3919423</c:v>
                </c:pt>
                <c:pt idx="55">
                  <c:v>3691887</c:v>
                </c:pt>
                <c:pt idx="56">
                  <c:v>3906578</c:v>
                </c:pt>
                <c:pt idx="57">
                  <c:v>4042247</c:v>
                </c:pt>
                <c:pt idx="58">
                  <c:v>4012364</c:v>
                </c:pt>
                <c:pt idx="59">
                  <c:v>4006241</c:v>
                </c:pt>
                <c:pt idx="60">
                  <c:v>4018151</c:v>
                </c:pt>
                <c:pt idx="61">
                  <c:v>4013185</c:v>
                </c:pt>
                <c:pt idx="62">
                  <c:v>4004532</c:v>
                </c:pt>
                <c:pt idx="63">
                  <c:v>3986305</c:v>
                </c:pt>
                <c:pt idx="64">
                  <c:v>3960257</c:v>
                </c:pt>
                <c:pt idx="65">
                  <c:v>3946272</c:v>
                </c:pt>
                <c:pt idx="66">
                  <c:v>3792526</c:v>
                </c:pt>
                <c:pt idx="67">
                  <c:v>3958882</c:v>
                </c:pt>
                <c:pt idx="68">
                  <c:v>4115768</c:v>
                </c:pt>
                <c:pt idx="69">
                  <c:v>4083779</c:v>
                </c:pt>
                <c:pt idx="70">
                  <c:v>4084489</c:v>
                </c:pt>
                <c:pt idx="71">
                  <c:v>4082241</c:v>
                </c:pt>
                <c:pt idx="72">
                  <c:v>4079775</c:v>
                </c:pt>
                <c:pt idx="73">
                  <c:v>4054284</c:v>
                </c:pt>
                <c:pt idx="74">
                  <c:v>4023727</c:v>
                </c:pt>
                <c:pt idx="75">
                  <c:v>3995839</c:v>
                </c:pt>
                <c:pt idx="76">
                  <c:v>3822697</c:v>
                </c:pt>
                <c:pt idx="77">
                  <c:v>4087874</c:v>
                </c:pt>
                <c:pt idx="78">
                  <c:v>4090979</c:v>
                </c:pt>
                <c:pt idx="79">
                  <c:v>4090407</c:v>
                </c:pt>
                <c:pt idx="80">
                  <c:v>4093171</c:v>
                </c:pt>
                <c:pt idx="81">
                  <c:v>4101154</c:v>
                </c:pt>
                <c:pt idx="82">
                  <c:v>4084927</c:v>
                </c:pt>
                <c:pt idx="83">
                  <c:v>4039392</c:v>
                </c:pt>
                <c:pt idx="84">
                  <c:v>3878255</c:v>
                </c:pt>
                <c:pt idx="85">
                  <c:v>3880078</c:v>
                </c:pt>
                <c:pt idx="86">
                  <c:v>4129910</c:v>
                </c:pt>
                <c:pt idx="87">
                  <c:v>4107208</c:v>
                </c:pt>
                <c:pt idx="88">
                  <c:v>4091754</c:v>
                </c:pt>
                <c:pt idx="89">
                  <c:v>4094166</c:v>
                </c:pt>
                <c:pt idx="90">
                  <c:v>4099676</c:v>
                </c:pt>
                <c:pt idx="91">
                  <c:v>4102382</c:v>
                </c:pt>
                <c:pt idx="92">
                  <c:v>4073111</c:v>
                </c:pt>
                <c:pt idx="93">
                  <c:v>3994923</c:v>
                </c:pt>
                <c:pt idx="94">
                  <c:v>3824651</c:v>
                </c:pt>
                <c:pt idx="95">
                  <c:v>3812139</c:v>
                </c:pt>
                <c:pt idx="96">
                  <c:v>4045040</c:v>
                </c:pt>
                <c:pt idx="97">
                  <c:v>4208512</c:v>
                </c:pt>
                <c:pt idx="98">
                  <c:v>4217930</c:v>
                </c:pt>
                <c:pt idx="99">
                  <c:v>4238073</c:v>
                </c:pt>
                <c:pt idx="100">
                  <c:v>4222714</c:v>
                </c:pt>
                <c:pt idx="101">
                  <c:v>4207676</c:v>
                </c:pt>
                <c:pt idx="102">
                  <c:v>4171284</c:v>
                </c:pt>
                <c:pt idx="103">
                  <c:v>4098992</c:v>
                </c:pt>
                <c:pt idx="104">
                  <c:v>3823437</c:v>
                </c:pt>
                <c:pt idx="105">
                  <c:v>4109302</c:v>
                </c:pt>
                <c:pt idx="106">
                  <c:v>4239303</c:v>
                </c:pt>
                <c:pt idx="107">
                  <c:v>4226005</c:v>
                </c:pt>
                <c:pt idx="108">
                  <c:v>4246046</c:v>
                </c:pt>
                <c:pt idx="109">
                  <c:v>4247349</c:v>
                </c:pt>
                <c:pt idx="110">
                  <c:v>4244230</c:v>
                </c:pt>
                <c:pt idx="111">
                  <c:v>4205584</c:v>
                </c:pt>
                <c:pt idx="112">
                  <c:v>3831081</c:v>
                </c:pt>
                <c:pt idx="113">
                  <c:v>4015774</c:v>
                </c:pt>
                <c:pt idx="114">
                  <c:v>4247918</c:v>
                </c:pt>
                <c:pt idx="115">
                  <c:v>4330046</c:v>
                </c:pt>
                <c:pt idx="116">
                  <c:v>4356167</c:v>
                </c:pt>
                <c:pt idx="117">
                  <c:v>4328527</c:v>
                </c:pt>
                <c:pt idx="118">
                  <c:v>4320394</c:v>
                </c:pt>
                <c:pt idx="119">
                  <c:v>4272896</c:v>
                </c:pt>
                <c:pt idx="120">
                  <c:v>4050599</c:v>
                </c:pt>
                <c:pt idx="121">
                  <c:v>3879648</c:v>
                </c:pt>
                <c:pt idx="122">
                  <c:v>4017129</c:v>
                </c:pt>
                <c:pt idx="123">
                  <c:v>4336474</c:v>
                </c:pt>
                <c:pt idx="124">
                  <c:v>4291953</c:v>
                </c:pt>
                <c:pt idx="125">
                  <c:v>4297475</c:v>
                </c:pt>
                <c:pt idx="126">
                  <c:v>4331958</c:v>
                </c:pt>
                <c:pt idx="127">
                  <c:v>4314526</c:v>
                </c:pt>
                <c:pt idx="128">
                  <c:v>4171347</c:v>
                </c:pt>
                <c:pt idx="129">
                  <c:v>3848850</c:v>
                </c:pt>
                <c:pt idx="130">
                  <c:v>3996411</c:v>
                </c:pt>
                <c:pt idx="131">
                  <c:v>4236335</c:v>
                </c:pt>
                <c:pt idx="132">
                  <c:v>4242176</c:v>
                </c:pt>
                <c:pt idx="133">
                  <c:v>4275979</c:v>
                </c:pt>
                <c:pt idx="134">
                  <c:v>4277738</c:v>
                </c:pt>
                <c:pt idx="135">
                  <c:v>4304183</c:v>
                </c:pt>
                <c:pt idx="136">
                  <c:v>4271965</c:v>
                </c:pt>
                <c:pt idx="137">
                  <c:v>4081581</c:v>
                </c:pt>
                <c:pt idx="138">
                  <c:v>3783283</c:v>
                </c:pt>
                <c:pt idx="139">
                  <c:v>4112754</c:v>
                </c:pt>
                <c:pt idx="140">
                  <c:v>4214561</c:v>
                </c:pt>
                <c:pt idx="141">
                  <c:v>4242259</c:v>
                </c:pt>
                <c:pt idx="142">
                  <c:v>4217691</c:v>
                </c:pt>
                <c:pt idx="143">
                  <c:v>4205950</c:v>
                </c:pt>
                <c:pt idx="144">
                  <c:v>4171567</c:v>
                </c:pt>
                <c:pt idx="145">
                  <c:v>3972611</c:v>
                </c:pt>
                <c:pt idx="146">
                  <c:v>3837265</c:v>
                </c:pt>
                <c:pt idx="147">
                  <c:v>4072712</c:v>
                </c:pt>
                <c:pt idx="148">
                  <c:v>4277672</c:v>
                </c:pt>
                <c:pt idx="149">
                  <c:v>4237272</c:v>
                </c:pt>
                <c:pt idx="150">
                  <c:v>4285866</c:v>
                </c:pt>
                <c:pt idx="151">
                  <c:v>4269757</c:v>
                </c:pt>
                <c:pt idx="152">
                  <c:v>4149096</c:v>
                </c:pt>
                <c:pt idx="153">
                  <c:v>3871270</c:v>
                </c:pt>
                <c:pt idx="154">
                  <c:v>4005061</c:v>
                </c:pt>
                <c:pt idx="155">
                  <c:v>4217996</c:v>
                </c:pt>
                <c:pt idx="156">
                  <c:v>4186027</c:v>
                </c:pt>
                <c:pt idx="157">
                  <c:v>4259373</c:v>
                </c:pt>
                <c:pt idx="158">
                  <c:v>4204604</c:v>
                </c:pt>
                <c:pt idx="159">
                  <c:v>4212976</c:v>
                </c:pt>
                <c:pt idx="160">
                  <c:v>4055770</c:v>
                </c:pt>
                <c:pt idx="161">
                  <c:v>3983303</c:v>
                </c:pt>
                <c:pt idx="162">
                  <c:v>3773860</c:v>
                </c:pt>
                <c:pt idx="163">
                  <c:v>3876270</c:v>
                </c:pt>
                <c:pt idx="164">
                  <c:v>4174915</c:v>
                </c:pt>
                <c:pt idx="165">
                  <c:v>4167606</c:v>
                </c:pt>
                <c:pt idx="166">
                  <c:v>4183962</c:v>
                </c:pt>
                <c:pt idx="167">
                  <c:v>4166341</c:v>
                </c:pt>
                <c:pt idx="168">
                  <c:v>4131057</c:v>
                </c:pt>
                <c:pt idx="169">
                  <c:v>4076316</c:v>
                </c:pt>
                <c:pt idx="170">
                  <c:v>3782250</c:v>
                </c:pt>
                <c:pt idx="171">
                  <c:v>4002121</c:v>
                </c:pt>
                <c:pt idx="172">
                  <c:v>4189219</c:v>
                </c:pt>
                <c:pt idx="173">
                  <c:v>4132274</c:v>
                </c:pt>
                <c:pt idx="174">
                  <c:v>4166419</c:v>
                </c:pt>
                <c:pt idx="175">
                  <c:v>4164083</c:v>
                </c:pt>
                <c:pt idx="176">
                  <c:v>4162456</c:v>
                </c:pt>
                <c:pt idx="177">
                  <c:v>4119996</c:v>
                </c:pt>
                <c:pt idx="178">
                  <c:v>3991235</c:v>
                </c:pt>
                <c:pt idx="179">
                  <c:v>3728449</c:v>
                </c:pt>
                <c:pt idx="180">
                  <c:v>4065859</c:v>
                </c:pt>
                <c:pt idx="181">
                  <c:v>4321410</c:v>
                </c:pt>
                <c:pt idx="182">
                  <c:v>4165823</c:v>
                </c:pt>
                <c:pt idx="183">
                  <c:v>4171663</c:v>
                </c:pt>
                <c:pt idx="184">
                  <c:v>4151130</c:v>
                </c:pt>
                <c:pt idx="185">
                  <c:v>4144676</c:v>
                </c:pt>
                <c:pt idx="186">
                  <c:v>4151395</c:v>
                </c:pt>
                <c:pt idx="187">
                  <c:v>4064812</c:v>
                </c:pt>
                <c:pt idx="188">
                  <c:v>4010428</c:v>
                </c:pt>
                <c:pt idx="189">
                  <c:v>3995792</c:v>
                </c:pt>
                <c:pt idx="190">
                  <c:v>4174327</c:v>
                </c:pt>
                <c:pt idx="191">
                  <c:v>4148829</c:v>
                </c:pt>
                <c:pt idx="192">
                  <c:v>4140815</c:v>
                </c:pt>
                <c:pt idx="193">
                  <c:v>4174504</c:v>
                </c:pt>
                <c:pt idx="194">
                  <c:v>4193259</c:v>
                </c:pt>
                <c:pt idx="195">
                  <c:v>4168163</c:v>
                </c:pt>
                <c:pt idx="196">
                  <c:v>4137818</c:v>
                </c:pt>
                <c:pt idx="197">
                  <c:v>4019677</c:v>
                </c:pt>
                <c:pt idx="198">
                  <c:v>3787769</c:v>
                </c:pt>
                <c:pt idx="199">
                  <c:v>3975101</c:v>
                </c:pt>
                <c:pt idx="200">
                  <c:v>4124012</c:v>
                </c:pt>
                <c:pt idx="201">
                  <c:v>4116829</c:v>
                </c:pt>
                <c:pt idx="202">
                  <c:v>4125122</c:v>
                </c:pt>
                <c:pt idx="203">
                  <c:v>4044126</c:v>
                </c:pt>
                <c:pt idx="204">
                  <c:v>3982872</c:v>
                </c:pt>
                <c:pt idx="205">
                  <c:v>3983963</c:v>
                </c:pt>
                <c:pt idx="206">
                  <c:v>3901701</c:v>
                </c:pt>
                <c:pt idx="207">
                  <c:v>4054739</c:v>
                </c:pt>
                <c:pt idx="208">
                  <c:v>4115841</c:v>
                </c:pt>
                <c:pt idx="209">
                  <c:v>4104034</c:v>
                </c:pt>
                <c:pt idx="210">
                  <c:v>4126066</c:v>
                </c:pt>
                <c:pt idx="211">
                  <c:v>4045479</c:v>
                </c:pt>
                <c:pt idx="212">
                  <c:v>3844580</c:v>
                </c:pt>
                <c:pt idx="213">
                  <c:v>3835962</c:v>
                </c:pt>
                <c:pt idx="214">
                  <c:v>4022333</c:v>
                </c:pt>
                <c:pt idx="215">
                  <c:v>4051453</c:v>
                </c:pt>
                <c:pt idx="216">
                  <c:v>4030447</c:v>
                </c:pt>
                <c:pt idx="217">
                  <c:v>4091479</c:v>
                </c:pt>
                <c:pt idx="218">
                  <c:v>4084428</c:v>
                </c:pt>
                <c:pt idx="219">
                  <c:v>4082564</c:v>
                </c:pt>
                <c:pt idx="220">
                  <c:v>3994808</c:v>
                </c:pt>
                <c:pt idx="221">
                  <c:v>3808486</c:v>
                </c:pt>
                <c:pt idx="222">
                  <c:v>3812187</c:v>
                </c:pt>
                <c:pt idx="223">
                  <c:v>4085705</c:v>
                </c:pt>
                <c:pt idx="224">
                  <c:v>4260254</c:v>
                </c:pt>
                <c:pt idx="225">
                  <c:v>4234370</c:v>
                </c:pt>
                <c:pt idx="226">
                  <c:v>4281793</c:v>
                </c:pt>
                <c:pt idx="227">
                  <c:v>4272741</c:v>
                </c:pt>
                <c:pt idx="228">
                  <c:v>4157682</c:v>
                </c:pt>
                <c:pt idx="229">
                  <c:v>3908498</c:v>
                </c:pt>
                <c:pt idx="230">
                  <c:v>3757778</c:v>
                </c:pt>
                <c:pt idx="231">
                  <c:v>4004662</c:v>
                </c:pt>
                <c:pt idx="232">
                  <c:v>4137724</c:v>
                </c:pt>
                <c:pt idx="233">
                  <c:v>4166736</c:v>
                </c:pt>
                <c:pt idx="234">
                  <c:v>4189892</c:v>
                </c:pt>
                <c:pt idx="235">
                  <c:v>4204094</c:v>
                </c:pt>
                <c:pt idx="236">
                  <c:v>4211953</c:v>
                </c:pt>
                <c:pt idx="237">
                  <c:v>4074945</c:v>
                </c:pt>
                <c:pt idx="238">
                  <c:v>3937649</c:v>
                </c:pt>
                <c:pt idx="239">
                  <c:v>3851484</c:v>
                </c:pt>
                <c:pt idx="240">
                  <c:v>4026889</c:v>
                </c:pt>
                <c:pt idx="241">
                  <c:v>4117379</c:v>
                </c:pt>
                <c:pt idx="242">
                  <c:v>4143675</c:v>
                </c:pt>
                <c:pt idx="243">
                  <c:v>4198240</c:v>
                </c:pt>
                <c:pt idx="244">
                  <c:v>4146710</c:v>
                </c:pt>
                <c:pt idx="245">
                  <c:v>4111566</c:v>
                </c:pt>
                <c:pt idx="246">
                  <c:v>4050869</c:v>
                </c:pt>
                <c:pt idx="247">
                  <c:v>4037424</c:v>
                </c:pt>
                <c:pt idx="248">
                  <c:v>3762093</c:v>
                </c:pt>
                <c:pt idx="249">
                  <c:v>3890460</c:v>
                </c:pt>
                <c:pt idx="250">
                  <c:v>4027955</c:v>
                </c:pt>
                <c:pt idx="251">
                  <c:v>2883330</c:v>
                </c:pt>
                <c:pt idx="252">
                  <c:v>3034208</c:v>
                </c:pt>
                <c:pt idx="253">
                  <c:v>3740531</c:v>
                </c:pt>
                <c:pt idx="254">
                  <c:v>3464266</c:v>
                </c:pt>
                <c:pt idx="255">
                  <c:v>3738615</c:v>
                </c:pt>
                <c:pt idx="256">
                  <c:v>3637885</c:v>
                </c:pt>
                <c:pt idx="257">
                  <c:v>3550690</c:v>
                </c:pt>
                <c:pt idx="258">
                  <c:v>3620656</c:v>
                </c:pt>
                <c:pt idx="259">
                  <c:v>3975994</c:v>
                </c:pt>
                <c:pt idx="260">
                  <c:v>3536644</c:v>
                </c:pt>
                <c:pt idx="261">
                  <c:v>3958902</c:v>
                </c:pt>
                <c:pt idx="262">
                  <c:v>3334337</c:v>
                </c:pt>
                <c:pt idx="263">
                  <c:v>2720381</c:v>
                </c:pt>
                <c:pt idx="264">
                  <c:v>2717211</c:v>
                </c:pt>
                <c:pt idx="265">
                  <c:v>3493027</c:v>
                </c:pt>
                <c:pt idx="266">
                  <c:v>3496579</c:v>
                </c:pt>
                <c:pt idx="267">
                  <c:v>3499476</c:v>
                </c:pt>
                <c:pt idx="268">
                  <c:v>3499568</c:v>
                </c:pt>
                <c:pt idx="269">
                  <c:v>3502115</c:v>
                </c:pt>
                <c:pt idx="270">
                  <c:v>3498111</c:v>
                </c:pt>
                <c:pt idx="271">
                  <c:v>3497683</c:v>
                </c:pt>
                <c:pt idx="272">
                  <c:v>3499256</c:v>
                </c:pt>
                <c:pt idx="273">
                  <c:v>3500405</c:v>
                </c:pt>
                <c:pt idx="274">
                  <c:v>3502247</c:v>
                </c:pt>
                <c:pt idx="275">
                  <c:v>3502680</c:v>
                </c:pt>
                <c:pt idx="276">
                  <c:v>3501260</c:v>
                </c:pt>
                <c:pt idx="277">
                  <c:v>3499715</c:v>
                </c:pt>
                <c:pt idx="278">
                  <c:v>3499248</c:v>
                </c:pt>
                <c:pt idx="279">
                  <c:v>3500783</c:v>
                </c:pt>
                <c:pt idx="280">
                  <c:v>3501283</c:v>
                </c:pt>
                <c:pt idx="281">
                  <c:v>3501717</c:v>
                </c:pt>
                <c:pt idx="282">
                  <c:v>3502283</c:v>
                </c:pt>
                <c:pt idx="283">
                  <c:v>3500340</c:v>
                </c:pt>
                <c:pt idx="284">
                  <c:v>3501647</c:v>
                </c:pt>
                <c:pt idx="285">
                  <c:v>3499400</c:v>
                </c:pt>
                <c:pt idx="286">
                  <c:v>3502191</c:v>
                </c:pt>
                <c:pt idx="287">
                  <c:v>3499082</c:v>
                </c:pt>
                <c:pt idx="288">
                  <c:v>3500144</c:v>
                </c:pt>
                <c:pt idx="289">
                  <c:v>3496360</c:v>
                </c:pt>
                <c:pt idx="290">
                  <c:v>3498702</c:v>
                </c:pt>
                <c:pt idx="291">
                  <c:v>3498735</c:v>
                </c:pt>
                <c:pt idx="292">
                  <c:v>3497440</c:v>
                </c:pt>
                <c:pt idx="293">
                  <c:v>3497951</c:v>
                </c:pt>
                <c:pt idx="294">
                  <c:v>3498667</c:v>
                </c:pt>
                <c:pt idx="295">
                  <c:v>3498922</c:v>
                </c:pt>
                <c:pt idx="296">
                  <c:v>3500565</c:v>
                </c:pt>
                <c:pt idx="297">
                  <c:v>3499674</c:v>
                </c:pt>
                <c:pt idx="298">
                  <c:v>3500846</c:v>
                </c:pt>
                <c:pt idx="299">
                  <c:v>3500987</c:v>
                </c:pt>
                <c:pt idx="300">
                  <c:v>3500401</c:v>
                </c:pt>
                <c:pt idx="301">
                  <c:v>3502382</c:v>
                </c:pt>
                <c:pt idx="302">
                  <c:v>3504757</c:v>
                </c:pt>
                <c:pt idx="303">
                  <c:v>3507913</c:v>
                </c:pt>
                <c:pt idx="304">
                  <c:v>3502483</c:v>
                </c:pt>
                <c:pt idx="305">
                  <c:v>3503659</c:v>
                </c:pt>
                <c:pt idx="306">
                  <c:v>3502392</c:v>
                </c:pt>
                <c:pt idx="307">
                  <c:v>3502051</c:v>
                </c:pt>
                <c:pt idx="308">
                  <c:v>3501790</c:v>
                </c:pt>
                <c:pt idx="309">
                  <c:v>3502039</c:v>
                </c:pt>
                <c:pt idx="310">
                  <c:v>3501381</c:v>
                </c:pt>
                <c:pt idx="311">
                  <c:v>3506234</c:v>
                </c:pt>
                <c:pt idx="312">
                  <c:v>3499239</c:v>
                </c:pt>
                <c:pt idx="313">
                  <c:v>3501485</c:v>
                </c:pt>
                <c:pt idx="314">
                  <c:v>3502279</c:v>
                </c:pt>
                <c:pt idx="315">
                  <c:v>3501746</c:v>
                </c:pt>
                <c:pt idx="316">
                  <c:v>3499381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狀態定義!$K$1</c:f>
              <c:strCache>
                <c:ptCount val="1"/>
                <c:pt idx="0">
                  <c:v>Iyxsum=</c:v>
                </c:pt>
              </c:strCache>
            </c:strRef>
          </c:tx>
          <c:marker>
            <c:symbol val="none"/>
          </c:marker>
          <c:val>
            <c:numRef>
              <c:f>狀態定義!$L$1:$L$317</c:f>
              <c:numCache>
                <c:formatCode>General</c:formatCode>
                <c:ptCount val="317"/>
                <c:pt idx="0">
                  <c:v>4091006</c:v>
                </c:pt>
                <c:pt idx="1">
                  <c:v>4088251</c:v>
                </c:pt>
                <c:pt idx="2">
                  <c:v>4086012</c:v>
                </c:pt>
                <c:pt idx="3">
                  <c:v>4084904</c:v>
                </c:pt>
                <c:pt idx="4">
                  <c:v>4083384</c:v>
                </c:pt>
                <c:pt idx="5">
                  <c:v>4090316</c:v>
                </c:pt>
                <c:pt idx="6">
                  <c:v>4088210</c:v>
                </c:pt>
                <c:pt idx="7">
                  <c:v>4092786</c:v>
                </c:pt>
                <c:pt idx="8">
                  <c:v>4083505</c:v>
                </c:pt>
                <c:pt idx="9">
                  <c:v>4082451</c:v>
                </c:pt>
                <c:pt idx="10">
                  <c:v>4066014</c:v>
                </c:pt>
                <c:pt idx="11">
                  <c:v>3938479</c:v>
                </c:pt>
                <c:pt idx="12">
                  <c:v>3824790</c:v>
                </c:pt>
                <c:pt idx="13">
                  <c:v>4130077</c:v>
                </c:pt>
                <c:pt idx="14">
                  <c:v>4162958</c:v>
                </c:pt>
                <c:pt idx="15">
                  <c:v>4171050</c:v>
                </c:pt>
                <c:pt idx="16">
                  <c:v>4145895</c:v>
                </c:pt>
                <c:pt idx="17">
                  <c:v>4111224</c:v>
                </c:pt>
                <c:pt idx="18">
                  <c:v>3970282</c:v>
                </c:pt>
                <c:pt idx="19">
                  <c:v>3922025</c:v>
                </c:pt>
                <c:pt idx="20">
                  <c:v>3949387</c:v>
                </c:pt>
                <c:pt idx="21">
                  <c:v>4031624</c:v>
                </c:pt>
                <c:pt idx="22">
                  <c:v>4079462</c:v>
                </c:pt>
                <c:pt idx="23">
                  <c:v>4069894</c:v>
                </c:pt>
                <c:pt idx="24">
                  <c:v>4060537</c:v>
                </c:pt>
                <c:pt idx="25">
                  <c:v>4060125</c:v>
                </c:pt>
                <c:pt idx="26">
                  <c:v>4029531</c:v>
                </c:pt>
                <c:pt idx="27">
                  <c:v>3696575</c:v>
                </c:pt>
                <c:pt idx="28">
                  <c:v>3931618</c:v>
                </c:pt>
                <c:pt idx="29">
                  <c:v>3997626</c:v>
                </c:pt>
                <c:pt idx="30">
                  <c:v>4092592</c:v>
                </c:pt>
                <c:pt idx="31">
                  <c:v>4086416</c:v>
                </c:pt>
                <c:pt idx="32">
                  <c:v>4088583</c:v>
                </c:pt>
                <c:pt idx="33">
                  <c:v>4090962</c:v>
                </c:pt>
                <c:pt idx="34">
                  <c:v>4066573</c:v>
                </c:pt>
                <c:pt idx="35">
                  <c:v>4003258</c:v>
                </c:pt>
                <c:pt idx="36">
                  <c:v>3775055</c:v>
                </c:pt>
                <c:pt idx="37">
                  <c:v>3963820</c:v>
                </c:pt>
                <c:pt idx="38">
                  <c:v>4115682</c:v>
                </c:pt>
                <c:pt idx="39">
                  <c:v>4105926</c:v>
                </c:pt>
                <c:pt idx="40">
                  <c:v>4102619</c:v>
                </c:pt>
                <c:pt idx="41">
                  <c:v>4086867</c:v>
                </c:pt>
                <c:pt idx="42">
                  <c:v>4045505</c:v>
                </c:pt>
                <c:pt idx="43">
                  <c:v>4001287</c:v>
                </c:pt>
                <c:pt idx="44">
                  <c:v>3970191</c:v>
                </c:pt>
                <c:pt idx="45">
                  <c:v>4031627</c:v>
                </c:pt>
                <c:pt idx="46">
                  <c:v>4052111</c:v>
                </c:pt>
                <c:pt idx="47">
                  <c:v>3975039</c:v>
                </c:pt>
                <c:pt idx="48">
                  <c:v>4041656</c:v>
                </c:pt>
                <c:pt idx="49">
                  <c:v>4035534</c:v>
                </c:pt>
                <c:pt idx="50">
                  <c:v>4037623</c:v>
                </c:pt>
                <c:pt idx="51">
                  <c:v>4039240</c:v>
                </c:pt>
                <c:pt idx="52">
                  <c:v>4038211</c:v>
                </c:pt>
                <c:pt idx="53">
                  <c:v>4027202</c:v>
                </c:pt>
                <c:pt idx="54">
                  <c:v>3979960</c:v>
                </c:pt>
                <c:pt idx="55">
                  <c:v>3697051</c:v>
                </c:pt>
                <c:pt idx="56">
                  <c:v>3952435</c:v>
                </c:pt>
                <c:pt idx="57">
                  <c:v>4107092</c:v>
                </c:pt>
                <c:pt idx="58">
                  <c:v>4098958</c:v>
                </c:pt>
                <c:pt idx="59">
                  <c:v>4088045</c:v>
                </c:pt>
                <c:pt idx="60">
                  <c:v>4105848</c:v>
                </c:pt>
                <c:pt idx="61">
                  <c:v>4105097</c:v>
                </c:pt>
                <c:pt idx="62">
                  <c:v>4083890</c:v>
                </c:pt>
                <c:pt idx="63">
                  <c:v>4067605</c:v>
                </c:pt>
                <c:pt idx="64">
                  <c:v>4031053</c:v>
                </c:pt>
                <c:pt idx="65">
                  <c:v>4019673</c:v>
                </c:pt>
                <c:pt idx="66">
                  <c:v>3806808</c:v>
                </c:pt>
                <c:pt idx="67">
                  <c:v>4050273</c:v>
                </c:pt>
                <c:pt idx="68">
                  <c:v>4106178</c:v>
                </c:pt>
                <c:pt idx="69">
                  <c:v>4106958</c:v>
                </c:pt>
                <c:pt idx="70">
                  <c:v>4108496</c:v>
                </c:pt>
                <c:pt idx="71">
                  <c:v>4099989</c:v>
                </c:pt>
                <c:pt idx="72">
                  <c:v>4099682</c:v>
                </c:pt>
                <c:pt idx="73">
                  <c:v>4083116</c:v>
                </c:pt>
                <c:pt idx="74">
                  <c:v>4054089</c:v>
                </c:pt>
                <c:pt idx="75">
                  <c:v>4009901</c:v>
                </c:pt>
                <c:pt idx="76">
                  <c:v>3789271</c:v>
                </c:pt>
                <c:pt idx="77">
                  <c:v>4037555</c:v>
                </c:pt>
                <c:pt idx="78">
                  <c:v>4078154</c:v>
                </c:pt>
                <c:pt idx="79">
                  <c:v>4106422</c:v>
                </c:pt>
                <c:pt idx="80">
                  <c:v>4112367</c:v>
                </c:pt>
                <c:pt idx="81">
                  <c:v>4111684</c:v>
                </c:pt>
                <c:pt idx="82">
                  <c:v>4114183</c:v>
                </c:pt>
                <c:pt idx="83">
                  <c:v>4061064</c:v>
                </c:pt>
                <c:pt idx="84">
                  <c:v>3813833</c:v>
                </c:pt>
                <c:pt idx="85">
                  <c:v>3954783</c:v>
                </c:pt>
                <c:pt idx="86">
                  <c:v>4163322</c:v>
                </c:pt>
                <c:pt idx="87">
                  <c:v>4214782</c:v>
                </c:pt>
                <c:pt idx="88">
                  <c:v>4206696</c:v>
                </c:pt>
                <c:pt idx="89">
                  <c:v>4196773</c:v>
                </c:pt>
                <c:pt idx="90">
                  <c:v>4207660</c:v>
                </c:pt>
                <c:pt idx="91">
                  <c:v>4216327</c:v>
                </c:pt>
                <c:pt idx="92">
                  <c:v>4188750</c:v>
                </c:pt>
                <c:pt idx="93">
                  <c:v>4105829</c:v>
                </c:pt>
                <c:pt idx="94">
                  <c:v>3874409</c:v>
                </c:pt>
                <c:pt idx="95">
                  <c:v>3859719</c:v>
                </c:pt>
                <c:pt idx="96">
                  <c:v>4067179</c:v>
                </c:pt>
                <c:pt idx="97">
                  <c:v>4260900</c:v>
                </c:pt>
                <c:pt idx="98">
                  <c:v>4269492</c:v>
                </c:pt>
                <c:pt idx="99">
                  <c:v>4287529</c:v>
                </c:pt>
                <c:pt idx="100">
                  <c:v>4277131</c:v>
                </c:pt>
                <c:pt idx="101">
                  <c:v>4273362</c:v>
                </c:pt>
                <c:pt idx="102">
                  <c:v>4219286</c:v>
                </c:pt>
                <c:pt idx="103">
                  <c:v>4153711</c:v>
                </c:pt>
                <c:pt idx="104">
                  <c:v>3833284</c:v>
                </c:pt>
                <c:pt idx="105">
                  <c:v>4183092</c:v>
                </c:pt>
                <c:pt idx="106">
                  <c:v>4257401</c:v>
                </c:pt>
                <c:pt idx="107">
                  <c:v>4275418</c:v>
                </c:pt>
                <c:pt idx="108">
                  <c:v>4283840</c:v>
                </c:pt>
                <c:pt idx="109">
                  <c:v>4292327</c:v>
                </c:pt>
                <c:pt idx="110">
                  <c:v>4287890</c:v>
                </c:pt>
                <c:pt idx="111">
                  <c:v>4248375</c:v>
                </c:pt>
                <c:pt idx="112">
                  <c:v>3879700</c:v>
                </c:pt>
                <c:pt idx="113">
                  <c:v>4183014</c:v>
                </c:pt>
                <c:pt idx="114">
                  <c:v>4254210</c:v>
                </c:pt>
                <c:pt idx="115">
                  <c:v>4366532</c:v>
                </c:pt>
                <c:pt idx="116">
                  <c:v>4365766</c:v>
                </c:pt>
                <c:pt idx="117">
                  <c:v>4377940</c:v>
                </c:pt>
                <c:pt idx="118">
                  <c:v>4366933</c:v>
                </c:pt>
                <c:pt idx="119">
                  <c:v>4314137</c:v>
                </c:pt>
                <c:pt idx="120">
                  <c:v>4117419</c:v>
                </c:pt>
                <c:pt idx="121">
                  <c:v>3941495</c:v>
                </c:pt>
                <c:pt idx="122">
                  <c:v>4061296</c:v>
                </c:pt>
                <c:pt idx="123">
                  <c:v>4320020</c:v>
                </c:pt>
                <c:pt idx="124">
                  <c:v>4327234</c:v>
                </c:pt>
                <c:pt idx="125">
                  <c:v>4323064</c:v>
                </c:pt>
                <c:pt idx="126">
                  <c:v>4334180</c:v>
                </c:pt>
                <c:pt idx="127">
                  <c:v>4331354</c:v>
                </c:pt>
                <c:pt idx="128">
                  <c:v>4211332</c:v>
                </c:pt>
                <c:pt idx="129">
                  <c:v>3904640</c:v>
                </c:pt>
                <c:pt idx="130">
                  <c:v>4055960</c:v>
                </c:pt>
                <c:pt idx="131">
                  <c:v>4231508</c:v>
                </c:pt>
                <c:pt idx="132">
                  <c:v>4268798</c:v>
                </c:pt>
                <c:pt idx="133">
                  <c:v>4295370</c:v>
                </c:pt>
                <c:pt idx="134">
                  <c:v>4298380</c:v>
                </c:pt>
                <c:pt idx="135">
                  <c:v>4300890</c:v>
                </c:pt>
                <c:pt idx="136">
                  <c:v>4273613</c:v>
                </c:pt>
                <c:pt idx="137">
                  <c:v>4138353</c:v>
                </c:pt>
                <c:pt idx="138">
                  <c:v>3819510</c:v>
                </c:pt>
                <c:pt idx="139">
                  <c:v>4133417</c:v>
                </c:pt>
                <c:pt idx="140">
                  <c:v>4251597</c:v>
                </c:pt>
                <c:pt idx="141">
                  <c:v>4255797</c:v>
                </c:pt>
                <c:pt idx="142">
                  <c:v>4252596</c:v>
                </c:pt>
                <c:pt idx="143">
                  <c:v>4247600</c:v>
                </c:pt>
                <c:pt idx="144">
                  <c:v>4222954</c:v>
                </c:pt>
                <c:pt idx="145">
                  <c:v>4056728</c:v>
                </c:pt>
                <c:pt idx="146">
                  <c:v>3918982</c:v>
                </c:pt>
                <c:pt idx="147">
                  <c:v>4142317</c:v>
                </c:pt>
                <c:pt idx="148">
                  <c:v>4331449</c:v>
                </c:pt>
                <c:pt idx="149">
                  <c:v>4288606</c:v>
                </c:pt>
                <c:pt idx="150">
                  <c:v>4313909</c:v>
                </c:pt>
                <c:pt idx="151">
                  <c:v>4325723</c:v>
                </c:pt>
                <c:pt idx="152">
                  <c:v>4200128</c:v>
                </c:pt>
                <c:pt idx="153">
                  <c:v>4003343</c:v>
                </c:pt>
                <c:pt idx="154">
                  <c:v>3911352</c:v>
                </c:pt>
                <c:pt idx="155">
                  <c:v>4204437</c:v>
                </c:pt>
                <c:pt idx="156">
                  <c:v>4203476</c:v>
                </c:pt>
                <c:pt idx="157">
                  <c:v>4234934</c:v>
                </c:pt>
                <c:pt idx="158">
                  <c:v>4224221</c:v>
                </c:pt>
                <c:pt idx="159">
                  <c:v>4205247</c:v>
                </c:pt>
                <c:pt idx="160">
                  <c:v>4080367</c:v>
                </c:pt>
                <c:pt idx="161">
                  <c:v>4014112</c:v>
                </c:pt>
                <c:pt idx="162">
                  <c:v>3815333</c:v>
                </c:pt>
                <c:pt idx="163">
                  <c:v>3997085</c:v>
                </c:pt>
                <c:pt idx="164">
                  <c:v>4162671</c:v>
                </c:pt>
                <c:pt idx="165">
                  <c:v>4165599</c:v>
                </c:pt>
                <c:pt idx="166">
                  <c:v>4152009</c:v>
                </c:pt>
                <c:pt idx="167">
                  <c:v>4162982</c:v>
                </c:pt>
                <c:pt idx="168">
                  <c:v>4129967</c:v>
                </c:pt>
                <c:pt idx="169">
                  <c:v>4083144</c:v>
                </c:pt>
                <c:pt idx="170">
                  <c:v>3821970</c:v>
                </c:pt>
                <c:pt idx="171">
                  <c:v>4046485</c:v>
                </c:pt>
                <c:pt idx="172">
                  <c:v>4162859</c:v>
                </c:pt>
                <c:pt idx="173">
                  <c:v>4145412</c:v>
                </c:pt>
                <c:pt idx="174">
                  <c:v>4152047</c:v>
                </c:pt>
                <c:pt idx="175">
                  <c:v>4174369</c:v>
                </c:pt>
                <c:pt idx="176">
                  <c:v>4169468</c:v>
                </c:pt>
                <c:pt idx="177">
                  <c:v>4138052</c:v>
                </c:pt>
                <c:pt idx="178">
                  <c:v>4053137</c:v>
                </c:pt>
                <c:pt idx="179">
                  <c:v>3713549</c:v>
                </c:pt>
                <c:pt idx="180">
                  <c:v>4034700</c:v>
                </c:pt>
                <c:pt idx="181">
                  <c:v>4155434</c:v>
                </c:pt>
                <c:pt idx="182">
                  <c:v>4124829</c:v>
                </c:pt>
                <c:pt idx="183">
                  <c:v>4120164</c:v>
                </c:pt>
                <c:pt idx="184">
                  <c:v>4131745</c:v>
                </c:pt>
                <c:pt idx="185">
                  <c:v>4126443</c:v>
                </c:pt>
                <c:pt idx="186">
                  <c:v>4113782</c:v>
                </c:pt>
                <c:pt idx="187">
                  <c:v>4050822</c:v>
                </c:pt>
                <c:pt idx="188">
                  <c:v>4018409</c:v>
                </c:pt>
                <c:pt idx="189">
                  <c:v>4030336</c:v>
                </c:pt>
                <c:pt idx="190">
                  <c:v>4085262</c:v>
                </c:pt>
                <c:pt idx="191">
                  <c:v>4116351</c:v>
                </c:pt>
                <c:pt idx="192">
                  <c:v>4100041</c:v>
                </c:pt>
                <c:pt idx="193">
                  <c:v>4115431</c:v>
                </c:pt>
                <c:pt idx="194">
                  <c:v>4138975</c:v>
                </c:pt>
                <c:pt idx="195">
                  <c:v>4132479</c:v>
                </c:pt>
                <c:pt idx="196">
                  <c:v>4113046</c:v>
                </c:pt>
                <c:pt idx="197">
                  <c:v>4010369</c:v>
                </c:pt>
                <c:pt idx="198">
                  <c:v>3896188</c:v>
                </c:pt>
                <c:pt idx="199">
                  <c:v>3952259</c:v>
                </c:pt>
                <c:pt idx="200">
                  <c:v>4167972</c:v>
                </c:pt>
                <c:pt idx="201">
                  <c:v>4160870</c:v>
                </c:pt>
                <c:pt idx="202">
                  <c:v>4172743</c:v>
                </c:pt>
                <c:pt idx="203">
                  <c:v>4096602</c:v>
                </c:pt>
                <c:pt idx="204">
                  <c:v>4052857</c:v>
                </c:pt>
                <c:pt idx="205">
                  <c:v>4031347</c:v>
                </c:pt>
                <c:pt idx="206">
                  <c:v>4047216</c:v>
                </c:pt>
                <c:pt idx="207">
                  <c:v>4130927</c:v>
                </c:pt>
                <c:pt idx="208">
                  <c:v>4102046</c:v>
                </c:pt>
                <c:pt idx="209">
                  <c:v>4092526</c:v>
                </c:pt>
                <c:pt idx="210">
                  <c:v>4115674</c:v>
                </c:pt>
                <c:pt idx="211">
                  <c:v>4039266</c:v>
                </c:pt>
                <c:pt idx="212">
                  <c:v>3857445</c:v>
                </c:pt>
                <c:pt idx="213">
                  <c:v>3943306</c:v>
                </c:pt>
                <c:pt idx="214">
                  <c:v>3989033</c:v>
                </c:pt>
                <c:pt idx="215">
                  <c:v>4049372</c:v>
                </c:pt>
                <c:pt idx="216">
                  <c:v>4043853</c:v>
                </c:pt>
                <c:pt idx="217">
                  <c:v>4069097</c:v>
                </c:pt>
                <c:pt idx="218">
                  <c:v>4077699</c:v>
                </c:pt>
                <c:pt idx="219">
                  <c:v>4079377</c:v>
                </c:pt>
                <c:pt idx="220">
                  <c:v>3991391</c:v>
                </c:pt>
                <c:pt idx="221">
                  <c:v>3810531</c:v>
                </c:pt>
                <c:pt idx="222">
                  <c:v>3761000</c:v>
                </c:pt>
                <c:pt idx="223">
                  <c:v>4024192</c:v>
                </c:pt>
                <c:pt idx="224">
                  <c:v>4178434</c:v>
                </c:pt>
                <c:pt idx="225">
                  <c:v>4190360</c:v>
                </c:pt>
                <c:pt idx="226">
                  <c:v>4230547</c:v>
                </c:pt>
                <c:pt idx="227">
                  <c:v>4193582</c:v>
                </c:pt>
                <c:pt idx="228">
                  <c:v>4130863</c:v>
                </c:pt>
                <c:pt idx="229">
                  <c:v>3904951</c:v>
                </c:pt>
                <c:pt idx="230">
                  <c:v>3889453</c:v>
                </c:pt>
                <c:pt idx="231">
                  <c:v>4054155</c:v>
                </c:pt>
                <c:pt idx="232">
                  <c:v>4107368</c:v>
                </c:pt>
                <c:pt idx="233">
                  <c:v>4130805</c:v>
                </c:pt>
                <c:pt idx="234">
                  <c:v>4136779</c:v>
                </c:pt>
                <c:pt idx="235">
                  <c:v>4140498</c:v>
                </c:pt>
                <c:pt idx="236">
                  <c:v>4153325</c:v>
                </c:pt>
                <c:pt idx="237">
                  <c:v>4065425</c:v>
                </c:pt>
                <c:pt idx="238">
                  <c:v>3944111</c:v>
                </c:pt>
                <c:pt idx="239">
                  <c:v>3844343</c:v>
                </c:pt>
                <c:pt idx="240">
                  <c:v>4008593</c:v>
                </c:pt>
                <c:pt idx="241">
                  <c:v>4080102</c:v>
                </c:pt>
                <c:pt idx="242">
                  <c:v>4128099</c:v>
                </c:pt>
                <c:pt idx="243">
                  <c:v>4170474</c:v>
                </c:pt>
                <c:pt idx="244">
                  <c:v>4118322</c:v>
                </c:pt>
                <c:pt idx="245">
                  <c:v>4108652</c:v>
                </c:pt>
                <c:pt idx="246">
                  <c:v>4052348</c:v>
                </c:pt>
                <c:pt idx="247">
                  <c:v>4033926</c:v>
                </c:pt>
                <c:pt idx="248">
                  <c:v>3739642</c:v>
                </c:pt>
                <c:pt idx="249">
                  <c:v>4021731</c:v>
                </c:pt>
                <c:pt idx="250">
                  <c:v>4047775</c:v>
                </c:pt>
                <c:pt idx="251">
                  <c:v>2797134</c:v>
                </c:pt>
                <c:pt idx="252">
                  <c:v>2993121</c:v>
                </c:pt>
                <c:pt idx="253">
                  <c:v>3731645</c:v>
                </c:pt>
                <c:pt idx="254">
                  <c:v>3329267</c:v>
                </c:pt>
                <c:pt idx="255">
                  <c:v>3774982</c:v>
                </c:pt>
                <c:pt idx="256">
                  <c:v>3640795</c:v>
                </c:pt>
                <c:pt idx="257">
                  <c:v>3514312</c:v>
                </c:pt>
                <c:pt idx="258">
                  <c:v>3515490</c:v>
                </c:pt>
                <c:pt idx="259">
                  <c:v>3847401</c:v>
                </c:pt>
                <c:pt idx="260">
                  <c:v>3277514</c:v>
                </c:pt>
                <c:pt idx="261">
                  <c:v>3831984</c:v>
                </c:pt>
                <c:pt idx="262">
                  <c:v>3342558</c:v>
                </c:pt>
                <c:pt idx="263">
                  <c:v>2716279</c:v>
                </c:pt>
                <c:pt idx="264">
                  <c:v>2566876</c:v>
                </c:pt>
                <c:pt idx="265">
                  <c:v>3484568</c:v>
                </c:pt>
                <c:pt idx="266">
                  <c:v>3489960</c:v>
                </c:pt>
                <c:pt idx="267">
                  <c:v>3490784</c:v>
                </c:pt>
                <c:pt idx="268">
                  <c:v>3491574</c:v>
                </c:pt>
                <c:pt idx="269">
                  <c:v>3497320</c:v>
                </c:pt>
                <c:pt idx="270">
                  <c:v>3490342</c:v>
                </c:pt>
                <c:pt idx="271">
                  <c:v>3490138</c:v>
                </c:pt>
                <c:pt idx="272">
                  <c:v>3492342</c:v>
                </c:pt>
                <c:pt idx="273">
                  <c:v>3493711</c:v>
                </c:pt>
                <c:pt idx="274">
                  <c:v>3495432</c:v>
                </c:pt>
                <c:pt idx="275">
                  <c:v>3494841</c:v>
                </c:pt>
                <c:pt idx="276">
                  <c:v>3493189</c:v>
                </c:pt>
                <c:pt idx="277">
                  <c:v>3492270</c:v>
                </c:pt>
                <c:pt idx="278">
                  <c:v>3492577</c:v>
                </c:pt>
                <c:pt idx="279">
                  <c:v>3493587</c:v>
                </c:pt>
                <c:pt idx="280">
                  <c:v>3494103</c:v>
                </c:pt>
                <c:pt idx="281">
                  <c:v>3494706</c:v>
                </c:pt>
                <c:pt idx="282">
                  <c:v>3495119</c:v>
                </c:pt>
                <c:pt idx="283">
                  <c:v>3494091</c:v>
                </c:pt>
                <c:pt idx="284">
                  <c:v>3495572</c:v>
                </c:pt>
                <c:pt idx="285">
                  <c:v>3492276</c:v>
                </c:pt>
                <c:pt idx="286">
                  <c:v>3495978</c:v>
                </c:pt>
                <c:pt idx="287">
                  <c:v>3491778</c:v>
                </c:pt>
                <c:pt idx="288">
                  <c:v>3491976</c:v>
                </c:pt>
                <c:pt idx="289">
                  <c:v>3489859</c:v>
                </c:pt>
                <c:pt idx="290">
                  <c:v>3489589</c:v>
                </c:pt>
                <c:pt idx="291">
                  <c:v>3489403</c:v>
                </c:pt>
                <c:pt idx="292">
                  <c:v>3490979</c:v>
                </c:pt>
                <c:pt idx="293">
                  <c:v>3491001</c:v>
                </c:pt>
                <c:pt idx="294">
                  <c:v>3491482</c:v>
                </c:pt>
                <c:pt idx="295">
                  <c:v>3491103</c:v>
                </c:pt>
                <c:pt idx="296">
                  <c:v>3492776</c:v>
                </c:pt>
                <c:pt idx="297">
                  <c:v>3491643</c:v>
                </c:pt>
                <c:pt idx="298">
                  <c:v>3493469</c:v>
                </c:pt>
                <c:pt idx="299">
                  <c:v>3492629</c:v>
                </c:pt>
                <c:pt idx="300">
                  <c:v>3492259</c:v>
                </c:pt>
                <c:pt idx="301">
                  <c:v>3494646</c:v>
                </c:pt>
                <c:pt idx="302">
                  <c:v>3498409</c:v>
                </c:pt>
                <c:pt idx="303">
                  <c:v>3500616</c:v>
                </c:pt>
                <c:pt idx="304">
                  <c:v>3494572</c:v>
                </c:pt>
                <c:pt idx="305">
                  <c:v>3500570</c:v>
                </c:pt>
                <c:pt idx="306">
                  <c:v>3493697</c:v>
                </c:pt>
                <c:pt idx="307">
                  <c:v>3494355</c:v>
                </c:pt>
                <c:pt idx="308">
                  <c:v>3494986</c:v>
                </c:pt>
                <c:pt idx="309">
                  <c:v>3495346</c:v>
                </c:pt>
                <c:pt idx="310">
                  <c:v>3495159</c:v>
                </c:pt>
                <c:pt idx="311">
                  <c:v>3497176</c:v>
                </c:pt>
                <c:pt idx="312">
                  <c:v>3492203</c:v>
                </c:pt>
                <c:pt idx="313">
                  <c:v>3494837</c:v>
                </c:pt>
                <c:pt idx="314">
                  <c:v>3494028</c:v>
                </c:pt>
                <c:pt idx="315">
                  <c:v>3494350</c:v>
                </c:pt>
                <c:pt idx="316">
                  <c:v>3490997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狀態定義!$M$1</c:f>
              <c:strCache>
                <c:ptCount val="1"/>
                <c:pt idx="0">
                  <c:v>Iyysum=</c:v>
                </c:pt>
              </c:strCache>
            </c:strRef>
          </c:tx>
          <c:marker>
            <c:symbol val="none"/>
          </c:marker>
          <c:val>
            <c:numRef>
              <c:f>狀態定義!$N$1:$N$317</c:f>
              <c:numCache>
                <c:formatCode>General</c:formatCode>
                <c:ptCount val="317"/>
                <c:pt idx="0">
                  <c:v>4063091</c:v>
                </c:pt>
                <c:pt idx="1">
                  <c:v>4053568</c:v>
                </c:pt>
                <c:pt idx="2">
                  <c:v>4053666</c:v>
                </c:pt>
                <c:pt idx="3">
                  <c:v>4061139</c:v>
                </c:pt>
                <c:pt idx="4">
                  <c:v>4060936</c:v>
                </c:pt>
                <c:pt idx="5">
                  <c:v>4057324</c:v>
                </c:pt>
                <c:pt idx="6">
                  <c:v>4057790</c:v>
                </c:pt>
                <c:pt idx="7">
                  <c:v>4059330</c:v>
                </c:pt>
                <c:pt idx="8">
                  <c:v>4051684</c:v>
                </c:pt>
                <c:pt idx="9">
                  <c:v>4025731</c:v>
                </c:pt>
                <c:pt idx="10">
                  <c:v>3997729</c:v>
                </c:pt>
                <c:pt idx="11">
                  <c:v>3884771</c:v>
                </c:pt>
                <c:pt idx="12">
                  <c:v>3838296</c:v>
                </c:pt>
                <c:pt idx="13">
                  <c:v>4039264</c:v>
                </c:pt>
                <c:pt idx="14">
                  <c:v>4075685</c:v>
                </c:pt>
                <c:pt idx="15">
                  <c:v>4088711</c:v>
                </c:pt>
                <c:pt idx="16">
                  <c:v>4078780</c:v>
                </c:pt>
                <c:pt idx="17">
                  <c:v>4021751</c:v>
                </c:pt>
                <c:pt idx="18">
                  <c:v>3847394</c:v>
                </c:pt>
                <c:pt idx="19">
                  <c:v>3770902</c:v>
                </c:pt>
                <c:pt idx="20">
                  <c:v>3796655</c:v>
                </c:pt>
                <c:pt idx="21">
                  <c:v>3967711</c:v>
                </c:pt>
                <c:pt idx="22">
                  <c:v>3996666</c:v>
                </c:pt>
                <c:pt idx="23">
                  <c:v>4004156</c:v>
                </c:pt>
                <c:pt idx="24">
                  <c:v>3998430</c:v>
                </c:pt>
                <c:pt idx="25">
                  <c:v>3991418</c:v>
                </c:pt>
                <c:pt idx="26">
                  <c:v>3956584</c:v>
                </c:pt>
                <c:pt idx="27">
                  <c:v>3774386</c:v>
                </c:pt>
                <c:pt idx="28">
                  <c:v>3815316</c:v>
                </c:pt>
                <c:pt idx="29">
                  <c:v>3970954</c:v>
                </c:pt>
                <c:pt idx="30">
                  <c:v>4026336</c:v>
                </c:pt>
                <c:pt idx="31">
                  <c:v>4020084</c:v>
                </c:pt>
                <c:pt idx="32">
                  <c:v>4015486</c:v>
                </c:pt>
                <c:pt idx="33">
                  <c:v>4012552</c:v>
                </c:pt>
                <c:pt idx="34">
                  <c:v>3996323</c:v>
                </c:pt>
                <c:pt idx="35">
                  <c:v>3916442</c:v>
                </c:pt>
                <c:pt idx="36">
                  <c:v>3756826</c:v>
                </c:pt>
                <c:pt idx="37">
                  <c:v>3934263</c:v>
                </c:pt>
                <c:pt idx="38">
                  <c:v>4100122</c:v>
                </c:pt>
                <c:pt idx="39">
                  <c:v>4087515</c:v>
                </c:pt>
                <c:pt idx="40">
                  <c:v>4070946</c:v>
                </c:pt>
                <c:pt idx="41">
                  <c:v>4056154</c:v>
                </c:pt>
                <c:pt idx="42">
                  <c:v>4015313</c:v>
                </c:pt>
                <c:pt idx="43">
                  <c:v>3963978</c:v>
                </c:pt>
                <c:pt idx="44">
                  <c:v>3924412</c:v>
                </c:pt>
                <c:pt idx="45">
                  <c:v>4024242</c:v>
                </c:pt>
                <c:pt idx="46">
                  <c:v>3923087</c:v>
                </c:pt>
                <c:pt idx="47">
                  <c:v>3977389</c:v>
                </c:pt>
                <c:pt idx="48">
                  <c:v>3994755</c:v>
                </c:pt>
                <c:pt idx="49">
                  <c:v>3992109</c:v>
                </c:pt>
                <c:pt idx="50">
                  <c:v>3984576</c:v>
                </c:pt>
                <c:pt idx="51">
                  <c:v>3980184</c:v>
                </c:pt>
                <c:pt idx="52">
                  <c:v>3975118</c:v>
                </c:pt>
                <c:pt idx="53">
                  <c:v>3969519</c:v>
                </c:pt>
                <c:pt idx="54">
                  <c:v>3919423</c:v>
                </c:pt>
                <c:pt idx="55">
                  <c:v>3691887</c:v>
                </c:pt>
                <c:pt idx="56">
                  <c:v>3906578</c:v>
                </c:pt>
                <c:pt idx="57">
                  <c:v>4042247</c:v>
                </c:pt>
                <c:pt idx="58">
                  <c:v>4012364</c:v>
                </c:pt>
                <c:pt idx="59">
                  <c:v>4006241</c:v>
                </c:pt>
                <c:pt idx="60">
                  <c:v>4018151</c:v>
                </c:pt>
                <c:pt idx="61">
                  <c:v>4013185</c:v>
                </c:pt>
                <c:pt idx="62">
                  <c:v>4004532</c:v>
                </c:pt>
                <c:pt idx="63">
                  <c:v>3986305</c:v>
                </c:pt>
                <c:pt idx="64">
                  <c:v>3960257</c:v>
                </c:pt>
                <c:pt idx="65">
                  <c:v>3946272</c:v>
                </c:pt>
                <c:pt idx="66">
                  <c:v>3792526</c:v>
                </c:pt>
                <c:pt idx="67">
                  <c:v>3958882</c:v>
                </c:pt>
                <c:pt idx="68">
                  <c:v>4115768</c:v>
                </c:pt>
                <c:pt idx="69">
                  <c:v>4083779</c:v>
                </c:pt>
                <c:pt idx="70">
                  <c:v>4084489</c:v>
                </c:pt>
                <c:pt idx="71">
                  <c:v>4082241</c:v>
                </c:pt>
                <c:pt idx="72">
                  <c:v>4079775</c:v>
                </c:pt>
                <c:pt idx="73">
                  <c:v>4054284</c:v>
                </c:pt>
                <c:pt idx="74">
                  <c:v>4023727</c:v>
                </c:pt>
                <c:pt idx="75">
                  <c:v>3995839</c:v>
                </c:pt>
                <c:pt idx="76">
                  <c:v>3822697</c:v>
                </c:pt>
                <c:pt idx="77">
                  <c:v>4087874</c:v>
                </c:pt>
                <c:pt idx="78">
                  <c:v>4090979</c:v>
                </c:pt>
                <c:pt idx="79">
                  <c:v>4090407</c:v>
                </c:pt>
                <c:pt idx="80">
                  <c:v>4093171</c:v>
                </c:pt>
                <c:pt idx="81">
                  <c:v>4101154</c:v>
                </c:pt>
                <c:pt idx="82">
                  <c:v>4084927</c:v>
                </c:pt>
                <c:pt idx="83">
                  <c:v>4039392</c:v>
                </c:pt>
                <c:pt idx="84">
                  <c:v>3878255</c:v>
                </c:pt>
                <c:pt idx="85">
                  <c:v>3880078</c:v>
                </c:pt>
                <c:pt idx="86">
                  <c:v>4129910</c:v>
                </c:pt>
                <c:pt idx="87">
                  <c:v>4107208</c:v>
                </c:pt>
                <c:pt idx="88">
                  <c:v>4091754</c:v>
                </c:pt>
                <c:pt idx="89">
                  <c:v>4094166</c:v>
                </c:pt>
                <c:pt idx="90">
                  <c:v>4099676</c:v>
                </c:pt>
                <c:pt idx="91">
                  <c:v>4102382</c:v>
                </c:pt>
                <c:pt idx="92">
                  <c:v>4073111</c:v>
                </c:pt>
                <c:pt idx="93">
                  <c:v>3994923</c:v>
                </c:pt>
                <c:pt idx="94">
                  <c:v>3824651</c:v>
                </c:pt>
                <c:pt idx="95">
                  <c:v>3812139</c:v>
                </c:pt>
                <c:pt idx="96">
                  <c:v>4045040</c:v>
                </c:pt>
                <c:pt idx="97">
                  <c:v>4208512</c:v>
                </c:pt>
                <c:pt idx="98">
                  <c:v>4217930</c:v>
                </c:pt>
                <c:pt idx="99">
                  <c:v>4238073</c:v>
                </c:pt>
                <c:pt idx="100">
                  <c:v>4222714</c:v>
                </c:pt>
                <c:pt idx="101">
                  <c:v>4207676</c:v>
                </c:pt>
                <c:pt idx="102">
                  <c:v>4171284</c:v>
                </c:pt>
                <c:pt idx="103">
                  <c:v>4098992</c:v>
                </c:pt>
                <c:pt idx="104">
                  <c:v>3807624</c:v>
                </c:pt>
                <c:pt idx="105">
                  <c:v>4109302</c:v>
                </c:pt>
                <c:pt idx="106">
                  <c:v>4239303</c:v>
                </c:pt>
                <c:pt idx="107">
                  <c:v>4226005</c:v>
                </c:pt>
                <c:pt idx="108">
                  <c:v>4246046</c:v>
                </c:pt>
                <c:pt idx="109">
                  <c:v>4247349</c:v>
                </c:pt>
                <c:pt idx="110">
                  <c:v>4244230</c:v>
                </c:pt>
                <c:pt idx="111">
                  <c:v>4205584</c:v>
                </c:pt>
                <c:pt idx="112">
                  <c:v>3831081</c:v>
                </c:pt>
                <c:pt idx="113">
                  <c:v>4015774</c:v>
                </c:pt>
                <c:pt idx="114">
                  <c:v>4247918</c:v>
                </c:pt>
                <c:pt idx="115">
                  <c:v>4330046</c:v>
                </c:pt>
                <c:pt idx="116">
                  <c:v>4334644</c:v>
                </c:pt>
                <c:pt idx="117">
                  <c:v>4328527</c:v>
                </c:pt>
                <c:pt idx="118">
                  <c:v>4320394</c:v>
                </c:pt>
                <c:pt idx="119">
                  <c:v>4272896</c:v>
                </c:pt>
                <c:pt idx="120">
                  <c:v>4050599</c:v>
                </c:pt>
                <c:pt idx="121">
                  <c:v>3879648</c:v>
                </c:pt>
                <c:pt idx="122">
                  <c:v>4017129</c:v>
                </c:pt>
                <c:pt idx="123">
                  <c:v>4306748</c:v>
                </c:pt>
                <c:pt idx="124">
                  <c:v>4291953</c:v>
                </c:pt>
                <c:pt idx="125">
                  <c:v>4297475</c:v>
                </c:pt>
                <c:pt idx="126">
                  <c:v>4305814</c:v>
                </c:pt>
                <c:pt idx="127">
                  <c:v>4288082</c:v>
                </c:pt>
                <c:pt idx="128">
                  <c:v>4171347</c:v>
                </c:pt>
                <c:pt idx="129">
                  <c:v>3848850</c:v>
                </c:pt>
                <c:pt idx="130">
                  <c:v>3996411</c:v>
                </c:pt>
                <c:pt idx="131">
                  <c:v>4236335</c:v>
                </c:pt>
                <c:pt idx="132">
                  <c:v>4242176</c:v>
                </c:pt>
                <c:pt idx="133">
                  <c:v>4275979</c:v>
                </c:pt>
                <c:pt idx="134">
                  <c:v>4277738</c:v>
                </c:pt>
                <c:pt idx="135">
                  <c:v>4273616</c:v>
                </c:pt>
                <c:pt idx="136">
                  <c:v>4248833</c:v>
                </c:pt>
                <c:pt idx="137">
                  <c:v>4081581</c:v>
                </c:pt>
                <c:pt idx="138">
                  <c:v>3783283</c:v>
                </c:pt>
                <c:pt idx="139">
                  <c:v>4094422</c:v>
                </c:pt>
                <c:pt idx="140">
                  <c:v>4214561</c:v>
                </c:pt>
                <c:pt idx="141">
                  <c:v>4217551</c:v>
                </c:pt>
                <c:pt idx="142">
                  <c:v>4217691</c:v>
                </c:pt>
                <c:pt idx="143">
                  <c:v>4205950</c:v>
                </c:pt>
                <c:pt idx="144">
                  <c:v>4171567</c:v>
                </c:pt>
                <c:pt idx="145">
                  <c:v>3972611</c:v>
                </c:pt>
                <c:pt idx="146">
                  <c:v>3837265</c:v>
                </c:pt>
                <c:pt idx="147">
                  <c:v>4072712</c:v>
                </c:pt>
                <c:pt idx="148">
                  <c:v>4277672</c:v>
                </c:pt>
                <c:pt idx="149">
                  <c:v>4237272</c:v>
                </c:pt>
                <c:pt idx="150">
                  <c:v>4263655</c:v>
                </c:pt>
                <c:pt idx="151">
                  <c:v>4269757</c:v>
                </c:pt>
                <c:pt idx="152">
                  <c:v>4149096</c:v>
                </c:pt>
                <c:pt idx="153">
                  <c:v>3871270</c:v>
                </c:pt>
                <c:pt idx="154">
                  <c:v>4005061</c:v>
                </c:pt>
                <c:pt idx="155">
                  <c:v>4217996</c:v>
                </c:pt>
                <c:pt idx="156">
                  <c:v>4186027</c:v>
                </c:pt>
                <c:pt idx="157">
                  <c:v>4217537</c:v>
                </c:pt>
                <c:pt idx="158">
                  <c:v>4204604</c:v>
                </c:pt>
                <c:pt idx="159">
                  <c:v>4186710</c:v>
                </c:pt>
                <c:pt idx="160">
                  <c:v>4055770</c:v>
                </c:pt>
                <c:pt idx="161">
                  <c:v>3983303</c:v>
                </c:pt>
                <c:pt idx="162">
                  <c:v>3773860</c:v>
                </c:pt>
                <c:pt idx="163">
                  <c:v>3876270</c:v>
                </c:pt>
                <c:pt idx="164">
                  <c:v>4174915</c:v>
                </c:pt>
                <c:pt idx="165">
                  <c:v>4167606</c:v>
                </c:pt>
                <c:pt idx="166">
                  <c:v>4157799</c:v>
                </c:pt>
                <c:pt idx="167">
                  <c:v>4166341</c:v>
                </c:pt>
                <c:pt idx="168">
                  <c:v>4131057</c:v>
                </c:pt>
                <c:pt idx="169">
                  <c:v>4076316</c:v>
                </c:pt>
                <c:pt idx="170">
                  <c:v>3782250</c:v>
                </c:pt>
                <c:pt idx="171">
                  <c:v>4002121</c:v>
                </c:pt>
                <c:pt idx="172">
                  <c:v>4174220</c:v>
                </c:pt>
                <c:pt idx="173">
                  <c:v>4132274</c:v>
                </c:pt>
                <c:pt idx="174">
                  <c:v>4144050</c:v>
                </c:pt>
                <c:pt idx="175">
                  <c:v>4164083</c:v>
                </c:pt>
                <c:pt idx="176">
                  <c:v>4162456</c:v>
                </c:pt>
                <c:pt idx="177">
                  <c:v>4119996</c:v>
                </c:pt>
                <c:pt idx="178">
                  <c:v>3991235</c:v>
                </c:pt>
                <c:pt idx="179">
                  <c:v>3728449</c:v>
                </c:pt>
                <c:pt idx="180">
                  <c:v>4065859</c:v>
                </c:pt>
                <c:pt idx="181">
                  <c:v>4321410</c:v>
                </c:pt>
                <c:pt idx="182">
                  <c:v>4165823</c:v>
                </c:pt>
                <c:pt idx="183">
                  <c:v>4147870</c:v>
                </c:pt>
                <c:pt idx="184">
                  <c:v>4151130</c:v>
                </c:pt>
                <c:pt idx="185">
                  <c:v>4144676</c:v>
                </c:pt>
                <c:pt idx="186">
                  <c:v>4132022</c:v>
                </c:pt>
                <c:pt idx="187">
                  <c:v>4064812</c:v>
                </c:pt>
                <c:pt idx="188">
                  <c:v>4010428</c:v>
                </c:pt>
                <c:pt idx="189">
                  <c:v>3995792</c:v>
                </c:pt>
                <c:pt idx="190">
                  <c:v>4174327</c:v>
                </c:pt>
                <c:pt idx="191">
                  <c:v>4148829</c:v>
                </c:pt>
                <c:pt idx="192">
                  <c:v>4140815</c:v>
                </c:pt>
                <c:pt idx="193">
                  <c:v>4153512</c:v>
                </c:pt>
                <c:pt idx="194">
                  <c:v>4167537</c:v>
                </c:pt>
                <c:pt idx="195">
                  <c:v>4171653</c:v>
                </c:pt>
                <c:pt idx="196">
                  <c:v>4137818</c:v>
                </c:pt>
                <c:pt idx="197">
                  <c:v>4019677</c:v>
                </c:pt>
                <c:pt idx="198">
                  <c:v>3787769</c:v>
                </c:pt>
                <c:pt idx="199">
                  <c:v>3975101</c:v>
                </c:pt>
                <c:pt idx="200">
                  <c:v>4124012</c:v>
                </c:pt>
                <c:pt idx="201">
                  <c:v>4116829</c:v>
                </c:pt>
                <c:pt idx="202">
                  <c:v>4125122</c:v>
                </c:pt>
                <c:pt idx="203">
                  <c:v>4044126</c:v>
                </c:pt>
                <c:pt idx="204">
                  <c:v>3982872</c:v>
                </c:pt>
                <c:pt idx="205">
                  <c:v>3983963</c:v>
                </c:pt>
                <c:pt idx="206">
                  <c:v>3901701</c:v>
                </c:pt>
                <c:pt idx="207">
                  <c:v>4054739</c:v>
                </c:pt>
                <c:pt idx="208">
                  <c:v>4115841</c:v>
                </c:pt>
                <c:pt idx="209">
                  <c:v>4104034</c:v>
                </c:pt>
                <c:pt idx="210">
                  <c:v>4126066</c:v>
                </c:pt>
                <c:pt idx="211">
                  <c:v>4045479</c:v>
                </c:pt>
                <c:pt idx="212">
                  <c:v>3844580</c:v>
                </c:pt>
                <c:pt idx="213">
                  <c:v>3835962</c:v>
                </c:pt>
                <c:pt idx="214">
                  <c:v>4022333</c:v>
                </c:pt>
                <c:pt idx="215">
                  <c:v>4051453</c:v>
                </c:pt>
                <c:pt idx="216">
                  <c:v>4040491</c:v>
                </c:pt>
                <c:pt idx="217">
                  <c:v>4067391</c:v>
                </c:pt>
                <c:pt idx="218">
                  <c:v>4084428</c:v>
                </c:pt>
                <c:pt idx="219">
                  <c:v>4082564</c:v>
                </c:pt>
                <c:pt idx="220">
                  <c:v>3994808</c:v>
                </c:pt>
                <c:pt idx="221">
                  <c:v>3808486</c:v>
                </c:pt>
                <c:pt idx="222">
                  <c:v>3812187</c:v>
                </c:pt>
                <c:pt idx="223">
                  <c:v>4085705</c:v>
                </c:pt>
                <c:pt idx="224">
                  <c:v>4238226</c:v>
                </c:pt>
                <c:pt idx="225">
                  <c:v>4234370</c:v>
                </c:pt>
                <c:pt idx="226">
                  <c:v>4281793</c:v>
                </c:pt>
                <c:pt idx="227">
                  <c:v>4246371</c:v>
                </c:pt>
                <c:pt idx="228">
                  <c:v>4157682</c:v>
                </c:pt>
                <c:pt idx="229">
                  <c:v>3908498</c:v>
                </c:pt>
                <c:pt idx="230">
                  <c:v>3757778</c:v>
                </c:pt>
                <c:pt idx="231">
                  <c:v>4004662</c:v>
                </c:pt>
                <c:pt idx="232">
                  <c:v>4137724</c:v>
                </c:pt>
                <c:pt idx="233">
                  <c:v>4155989</c:v>
                </c:pt>
                <c:pt idx="234">
                  <c:v>4153384</c:v>
                </c:pt>
                <c:pt idx="235">
                  <c:v>4162093</c:v>
                </c:pt>
                <c:pt idx="236">
                  <c:v>4173913</c:v>
                </c:pt>
                <c:pt idx="237">
                  <c:v>4079786</c:v>
                </c:pt>
                <c:pt idx="238">
                  <c:v>3937649</c:v>
                </c:pt>
                <c:pt idx="239">
                  <c:v>3851484</c:v>
                </c:pt>
                <c:pt idx="240">
                  <c:v>4026889</c:v>
                </c:pt>
                <c:pt idx="241">
                  <c:v>4117379</c:v>
                </c:pt>
                <c:pt idx="242">
                  <c:v>4143675</c:v>
                </c:pt>
                <c:pt idx="243">
                  <c:v>4198240</c:v>
                </c:pt>
                <c:pt idx="244">
                  <c:v>4146710</c:v>
                </c:pt>
                <c:pt idx="245">
                  <c:v>4111566</c:v>
                </c:pt>
                <c:pt idx="246">
                  <c:v>4050869</c:v>
                </c:pt>
                <c:pt idx="247">
                  <c:v>4037424</c:v>
                </c:pt>
                <c:pt idx="248">
                  <c:v>3762093</c:v>
                </c:pt>
                <c:pt idx="249">
                  <c:v>3890460</c:v>
                </c:pt>
                <c:pt idx="250">
                  <c:v>4027955</c:v>
                </c:pt>
                <c:pt idx="251">
                  <c:v>2807761</c:v>
                </c:pt>
                <c:pt idx="252">
                  <c:v>3000132</c:v>
                </c:pt>
                <c:pt idx="253">
                  <c:v>3745513</c:v>
                </c:pt>
                <c:pt idx="254">
                  <c:v>3349834</c:v>
                </c:pt>
                <c:pt idx="255">
                  <c:v>3778091</c:v>
                </c:pt>
                <c:pt idx="256">
                  <c:v>3637885</c:v>
                </c:pt>
                <c:pt idx="257">
                  <c:v>3536103</c:v>
                </c:pt>
                <c:pt idx="258">
                  <c:v>3523004</c:v>
                </c:pt>
                <c:pt idx="259">
                  <c:v>3870997</c:v>
                </c:pt>
                <c:pt idx="260">
                  <c:v>3286978</c:v>
                </c:pt>
                <c:pt idx="261">
                  <c:v>3839670</c:v>
                </c:pt>
                <c:pt idx="262">
                  <c:v>3334337</c:v>
                </c:pt>
                <c:pt idx="263">
                  <c:v>2720381</c:v>
                </c:pt>
                <c:pt idx="264">
                  <c:v>2581309</c:v>
                </c:pt>
                <c:pt idx="265">
                  <c:v>3493027</c:v>
                </c:pt>
                <c:pt idx="266">
                  <c:v>3496579</c:v>
                </c:pt>
                <c:pt idx="267">
                  <c:v>3499476</c:v>
                </c:pt>
                <c:pt idx="268">
                  <c:v>3499568</c:v>
                </c:pt>
                <c:pt idx="269">
                  <c:v>3502115</c:v>
                </c:pt>
                <c:pt idx="270">
                  <c:v>3498111</c:v>
                </c:pt>
                <c:pt idx="271">
                  <c:v>3497683</c:v>
                </c:pt>
                <c:pt idx="272">
                  <c:v>3499256</c:v>
                </c:pt>
                <c:pt idx="273">
                  <c:v>3500405</c:v>
                </c:pt>
                <c:pt idx="274">
                  <c:v>3502247</c:v>
                </c:pt>
                <c:pt idx="275">
                  <c:v>3502680</c:v>
                </c:pt>
                <c:pt idx="276">
                  <c:v>3501260</c:v>
                </c:pt>
                <c:pt idx="277">
                  <c:v>3499715</c:v>
                </c:pt>
                <c:pt idx="278">
                  <c:v>3499248</c:v>
                </c:pt>
                <c:pt idx="279">
                  <c:v>3500783</c:v>
                </c:pt>
                <c:pt idx="280">
                  <c:v>3501283</c:v>
                </c:pt>
                <c:pt idx="281">
                  <c:v>3501717</c:v>
                </c:pt>
                <c:pt idx="282">
                  <c:v>3502283</c:v>
                </c:pt>
                <c:pt idx="283">
                  <c:v>3500340</c:v>
                </c:pt>
                <c:pt idx="284">
                  <c:v>3501647</c:v>
                </c:pt>
                <c:pt idx="285">
                  <c:v>3499400</c:v>
                </c:pt>
                <c:pt idx="286">
                  <c:v>3502191</c:v>
                </c:pt>
                <c:pt idx="287">
                  <c:v>3499082</c:v>
                </c:pt>
                <c:pt idx="288">
                  <c:v>3500144</c:v>
                </c:pt>
                <c:pt idx="289">
                  <c:v>3496360</c:v>
                </c:pt>
                <c:pt idx="290">
                  <c:v>3498702</c:v>
                </c:pt>
                <c:pt idx="291">
                  <c:v>3498735</c:v>
                </c:pt>
                <c:pt idx="292">
                  <c:v>3497440</c:v>
                </c:pt>
                <c:pt idx="293">
                  <c:v>3497951</c:v>
                </c:pt>
                <c:pt idx="294">
                  <c:v>3498667</c:v>
                </c:pt>
                <c:pt idx="295">
                  <c:v>3498922</c:v>
                </c:pt>
                <c:pt idx="296">
                  <c:v>3500565</c:v>
                </c:pt>
                <c:pt idx="297">
                  <c:v>3499674</c:v>
                </c:pt>
                <c:pt idx="298">
                  <c:v>3500846</c:v>
                </c:pt>
                <c:pt idx="299">
                  <c:v>3500987</c:v>
                </c:pt>
                <c:pt idx="300">
                  <c:v>3500401</c:v>
                </c:pt>
                <c:pt idx="301">
                  <c:v>3502382</c:v>
                </c:pt>
                <c:pt idx="302">
                  <c:v>3504757</c:v>
                </c:pt>
                <c:pt idx="303">
                  <c:v>3507913</c:v>
                </c:pt>
                <c:pt idx="304">
                  <c:v>3502483</c:v>
                </c:pt>
                <c:pt idx="305">
                  <c:v>3503659</c:v>
                </c:pt>
                <c:pt idx="306">
                  <c:v>3502392</c:v>
                </c:pt>
                <c:pt idx="307">
                  <c:v>3502051</c:v>
                </c:pt>
                <c:pt idx="308">
                  <c:v>3501790</c:v>
                </c:pt>
                <c:pt idx="309">
                  <c:v>3502039</c:v>
                </c:pt>
                <c:pt idx="310">
                  <c:v>3501381</c:v>
                </c:pt>
                <c:pt idx="311">
                  <c:v>3506234</c:v>
                </c:pt>
                <c:pt idx="312">
                  <c:v>3499239</c:v>
                </c:pt>
                <c:pt idx="313">
                  <c:v>3501485</c:v>
                </c:pt>
                <c:pt idx="314">
                  <c:v>3502279</c:v>
                </c:pt>
                <c:pt idx="315">
                  <c:v>3501746</c:v>
                </c:pt>
                <c:pt idx="316">
                  <c:v>3499381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狀態定義!$S$1</c:f>
              <c:strCache>
                <c:ptCount val="1"/>
                <c:pt idx="0">
                  <c:v>ITxxsum=</c:v>
                </c:pt>
              </c:strCache>
            </c:strRef>
          </c:tx>
          <c:marker>
            <c:symbol val="none"/>
          </c:marker>
          <c:val>
            <c:numRef>
              <c:f>狀態定義!$T$1:$T$317</c:f>
              <c:numCache>
                <c:formatCode>General</c:formatCode>
                <c:ptCount val="317"/>
                <c:pt idx="0">
                  <c:v>0</c:v>
                </c:pt>
                <c:pt idx="1">
                  <c:v>524871</c:v>
                </c:pt>
                <c:pt idx="2">
                  <c:v>522267</c:v>
                </c:pt>
                <c:pt idx="3">
                  <c:v>505464</c:v>
                </c:pt>
                <c:pt idx="4">
                  <c:v>528186</c:v>
                </c:pt>
                <c:pt idx="5">
                  <c:v>514990</c:v>
                </c:pt>
                <c:pt idx="6">
                  <c:v>530312</c:v>
                </c:pt>
                <c:pt idx="7">
                  <c:v>517950</c:v>
                </c:pt>
                <c:pt idx="8">
                  <c:v>564823</c:v>
                </c:pt>
                <c:pt idx="9">
                  <c:v>574782</c:v>
                </c:pt>
                <c:pt idx="10">
                  <c:v>820637</c:v>
                </c:pt>
                <c:pt idx="11">
                  <c:v>1007749</c:v>
                </c:pt>
                <c:pt idx="12">
                  <c:v>2058029</c:v>
                </c:pt>
                <c:pt idx="13">
                  <c:v>1994893</c:v>
                </c:pt>
                <c:pt idx="14">
                  <c:v>1889755</c:v>
                </c:pt>
                <c:pt idx="15">
                  <c:v>1340738</c:v>
                </c:pt>
                <c:pt idx="16">
                  <c:v>647259</c:v>
                </c:pt>
                <c:pt idx="17">
                  <c:v>683021</c:v>
                </c:pt>
                <c:pt idx="18">
                  <c:v>955734</c:v>
                </c:pt>
                <c:pt idx="19">
                  <c:v>1602663</c:v>
                </c:pt>
                <c:pt idx="20">
                  <c:v>2192252</c:v>
                </c:pt>
                <c:pt idx="21">
                  <c:v>2050211</c:v>
                </c:pt>
                <c:pt idx="22">
                  <c:v>1887052</c:v>
                </c:pt>
                <c:pt idx="23">
                  <c:v>1003260</c:v>
                </c:pt>
                <c:pt idx="24">
                  <c:v>624983</c:v>
                </c:pt>
                <c:pt idx="25">
                  <c:v>616744</c:v>
                </c:pt>
                <c:pt idx="26">
                  <c:v>643494</c:v>
                </c:pt>
                <c:pt idx="27">
                  <c:v>1653790</c:v>
                </c:pt>
                <c:pt idx="28">
                  <c:v>1655465</c:v>
                </c:pt>
                <c:pt idx="29">
                  <c:v>1943748</c:v>
                </c:pt>
                <c:pt idx="30">
                  <c:v>1756358</c:v>
                </c:pt>
                <c:pt idx="31">
                  <c:v>789928</c:v>
                </c:pt>
                <c:pt idx="32">
                  <c:v>636229</c:v>
                </c:pt>
                <c:pt idx="33">
                  <c:v>593815</c:v>
                </c:pt>
                <c:pt idx="34">
                  <c:v>584199</c:v>
                </c:pt>
                <c:pt idx="35">
                  <c:v>666513</c:v>
                </c:pt>
                <c:pt idx="36">
                  <c:v>1347407</c:v>
                </c:pt>
                <c:pt idx="37">
                  <c:v>1110471</c:v>
                </c:pt>
                <c:pt idx="38">
                  <c:v>1835356</c:v>
                </c:pt>
                <c:pt idx="39">
                  <c:v>813022</c:v>
                </c:pt>
                <c:pt idx="40">
                  <c:v>867843</c:v>
                </c:pt>
                <c:pt idx="41">
                  <c:v>670094</c:v>
                </c:pt>
                <c:pt idx="42">
                  <c:v>617518</c:v>
                </c:pt>
                <c:pt idx="43">
                  <c:v>609936</c:v>
                </c:pt>
                <c:pt idx="44">
                  <c:v>1953420</c:v>
                </c:pt>
                <c:pt idx="45">
                  <c:v>1890872</c:v>
                </c:pt>
                <c:pt idx="46">
                  <c:v>2104376</c:v>
                </c:pt>
                <c:pt idx="47">
                  <c:v>1784910</c:v>
                </c:pt>
                <c:pt idx="48">
                  <c:v>1445849</c:v>
                </c:pt>
                <c:pt idx="49">
                  <c:v>732108</c:v>
                </c:pt>
                <c:pt idx="50">
                  <c:v>610585</c:v>
                </c:pt>
                <c:pt idx="51">
                  <c:v>454431</c:v>
                </c:pt>
                <c:pt idx="52">
                  <c:v>471537</c:v>
                </c:pt>
                <c:pt idx="53">
                  <c:v>484319</c:v>
                </c:pt>
                <c:pt idx="54">
                  <c:v>524898</c:v>
                </c:pt>
                <c:pt idx="55">
                  <c:v>1214635</c:v>
                </c:pt>
                <c:pt idx="56">
                  <c:v>1497662</c:v>
                </c:pt>
                <c:pt idx="57">
                  <c:v>1785751</c:v>
                </c:pt>
                <c:pt idx="58">
                  <c:v>1501704</c:v>
                </c:pt>
                <c:pt idx="59">
                  <c:v>1358103</c:v>
                </c:pt>
                <c:pt idx="60">
                  <c:v>734019</c:v>
                </c:pt>
                <c:pt idx="61">
                  <c:v>637315</c:v>
                </c:pt>
                <c:pt idx="62">
                  <c:v>638851</c:v>
                </c:pt>
                <c:pt idx="63">
                  <c:v>581673</c:v>
                </c:pt>
                <c:pt idx="64">
                  <c:v>617520</c:v>
                </c:pt>
                <c:pt idx="65">
                  <c:v>608312</c:v>
                </c:pt>
                <c:pt idx="66">
                  <c:v>1605643</c:v>
                </c:pt>
                <c:pt idx="67">
                  <c:v>1884177</c:v>
                </c:pt>
                <c:pt idx="68">
                  <c:v>2385081</c:v>
                </c:pt>
                <c:pt idx="69">
                  <c:v>1570676</c:v>
                </c:pt>
                <c:pt idx="70">
                  <c:v>965252</c:v>
                </c:pt>
                <c:pt idx="71">
                  <c:v>905523</c:v>
                </c:pt>
                <c:pt idx="72">
                  <c:v>738153</c:v>
                </c:pt>
                <c:pt idx="73">
                  <c:v>679642</c:v>
                </c:pt>
                <c:pt idx="74">
                  <c:v>658755</c:v>
                </c:pt>
                <c:pt idx="75">
                  <c:v>676114</c:v>
                </c:pt>
                <c:pt idx="76">
                  <c:v>1746700</c:v>
                </c:pt>
                <c:pt idx="77">
                  <c:v>1495034</c:v>
                </c:pt>
                <c:pt idx="78">
                  <c:v>1905267</c:v>
                </c:pt>
                <c:pt idx="79">
                  <c:v>1421684</c:v>
                </c:pt>
                <c:pt idx="80">
                  <c:v>792585</c:v>
                </c:pt>
                <c:pt idx="81">
                  <c:v>589561</c:v>
                </c:pt>
                <c:pt idx="82">
                  <c:v>573667</c:v>
                </c:pt>
                <c:pt idx="83">
                  <c:v>611679</c:v>
                </c:pt>
                <c:pt idx="84">
                  <c:v>1381141</c:v>
                </c:pt>
                <c:pt idx="85">
                  <c:v>1567070</c:v>
                </c:pt>
                <c:pt idx="86">
                  <c:v>2136093</c:v>
                </c:pt>
                <c:pt idx="87">
                  <c:v>1831808</c:v>
                </c:pt>
                <c:pt idx="88">
                  <c:v>1319462</c:v>
                </c:pt>
                <c:pt idx="89">
                  <c:v>1090275</c:v>
                </c:pt>
                <c:pt idx="90">
                  <c:v>744007</c:v>
                </c:pt>
                <c:pt idx="91">
                  <c:v>724957</c:v>
                </c:pt>
                <c:pt idx="92">
                  <c:v>752507</c:v>
                </c:pt>
                <c:pt idx="93">
                  <c:v>1115125</c:v>
                </c:pt>
                <c:pt idx="94">
                  <c:v>1992878</c:v>
                </c:pt>
                <c:pt idx="95">
                  <c:v>1617706</c:v>
                </c:pt>
                <c:pt idx="96">
                  <c:v>2095888</c:v>
                </c:pt>
                <c:pt idx="97">
                  <c:v>2126967</c:v>
                </c:pt>
                <c:pt idx="98">
                  <c:v>874804</c:v>
                </c:pt>
                <c:pt idx="99">
                  <c:v>863253</c:v>
                </c:pt>
                <c:pt idx="100">
                  <c:v>665678</c:v>
                </c:pt>
                <c:pt idx="101">
                  <c:v>635593</c:v>
                </c:pt>
                <c:pt idx="102">
                  <c:v>629962</c:v>
                </c:pt>
                <c:pt idx="103">
                  <c:v>696361</c:v>
                </c:pt>
                <c:pt idx="104">
                  <c:v>1498720</c:v>
                </c:pt>
                <c:pt idx="105">
                  <c:v>1555131</c:v>
                </c:pt>
                <c:pt idx="106">
                  <c:v>2101255</c:v>
                </c:pt>
                <c:pt idx="107">
                  <c:v>1053899</c:v>
                </c:pt>
                <c:pt idx="108">
                  <c:v>861718</c:v>
                </c:pt>
                <c:pt idx="109">
                  <c:v>652007</c:v>
                </c:pt>
                <c:pt idx="110">
                  <c:v>697685</c:v>
                </c:pt>
                <c:pt idx="111">
                  <c:v>668441</c:v>
                </c:pt>
                <c:pt idx="112">
                  <c:v>1737531</c:v>
                </c:pt>
                <c:pt idx="113">
                  <c:v>1680162</c:v>
                </c:pt>
                <c:pt idx="114">
                  <c:v>1961980</c:v>
                </c:pt>
                <c:pt idx="115">
                  <c:v>1760642</c:v>
                </c:pt>
                <c:pt idx="116">
                  <c:v>975984</c:v>
                </c:pt>
                <c:pt idx="117">
                  <c:v>931366</c:v>
                </c:pt>
                <c:pt idx="118">
                  <c:v>718567</c:v>
                </c:pt>
                <c:pt idx="119">
                  <c:v>745136</c:v>
                </c:pt>
                <c:pt idx="120">
                  <c:v>987464</c:v>
                </c:pt>
                <c:pt idx="121">
                  <c:v>1595978</c:v>
                </c:pt>
                <c:pt idx="122">
                  <c:v>1422349</c:v>
                </c:pt>
                <c:pt idx="123">
                  <c:v>1922135</c:v>
                </c:pt>
                <c:pt idx="124">
                  <c:v>1222289</c:v>
                </c:pt>
                <c:pt idx="125">
                  <c:v>757952</c:v>
                </c:pt>
                <c:pt idx="126">
                  <c:v>916040</c:v>
                </c:pt>
                <c:pt idx="127">
                  <c:v>784613</c:v>
                </c:pt>
                <c:pt idx="128">
                  <c:v>921645</c:v>
                </c:pt>
                <c:pt idx="129">
                  <c:v>1541506</c:v>
                </c:pt>
                <c:pt idx="130">
                  <c:v>1368490</c:v>
                </c:pt>
                <c:pt idx="131">
                  <c:v>1852192</c:v>
                </c:pt>
                <c:pt idx="132">
                  <c:v>1694026</c:v>
                </c:pt>
                <c:pt idx="133">
                  <c:v>852260</c:v>
                </c:pt>
                <c:pt idx="134">
                  <c:v>855740</c:v>
                </c:pt>
                <c:pt idx="135">
                  <c:v>728981</c:v>
                </c:pt>
                <c:pt idx="136">
                  <c:v>672877</c:v>
                </c:pt>
                <c:pt idx="137">
                  <c:v>1004785</c:v>
                </c:pt>
                <c:pt idx="138">
                  <c:v>1475775</c:v>
                </c:pt>
                <c:pt idx="139">
                  <c:v>1405265</c:v>
                </c:pt>
                <c:pt idx="140">
                  <c:v>1522474</c:v>
                </c:pt>
                <c:pt idx="141">
                  <c:v>1129999</c:v>
                </c:pt>
                <c:pt idx="142">
                  <c:v>719194</c:v>
                </c:pt>
                <c:pt idx="143">
                  <c:v>607084</c:v>
                </c:pt>
                <c:pt idx="144">
                  <c:v>636020</c:v>
                </c:pt>
                <c:pt idx="145">
                  <c:v>1159320</c:v>
                </c:pt>
                <c:pt idx="146">
                  <c:v>1862324</c:v>
                </c:pt>
                <c:pt idx="147">
                  <c:v>1745589</c:v>
                </c:pt>
                <c:pt idx="148">
                  <c:v>2036652</c:v>
                </c:pt>
                <c:pt idx="149">
                  <c:v>1087993</c:v>
                </c:pt>
                <c:pt idx="150">
                  <c:v>795916</c:v>
                </c:pt>
                <c:pt idx="151">
                  <c:v>720835</c:v>
                </c:pt>
                <c:pt idx="152">
                  <c:v>988203</c:v>
                </c:pt>
                <c:pt idx="153">
                  <c:v>2247599</c:v>
                </c:pt>
                <c:pt idx="154">
                  <c:v>1992549</c:v>
                </c:pt>
                <c:pt idx="155">
                  <c:v>1854977</c:v>
                </c:pt>
                <c:pt idx="156">
                  <c:v>797345</c:v>
                </c:pt>
                <c:pt idx="157">
                  <c:v>822385</c:v>
                </c:pt>
                <c:pt idx="158">
                  <c:v>654712</c:v>
                </c:pt>
                <c:pt idx="159">
                  <c:v>642632</c:v>
                </c:pt>
                <c:pt idx="160">
                  <c:v>805190</c:v>
                </c:pt>
                <c:pt idx="161">
                  <c:v>1403753</c:v>
                </c:pt>
                <c:pt idx="162">
                  <c:v>1571599</c:v>
                </c:pt>
                <c:pt idx="163">
                  <c:v>1822918</c:v>
                </c:pt>
                <c:pt idx="164">
                  <c:v>1543386</c:v>
                </c:pt>
                <c:pt idx="165">
                  <c:v>940122</c:v>
                </c:pt>
                <c:pt idx="166">
                  <c:v>668215</c:v>
                </c:pt>
                <c:pt idx="167">
                  <c:v>620098</c:v>
                </c:pt>
                <c:pt idx="168">
                  <c:v>554763</c:v>
                </c:pt>
                <c:pt idx="169">
                  <c:v>608139</c:v>
                </c:pt>
                <c:pt idx="170">
                  <c:v>1655252</c:v>
                </c:pt>
                <c:pt idx="171">
                  <c:v>1821467</c:v>
                </c:pt>
                <c:pt idx="172">
                  <c:v>2134614</c:v>
                </c:pt>
                <c:pt idx="173">
                  <c:v>1155325</c:v>
                </c:pt>
                <c:pt idx="174">
                  <c:v>668626</c:v>
                </c:pt>
                <c:pt idx="175">
                  <c:v>578373</c:v>
                </c:pt>
                <c:pt idx="176">
                  <c:v>578457</c:v>
                </c:pt>
                <c:pt idx="177">
                  <c:v>599274</c:v>
                </c:pt>
                <c:pt idx="178">
                  <c:v>859521</c:v>
                </c:pt>
                <c:pt idx="179">
                  <c:v>1879716</c:v>
                </c:pt>
                <c:pt idx="180">
                  <c:v>1916861</c:v>
                </c:pt>
                <c:pt idx="181">
                  <c:v>2129882</c:v>
                </c:pt>
                <c:pt idx="182">
                  <c:v>1275661</c:v>
                </c:pt>
                <c:pt idx="183">
                  <c:v>602202</c:v>
                </c:pt>
                <c:pt idx="184">
                  <c:v>580342</c:v>
                </c:pt>
                <c:pt idx="185">
                  <c:v>517468</c:v>
                </c:pt>
                <c:pt idx="186">
                  <c:v>536930</c:v>
                </c:pt>
                <c:pt idx="187">
                  <c:v>585963</c:v>
                </c:pt>
                <c:pt idx="188">
                  <c:v>1067051</c:v>
                </c:pt>
                <c:pt idx="189">
                  <c:v>2224371</c:v>
                </c:pt>
                <c:pt idx="190">
                  <c:v>1915272</c:v>
                </c:pt>
                <c:pt idx="191">
                  <c:v>1574831</c:v>
                </c:pt>
                <c:pt idx="192">
                  <c:v>658304</c:v>
                </c:pt>
                <c:pt idx="193">
                  <c:v>563776</c:v>
                </c:pt>
                <c:pt idx="194">
                  <c:v>544715</c:v>
                </c:pt>
                <c:pt idx="195">
                  <c:v>565092</c:v>
                </c:pt>
                <c:pt idx="196">
                  <c:v>519590</c:v>
                </c:pt>
                <c:pt idx="197">
                  <c:v>751599</c:v>
                </c:pt>
                <c:pt idx="198">
                  <c:v>1915449</c:v>
                </c:pt>
                <c:pt idx="199">
                  <c:v>1812681</c:v>
                </c:pt>
                <c:pt idx="200">
                  <c:v>1770569</c:v>
                </c:pt>
                <c:pt idx="201">
                  <c:v>797822</c:v>
                </c:pt>
                <c:pt idx="202">
                  <c:v>623981</c:v>
                </c:pt>
                <c:pt idx="203">
                  <c:v>707497</c:v>
                </c:pt>
                <c:pt idx="204">
                  <c:v>695587</c:v>
                </c:pt>
                <c:pt idx="205">
                  <c:v>1474468</c:v>
                </c:pt>
                <c:pt idx="206">
                  <c:v>2119945</c:v>
                </c:pt>
                <c:pt idx="207">
                  <c:v>1957935</c:v>
                </c:pt>
                <c:pt idx="208">
                  <c:v>1354031</c:v>
                </c:pt>
                <c:pt idx="209">
                  <c:v>573790</c:v>
                </c:pt>
                <c:pt idx="210">
                  <c:v>466142</c:v>
                </c:pt>
                <c:pt idx="211">
                  <c:v>508122</c:v>
                </c:pt>
                <c:pt idx="212">
                  <c:v>1618527</c:v>
                </c:pt>
                <c:pt idx="213">
                  <c:v>1775689</c:v>
                </c:pt>
                <c:pt idx="214">
                  <c:v>1600191</c:v>
                </c:pt>
                <c:pt idx="215">
                  <c:v>1014821</c:v>
                </c:pt>
                <c:pt idx="216">
                  <c:v>489531</c:v>
                </c:pt>
                <c:pt idx="217">
                  <c:v>423889</c:v>
                </c:pt>
                <c:pt idx="218">
                  <c:v>436249</c:v>
                </c:pt>
                <c:pt idx="219">
                  <c:v>400198</c:v>
                </c:pt>
                <c:pt idx="220">
                  <c:v>479684</c:v>
                </c:pt>
                <c:pt idx="221">
                  <c:v>972696</c:v>
                </c:pt>
                <c:pt idx="222">
                  <c:v>1236799</c:v>
                </c:pt>
                <c:pt idx="223">
                  <c:v>1421252</c:v>
                </c:pt>
                <c:pt idx="224">
                  <c:v>1261175</c:v>
                </c:pt>
                <c:pt idx="225">
                  <c:v>797911</c:v>
                </c:pt>
                <c:pt idx="226">
                  <c:v>613745</c:v>
                </c:pt>
                <c:pt idx="227">
                  <c:v>584830</c:v>
                </c:pt>
                <c:pt idx="228">
                  <c:v>665642</c:v>
                </c:pt>
                <c:pt idx="229">
                  <c:v>1792836</c:v>
                </c:pt>
                <c:pt idx="230">
                  <c:v>1884348</c:v>
                </c:pt>
                <c:pt idx="231">
                  <c:v>1878644</c:v>
                </c:pt>
                <c:pt idx="232">
                  <c:v>1520647</c:v>
                </c:pt>
                <c:pt idx="233">
                  <c:v>1337817</c:v>
                </c:pt>
                <c:pt idx="234">
                  <c:v>588034</c:v>
                </c:pt>
                <c:pt idx="235">
                  <c:v>548329</c:v>
                </c:pt>
                <c:pt idx="236">
                  <c:v>539261</c:v>
                </c:pt>
                <c:pt idx="237">
                  <c:v>602051</c:v>
                </c:pt>
                <c:pt idx="238">
                  <c:v>1009947</c:v>
                </c:pt>
                <c:pt idx="239">
                  <c:v>1494126</c:v>
                </c:pt>
                <c:pt idx="240">
                  <c:v>980614</c:v>
                </c:pt>
                <c:pt idx="241">
                  <c:v>996473</c:v>
                </c:pt>
                <c:pt idx="242">
                  <c:v>1145415</c:v>
                </c:pt>
                <c:pt idx="243">
                  <c:v>656099</c:v>
                </c:pt>
                <c:pt idx="244">
                  <c:v>643926</c:v>
                </c:pt>
                <c:pt idx="245">
                  <c:v>674480</c:v>
                </c:pt>
                <c:pt idx="246">
                  <c:v>675196</c:v>
                </c:pt>
                <c:pt idx="247">
                  <c:v>859204</c:v>
                </c:pt>
                <c:pt idx="248">
                  <c:v>1482600</c:v>
                </c:pt>
                <c:pt idx="249">
                  <c:v>1520959</c:v>
                </c:pt>
                <c:pt idx="250">
                  <c:v>1460974</c:v>
                </c:pt>
                <c:pt idx="251">
                  <c:v>6217266</c:v>
                </c:pt>
                <c:pt idx="252">
                  <c:v>750651</c:v>
                </c:pt>
                <c:pt idx="253">
                  <c:v>1914024</c:v>
                </c:pt>
                <c:pt idx="254">
                  <c:v>1328737</c:v>
                </c:pt>
                <c:pt idx="255">
                  <c:v>1524493</c:v>
                </c:pt>
                <c:pt idx="256">
                  <c:v>1138541</c:v>
                </c:pt>
                <c:pt idx="257">
                  <c:v>715179</c:v>
                </c:pt>
                <c:pt idx="258">
                  <c:v>581030</c:v>
                </c:pt>
                <c:pt idx="259">
                  <c:v>1278206</c:v>
                </c:pt>
                <c:pt idx="260">
                  <c:v>6155811</c:v>
                </c:pt>
                <c:pt idx="261">
                  <c:v>6244218</c:v>
                </c:pt>
                <c:pt idx="262">
                  <c:v>1430349</c:v>
                </c:pt>
                <c:pt idx="263">
                  <c:v>1427479</c:v>
                </c:pt>
                <c:pt idx="264">
                  <c:v>585158</c:v>
                </c:pt>
                <c:pt idx="265">
                  <c:v>6030123</c:v>
                </c:pt>
                <c:pt idx="266">
                  <c:v>68464</c:v>
                </c:pt>
                <c:pt idx="267">
                  <c:v>66084</c:v>
                </c:pt>
                <c:pt idx="268">
                  <c:v>60836</c:v>
                </c:pt>
                <c:pt idx="269">
                  <c:v>65106</c:v>
                </c:pt>
                <c:pt idx="270">
                  <c:v>63284</c:v>
                </c:pt>
                <c:pt idx="271">
                  <c:v>57606</c:v>
                </c:pt>
                <c:pt idx="272">
                  <c:v>59128</c:v>
                </c:pt>
                <c:pt idx="273">
                  <c:v>59845</c:v>
                </c:pt>
                <c:pt idx="274">
                  <c:v>61869</c:v>
                </c:pt>
                <c:pt idx="275">
                  <c:v>62219</c:v>
                </c:pt>
                <c:pt idx="276">
                  <c:v>61208</c:v>
                </c:pt>
                <c:pt idx="277">
                  <c:v>59685</c:v>
                </c:pt>
                <c:pt idx="278">
                  <c:v>58739</c:v>
                </c:pt>
                <c:pt idx="279">
                  <c:v>61344</c:v>
                </c:pt>
                <c:pt idx="280">
                  <c:v>59886</c:v>
                </c:pt>
                <c:pt idx="281">
                  <c:v>56585</c:v>
                </c:pt>
                <c:pt idx="282">
                  <c:v>63015</c:v>
                </c:pt>
                <c:pt idx="283">
                  <c:v>63390</c:v>
                </c:pt>
                <c:pt idx="284">
                  <c:v>60907</c:v>
                </c:pt>
                <c:pt idx="285">
                  <c:v>63438</c:v>
                </c:pt>
                <c:pt idx="286">
                  <c:v>64226</c:v>
                </c:pt>
                <c:pt idx="287">
                  <c:v>60230</c:v>
                </c:pt>
                <c:pt idx="288">
                  <c:v>62496</c:v>
                </c:pt>
                <c:pt idx="289">
                  <c:v>65017</c:v>
                </c:pt>
                <c:pt idx="290">
                  <c:v>58982</c:v>
                </c:pt>
                <c:pt idx="291">
                  <c:v>64152</c:v>
                </c:pt>
                <c:pt idx="292">
                  <c:v>64876</c:v>
                </c:pt>
                <c:pt idx="293">
                  <c:v>59850</c:v>
                </c:pt>
                <c:pt idx="294">
                  <c:v>58765</c:v>
                </c:pt>
                <c:pt idx="295">
                  <c:v>62315</c:v>
                </c:pt>
                <c:pt idx="296">
                  <c:v>62011</c:v>
                </c:pt>
                <c:pt idx="297">
                  <c:v>55123</c:v>
                </c:pt>
                <c:pt idx="298">
                  <c:v>59932</c:v>
                </c:pt>
                <c:pt idx="299">
                  <c:v>60242</c:v>
                </c:pt>
                <c:pt idx="300">
                  <c:v>57622</c:v>
                </c:pt>
                <c:pt idx="301">
                  <c:v>61279</c:v>
                </c:pt>
                <c:pt idx="302">
                  <c:v>63629</c:v>
                </c:pt>
                <c:pt idx="303">
                  <c:v>64267</c:v>
                </c:pt>
                <c:pt idx="304">
                  <c:v>61482</c:v>
                </c:pt>
                <c:pt idx="305">
                  <c:v>69896</c:v>
                </c:pt>
                <c:pt idx="306">
                  <c:v>65347</c:v>
                </c:pt>
                <c:pt idx="307">
                  <c:v>60030</c:v>
                </c:pt>
                <c:pt idx="308">
                  <c:v>61667</c:v>
                </c:pt>
                <c:pt idx="309">
                  <c:v>61000</c:v>
                </c:pt>
                <c:pt idx="310">
                  <c:v>63337</c:v>
                </c:pt>
                <c:pt idx="311">
                  <c:v>60539</c:v>
                </c:pt>
                <c:pt idx="312">
                  <c:v>61663</c:v>
                </c:pt>
                <c:pt idx="313">
                  <c:v>65496</c:v>
                </c:pt>
                <c:pt idx="314">
                  <c:v>65627</c:v>
                </c:pt>
                <c:pt idx="315">
                  <c:v>62846</c:v>
                </c:pt>
                <c:pt idx="316">
                  <c:v>64339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狀態定義!$U$1</c:f>
              <c:strCache>
                <c:ptCount val="1"/>
                <c:pt idx="0">
                  <c:v>ITxysum=</c:v>
                </c:pt>
              </c:strCache>
            </c:strRef>
          </c:tx>
          <c:marker>
            <c:symbol val="none"/>
          </c:marker>
          <c:val>
            <c:numRef>
              <c:f>狀態定義!$V$1:$V$317</c:f>
              <c:numCache>
                <c:formatCode>General</c:formatCode>
                <c:ptCount val="317"/>
                <c:pt idx="0">
                  <c:v>0</c:v>
                </c:pt>
                <c:pt idx="1">
                  <c:v>498177</c:v>
                </c:pt>
                <c:pt idx="2">
                  <c:v>497932</c:v>
                </c:pt>
                <c:pt idx="3">
                  <c:v>480101</c:v>
                </c:pt>
                <c:pt idx="4">
                  <c:v>496119</c:v>
                </c:pt>
                <c:pt idx="5">
                  <c:v>493794</c:v>
                </c:pt>
                <c:pt idx="6">
                  <c:v>509828</c:v>
                </c:pt>
                <c:pt idx="7">
                  <c:v>491442</c:v>
                </c:pt>
                <c:pt idx="8">
                  <c:v>531758</c:v>
                </c:pt>
                <c:pt idx="9">
                  <c:v>530451</c:v>
                </c:pt>
                <c:pt idx="10">
                  <c:v>762424</c:v>
                </c:pt>
                <c:pt idx="11">
                  <c:v>937132</c:v>
                </c:pt>
                <c:pt idx="12">
                  <c:v>1952873</c:v>
                </c:pt>
                <c:pt idx="13">
                  <c:v>1832950</c:v>
                </c:pt>
                <c:pt idx="14">
                  <c:v>1679527</c:v>
                </c:pt>
                <c:pt idx="15">
                  <c:v>1305934</c:v>
                </c:pt>
                <c:pt idx="16">
                  <c:v>598619</c:v>
                </c:pt>
                <c:pt idx="17">
                  <c:v>636457</c:v>
                </c:pt>
                <c:pt idx="18">
                  <c:v>849753</c:v>
                </c:pt>
                <c:pt idx="19">
                  <c:v>1364730</c:v>
                </c:pt>
                <c:pt idx="20">
                  <c:v>1837557</c:v>
                </c:pt>
                <c:pt idx="21">
                  <c:v>1735220</c:v>
                </c:pt>
                <c:pt idx="22">
                  <c:v>1758071</c:v>
                </c:pt>
                <c:pt idx="23">
                  <c:v>948700</c:v>
                </c:pt>
                <c:pt idx="24">
                  <c:v>568852</c:v>
                </c:pt>
                <c:pt idx="25">
                  <c:v>554132</c:v>
                </c:pt>
                <c:pt idx="26">
                  <c:v>571182</c:v>
                </c:pt>
                <c:pt idx="27">
                  <c:v>1555716</c:v>
                </c:pt>
                <c:pt idx="28">
                  <c:v>1563138</c:v>
                </c:pt>
                <c:pt idx="29">
                  <c:v>1752908</c:v>
                </c:pt>
                <c:pt idx="30">
                  <c:v>1617764</c:v>
                </c:pt>
                <c:pt idx="31">
                  <c:v>759816</c:v>
                </c:pt>
                <c:pt idx="32">
                  <c:v>601404</c:v>
                </c:pt>
                <c:pt idx="33">
                  <c:v>556440</c:v>
                </c:pt>
                <c:pt idx="34">
                  <c:v>544185</c:v>
                </c:pt>
                <c:pt idx="35">
                  <c:v>610451</c:v>
                </c:pt>
                <c:pt idx="36">
                  <c:v>1215478</c:v>
                </c:pt>
                <c:pt idx="37">
                  <c:v>1020975</c:v>
                </c:pt>
                <c:pt idx="38">
                  <c:v>1724795</c:v>
                </c:pt>
                <c:pt idx="39">
                  <c:v>804077</c:v>
                </c:pt>
                <c:pt idx="40">
                  <c:v>853695</c:v>
                </c:pt>
                <c:pt idx="41">
                  <c:v>626530</c:v>
                </c:pt>
                <c:pt idx="42">
                  <c:v>570309</c:v>
                </c:pt>
                <c:pt idx="43">
                  <c:v>563949</c:v>
                </c:pt>
                <c:pt idx="44">
                  <c:v>1755976</c:v>
                </c:pt>
                <c:pt idx="45">
                  <c:v>1769388</c:v>
                </c:pt>
                <c:pt idx="46">
                  <c:v>1897187</c:v>
                </c:pt>
                <c:pt idx="47">
                  <c:v>1614516</c:v>
                </c:pt>
                <c:pt idx="48">
                  <c:v>1367478</c:v>
                </c:pt>
                <c:pt idx="49">
                  <c:v>718092</c:v>
                </c:pt>
                <c:pt idx="50">
                  <c:v>593981</c:v>
                </c:pt>
                <c:pt idx="51">
                  <c:v>442320</c:v>
                </c:pt>
                <c:pt idx="52">
                  <c:v>454600</c:v>
                </c:pt>
                <c:pt idx="53">
                  <c:v>460909</c:v>
                </c:pt>
                <c:pt idx="54">
                  <c:v>495180</c:v>
                </c:pt>
                <c:pt idx="55">
                  <c:v>1137480</c:v>
                </c:pt>
                <c:pt idx="56">
                  <c:v>1381065</c:v>
                </c:pt>
                <c:pt idx="57">
                  <c:v>1707093</c:v>
                </c:pt>
                <c:pt idx="58">
                  <c:v>1434673</c:v>
                </c:pt>
                <c:pt idx="59">
                  <c:v>1266507</c:v>
                </c:pt>
                <c:pt idx="60">
                  <c:v>659596</c:v>
                </c:pt>
                <c:pt idx="61">
                  <c:v>573118</c:v>
                </c:pt>
                <c:pt idx="62">
                  <c:v>565969</c:v>
                </c:pt>
                <c:pt idx="63">
                  <c:v>524455</c:v>
                </c:pt>
                <c:pt idx="64">
                  <c:v>552452</c:v>
                </c:pt>
                <c:pt idx="65">
                  <c:v>540447</c:v>
                </c:pt>
                <c:pt idx="66">
                  <c:v>1440612</c:v>
                </c:pt>
                <c:pt idx="67">
                  <c:v>1687298</c:v>
                </c:pt>
                <c:pt idx="68">
                  <c:v>2197168</c:v>
                </c:pt>
                <c:pt idx="69">
                  <c:v>1574381</c:v>
                </c:pt>
                <c:pt idx="70">
                  <c:v>955012</c:v>
                </c:pt>
                <c:pt idx="71">
                  <c:v>893030</c:v>
                </c:pt>
                <c:pt idx="72">
                  <c:v>731238</c:v>
                </c:pt>
                <c:pt idx="73">
                  <c:v>649799</c:v>
                </c:pt>
                <c:pt idx="74">
                  <c:v>630699</c:v>
                </c:pt>
                <c:pt idx="75">
                  <c:v>652460</c:v>
                </c:pt>
                <c:pt idx="76">
                  <c:v>1640154</c:v>
                </c:pt>
                <c:pt idx="77">
                  <c:v>1398821</c:v>
                </c:pt>
                <c:pt idx="78">
                  <c:v>1842743</c:v>
                </c:pt>
                <c:pt idx="79">
                  <c:v>1463348</c:v>
                </c:pt>
                <c:pt idx="80">
                  <c:v>791336</c:v>
                </c:pt>
                <c:pt idx="81">
                  <c:v>576963</c:v>
                </c:pt>
                <c:pt idx="82">
                  <c:v>545439</c:v>
                </c:pt>
                <c:pt idx="83">
                  <c:v>577859</c:v>
                </c:pt>
                <c:pt idx="84">
                  <c:v>1248289</c:v>
                </c:pt>
                <c:pt idx="85">
                  <c:v>1498711</c:v>
                </c:pt>
                <c:pt idx="86">
                  <c:v>1966104</c:v>
                </c:pt>
                <c:pt idx="87">
                  <c:v>1761422</c:v>
                </c:pt>
                <c:pt idx="88">
                  <c:v>1197070</c:v>
                </c:pt>
                <c:pt idx="89">
                  <c:v>982014</c:v>
                </c:pt>
                <c:pt idx="90">
                  <c:v>669120</c:v>
                </c:pt>
                <c:pt idx="91">
                  <c:v>653984</c:v>
                </c:pt>
                <c:pt idx="92">
                  <c:v>677587</c:v>
                </c:pt>
                <c:pt idx="93">
                  <c:v>921536</c:v>
                </c:pt>
                <c:pt idx="94">
                  <c:v>1743896</c:v>
                </c:pt>
                <c:pt idx="95">
                  <c:v>1503556</c:v>
                </c:pt>
                <c:pt idx="96">
                  <c:v>1918603</c:v>
                </c:pt>
                <c:pt idx="97">
                  <c:v>1960096</c:v>
                </c:pt>
                <c:pt idx="98">
                  <c:v>845662</c:v>
                </c:pt>
                <c:pt idx="99">
                  <c:v>832161</c:v>
                </c:pt>
                <c:pt idx="100">
                  <c:v>645985</c:v>
                </c:pt>
                <c:pt idx="101">
                  <c:v>605684</c:v>
                </c:pt>
                <c:pt idx="102">
                  <c:v>601704</c:v>
                </c:pt>
                <c:pt idx="103">
                  <c:v>668266</c:v>
                </c:pt>
                <c:pt idx="104">
                  <c:v>1328709</c:v>
                </c:pt>
                <c:pt idx="105">
                  <c:v>1388605</c:v>
                </c:pt>
                <c:pt idx="106">
                  <c:v>1927385</c:v>
                </c:pt>
                <c:pt idx="107">
                  <c:v>1024684</c:v>
                </c:pt>
                <c:pt idx="108">
                  <c:v>831523</c:v>
                </c:pt>
                <c:pt idx="109">
                  <c:v>631981</c:v>
                </c:pt>
                <c:pt idx="110">
                  <c:v>669471</c:v>
                </c:pt>
                <c:pt idx="111">
                  <c:v>639018</c:v>
                </c:pt>
                <c:pt idx="112">
                  <c:v>1550089</c:v>
                </c:pt>
                <c:pt idx="113">
                  <c:v>1404143</c:v>
                </c:pt>
                <c:pt idx="114">
                  <c:v>1758542</c:v>
                </c:pt>
                <c:pt idx="115">
                  <c:v>1714756</c:v>
                </c:pt>
                <c:pt idx="116">
                  <c:v>973469</c:v>
                </c:pt>
                <c:pt idx="117">
                  <c:v>923724</c:v>
                </c:pt>
                <c:pt idx="118">
                  <c:v>704951</c:v>
                </c:pt>
                <c:pt idx="119">
                  <c:v>727676</c:v>
                </c:pt>
                <c:pt idx="120">
                  <c:v>962051</c:v>
                </c:pt>
                <c:pt idx="121">
                  <c:v>1412513</c:v>
                </c:pt>
                <c:pt idx="122">
                  <c:v>1253395</c:v>
                </c:pt>
                <c:pt idx="123">
                  <c:v>1797335</c:v>
                </c:pt>
                <c:pt idx="124">
                  <c:v>1179611</c:v>
                </c:pt>
                <c:pt idx="125">
                  <c:v>732410</c:v>
                </c:pt>
                <c:pt idx="126">
                  <c:v>899067</c:v>
                </c:pt>
                <c:pt idx="127">
                  <c:v>766626</c:v>
                </c:pt>
                <c:pt idx="128">
                  <c:v>875805</c:v>
                </c:pt>
                <c:pt idx="129">
                  <c:v>1377949</c:v>
                </c:pt>
                <c:pt idx="130">
                  <c:v>1196477</c:v>
                </c:pt>
                <c:pt idx="131">
                  <c:v>1710178</c:v>
                </c:pt>
                <c:pt idx="132">
                  <c:v>1598289</c:v>
                </c:pt>
                <c:pt idx="133">
                  <c:v>825993</c:v>
                </c:pt>
                <c:pt idx="134">
                  <c:v>826081</c:v>
                </c:pt>
                <c:pt idx="135">
                  <c:v>708613</c:v>
                </c:pt>
                <c:pt idx="136">
                  <c:v>654460</c:v>
                </c:pt>
                <c:pt idx="137">
                  <c:v>928860</c:v>
                </c:pt>
                <c:pt idx="138">
                  <c:v>1297368</c:v>
                </c:pt>
                <c:pt idx="139">
                  <c:v>1249065</c:v>
                </c:pt>
                <c:pt idx="140">
                  <c:v>1394835</c:v>
                </c:pt>
                <c:pt idx="141">
                  <c:v>1099988</c:v>
                </c:pt>
                <c:pt idx="142">
                  <c:v>697894</c:v>
                </c:pt>
                <c:pt idx="143">
                  <c:v>582325</c:v>
                </c:pt>
                <c:pt idx="144">
                  <c:v>604527</c:v>
                </c:pt>
                <c:pt idx="145">
                  <c:v>1085394</c:v>
                </c:pt>
                <c:pt idx="146">
                  <c:v>1634138</c:v>
                </c:pt>
                <c:pt idx="147">
                  <c:v>1486707</c:v>
                </c:pt>
                <c:pt idx="148">
                  <c:v>1857264</c:v>
                </c:pt>
                <c:pt idx="149">
                  <c:v>1048696</c:v>
                </c:pt>
                <c:pt idx="150">
                  <c:v>767488</c:v>
                </c:pt>
                <c:pt idx="151">
                  <c:v>696341</c:v>
                </c:pt>
                <c:pt idx="152">
                  <c:v>924263</c:v>
                </c:pt>
                <c:pt idx="153">
                  <c:v>1989068</c:v>
                </c:pt>
                <c:pt idx="154">
                  <c:v>1847221</c:v>
                </c:pt>
                <c:pt idx="155">
                  <c:v>1839835</c:v>
                </c:pt>
                <c:pt idx="156">
                  <c:v>777265</c:v>
                </c:pt>
                <c:pt idx="157">
                  <c:v>808476</c:v>
                </c:pt>
                <c:pt idx="158">
                  <c:v>639221</c:v>
                </c:pt>
                <c:pt idx="159">
                  <c:v>624946</c:v>
                </c:pt>
                <c:pt idx="160">
                  <c:v>768440</c:v>
                </c:pt>
                <c:pt idx="161">
                  <c:v>1285363</c:v>
                </c:pt>
                <c:pt idx="162">
                  <c:v>1458023</c:v>
                </c:pt>
                <c:pt idx="163">
                  <c:v>1590120</c:v>
                </c:pt>
                <c:pt idx="164">
                  <c:v>1364507</c:v>
                </c:pt>
                <c:pt idx="165">
                  <c:v>926849</c:v>
                </c:pt>
                <c:pt idx="166">
                  <c:v>654544</c:v>
                </c:pt>
                <c:pt idx="167">
                  <c:v>605909</c:v>
                </c:pt>
                <c:pt idx="168">
                  <c:v>542644</c:v>
                </c:pt>
                <c:pt idx="169">
                  <c:v>585329</c:v>
                </c:pt>
                <c:pt idx="170">
                  <c:v>1536412</c:v>
                </c:pt>
                <c:pt idx="171">
                  <c:v>1735623</c:v>
                </c:pt>
                <c:pt idx="172">
                  <c:v>2016252</c:v>
                </c:pt>
                <c:pt idx="173">
                  <c:v>1082145</c:v>
                </c:pt>
                <c:pt idx="174">
                  <c:v>644173</c:v>
                </c:pt>
                <c:pt idx="175">
                  <c:v>554230</c:v>
                </c:pt>
                <c:pt idx="176">
                  <c:v>557705</c:v>
                </c:pt>
                <c:pt idx="177">
                  <c:v>571306</c:v>
                </c:pt>
                <c:pt idx="178">
                  <c:v>767293</c:v>
                </c:pt>
                <c:pt idx="179">
                  <c:v>1749816</c:v>
                </c:pt>
                <c:pt idx="180">
                  <c:v>1820286</c:v>
                </c:pt>
                <c:pt idx="181">
                  <c:v>2153219</c:v>
                </c:pt>
                <c:pt idx="182">
                  <c:v>1329579</c:v>
                </c:pt>
                <c:pt idx="183">
                  <c:v>590610</c:v>
                </c:pt>
                <c:pt idx="184">
                  <c:v>568467</c:v>
                </c:pt>
                <c:pt idx="185">
                  <c:v>505858</c:v>
                </c:pt>
                <c:pt idx="186">
                  <c:v>527095</c:v>
                </c:pt>
                <c:pt idx="187">
                  <c:v>559973</c:v>
                </c:pt>
                <c:pt idx="188">
                  <c:v>1006254</c:v>
                </c:pt>
                <c:pt idx="189">
                  <c:v>2065258</c:v>
                </c:pt>
                <c:pt idx="190">
                  <c:v>1806859</c:v>
                </c:pt>
                <c:pt idx="191">
                  <c:v>1513416</c:v>
                </c:pt>
                <c:pt idx="192">
                  <c:v>638200</c:v>
                </c:pt>
                <c:pt idx="193">
                  <c:v>546259</c:v>
                </c:pt>
                <c:pt idx="194">
                  <c:v>520759</c:v>
                </c:pt>
                <c:pt idx="195">
                  <c:v>539626</c:v>
                </c:pt>
                <c:pt idx="196">
                  <c:v>499101</c:v>
                </c:pt>
                <c:pt idx="197">
                  <c:v>689457</c:v>
                </c:pt>
                <c:pt idx="198">
                  <c:v>1772336</c:v>
                </c:pt>
                <c:pt idx="199">
                  <c:v>1688688</c:v>
                </c:pt>
                <c:pt idx="200">
                  <c:v>1660303</c:v>
                </c:pt>
                <c:pt idx="201">
                  <c:v>736093</c:v>
                </c:pt>
                <c:pt idx="202">
                  <c:v>569907</c:v>
                </c:pt>
                <c:pt idx="203">
                  <c:v>643506</c:v>
                </c:pt>
                <c:pt idx="204">
                  <c:v>612514</c:v>
                </c:pt>
                <c:pt idx="205">
                  <c:v>1295355</c:v>
                </c:pt>
                <c:pt idx="206">
                  <c:v>1873476</c:v>
                </c:pt>
                <c:pt idx="207">
                  <c:v>1713600</c:v>
                </c:pt>
                <c:pt idx="208">
                  <c:v>1183452</c:v>
                </c:pt>
                <c:pt idx="209">
                  <c:v>540303</c:v>
                </c:pt>
                <c:pt idx="210">
                  <c:v>458700</c:v>
                </c:pt>
                <c:pt idx="211">
                  <c:v>492363</c:v>
                </c:pt>
                <c:pt idx="212">
                  <c:v>1496187</c:v>
                </c:pt>
                <c:pt idx="213">
                  <c:v>1566500</c:v>
                </c:pt>
                <c:pt idx="214">
                  <c:v>1446863</c:v>
                </c:pt>
                <c:pt idx="215">
                  <c:v>980708</c:v>
                </c:pt>
                <c:pt idx="216">
                  <c:v>465664</c:v>
                </c:pt>
                <c:pt idx="217">
                  <c:v>411458</c:v>
                </c:pt>
                <c:pt idx="218">
                  <c:v>424283</c:v>
                </c:pt>
                <c:pt idx="219">
                  <c:v>393550</c:v>
                </c:pt>
                <c:pt idx="220">
                  <c:v>463094</c:v>
                </c:pt>
                <c:pt idx="221">
                  <c:v>923950</c:v>
                </c:pt>
                <c:pt idx="222">
                  <c:v>1212881</c:v>
                </c:pt>
                <c:pt idx="223">
                  <c:v>1286738</c:v>
                </c:pt>
                <c:pt idx="224">
                  <c:v>1229597</c:v>
                </c:pt>
                <c:pt idx="225">
                  <c:v>765682</c:v>
                </c:pt>
                <c:pt idx="226">
                  <c:v>600023</c:v>
                </c:pt>
                <c:pt idx="227">
                  <c:v>579048</c:v>
                </c:pt>
                <c:pt idx="228">
                  <c:v>642291</c:v>
                </c:pt>
                <c:pt idx="229">
                  <c:v>1623600</c:v>
                </c:pt>
                <c:pt idx="230">
                  <c:v>1686590</c:v>
                </c:pt>
                <c:pt idx="231">
                  <c:v>1609468</c:v>
                </c:pt>
                <c:pt idx="232">
                  <c:v>1431242</c:v>
                </c:pt>
                <c:pt idx="233">
                  <c:v>1318486</c:v>
                </c:pt>
                <c:pt idx="234">
                  <c:v>588900</c:v>
                </c:pt>
                <c:pt idx="235">
                  <c:v>552090</c:v>
                </c:pt>
                <c:pt idx="236">
                  <c:v>545863</c:v>
                </c:pt>
                <c:pt idx="237">
                  <c:v>597330</c:v>
                </c:pt>
                <c:pt idx="238">
                  <c:v>955710</c:v>
                </c:pt>
                <c:pt idx="239">
                  <c:v>1414007</c:v>
                </c:pt>
                <c:pt idx="240">
                  <c:v>908969</c:v>
                </c:pt>
                <c:pt idx="241">
                  <c:v>939300</c:v>
                </c:pt>
                <c:pt idx="242">
                  <c:v>1074780</c:v>
                </c:pt>
                <c:pt idx="243">
                  <c:v>619777</c:v>
                </c:pt>
                <c:pt idx="244">
                  <c:v>617336</c:v>
                </c:pt>
                <c:pt idx="245">
                  <c:v>634876</c:v>
                </c:pt>
                <c:pt idx="246">
                  <c:v>628165</c:v>
                </c:pt>
                <c:pt idx="247">
                  <c:v>775967</c:v>
                </c:pt>
                <c:pt idx="248">
                  <c:v>1417661</c:v>
                </c:pt>
                <c:pt idx="249">
                  <c:v>1359287</c:v>
                </c:pt>
                <c:pt idx="250">
                  <c:v>1278533</c:v>
                </c:pt>
                <c:pt idx="251">
                  <c:v>6221427</c:v>
                </c:pt>
                <c:pt idx="252">
                  <c:v>805158</c:v>
                </c:pt>
                <c:pt idx="253">
                  <c:v>1975823</c:v>
                </c:pt>
                <c:pt idx="254">
                  <c:v>1417203</c:v>
                </c:pt>
                <c:pt idx="255">
                  <c:v>1581795</c:v>
                </c:pt>
                <c:pt idx="256">
                  <c:v>1179248</c:v>
                </c:pt>
                <c:pt idx="257">
                  <c:v>757913</c:v>
                </c:pt>
                <c:pt idx="258">
                  <c:v>624548</c:v>
                </c:pt>
                <c:pt idx="259">
                  <c:v>1363252</c:v>
                </c:pt>
                <c:pt idx="260">
                  <c:v>6227414</c:v>
                </c:pt>
                <c:pt idx="261">
                  <c:v>6305386</c:v>
                </c:pt>
                <c:pt idx="262">
                  <c:v>1491315</c:v>
                </c:pt>
                <c:pt idx="263">
                  <c:v>1429812</c:v>
                </c:pt>
                <c:pt idx="264">
                  <c:v>613320</c:v>
                </c:pt>
                <c:pt idx="265">
                  <c:v>6044236</c:v>
                </c:pt>
                <c:pt idx="266">
                  <c:v>69512</c:v>
                </c:pt>
                <c:pt idx="267">
                  <c:v>67807</c:v>
                </c:pt>
                <c:pt idx="268">
                  <c:v>64330</c:v>
                </c:pt>
                <c:pt idx="269">
                  <c:v>65495</c:v>
                </c:pt>
                <c:pt idx="270">
                  <c:v>63832</c:v>
                </c:pt>
                <c:pt idx="271">
                  <c:v>60734</c:v>
                </c:pt>
                <c:pt idx="272">
                  <c:v>61549</c:v>
                </c:pt>
                <c:pt idx="273">
                  <c:v>62835</c:v>
                </c:pt>
                <c:pt idx="274">
                  <c:v>63968</c:v>
                </c:pt>
                <c:pt idx="275">
                  <c:v>62545</c:v>
                </c:pt>
                <c:pt idx="276">
                  <c:v>64990</c:v>
                </c:pt>
                <c:pt idx="277">
                  <c:v>60117</c:v>
                </c:pt>
                <c:pt idx="278">
                  <c:v>61165</c:v>
                </c:pt>
                <c:pt idx="279">
                  <c:v>63091</c:v>
                </c:pt>
                <c:pt idx="280">
                  <c:v>63620</c:v>
                </c:pt>
                <c:pt idx="281">
                  <c:v>59502</c:v>
                </c:pt>
                <c:pt idx="282">
                  <c:v>64122</c:v>
                </c:pt>
                <c:pt idx="283">
                  <c:v>64005</c:v>
                </c:pt>
                <c:pt idx="284">
                  <c:v>63445</c:v>
                </c:pt>
                <c:pt idx="285">
                  <c:v>65335</c:v>
                </c:pt>
                <c:pt idx="286">
                  <c:v>65317</c:v>
                </c:pt>
                <c:pt idx="287">
                  <c:v>62901</c:v>
                </c:pt>
                <c:pt idx="288">
                  <c:v>66794</c:v>
                </c:pt>
                <c:pt idx="289">
                  <c:v>67770</c:v>
                </c:pt>
                <c:pt idx="290">
                  <c:v>62112</c:v>
                </c:pt>
                <c:pt idx="291">
                  <c:v>69535</c:v>
                </c:pt>
                <c:pt idx="292">
                  <c:v>68361</c:v>
                </c:pt>
                <c:pt idx="293">
                  <c:v>61663</c:v>
                </c:pt>
                <c:pt idx="294">
                  <c:v>60944</c:v>
                </c:pt>
                <c:pt idx="295">
                  <c:v>65285</c:v>
                </c:pt>
                <c:pt idx="296">
                  <c:v>66125</c:v>
                </c:pt>
                <c:pt idx="297">
                  <c:v>59595</c:v>
                </c:pt>
                <c:pt idx="298">
                  <c:v>63390</c:v>
                </c:pt>
                <c:pt idx="299">
                  <c:v>63007</c:v>
                </c:pt>
                <c:pt idx="300">
                  <c:v>62804</c:v>
                </c:pt>
                <c:pt idx="301">
                  <c:v>63755</c:v>
                </c:pt>
                <c:pt idx="302">
                  <c:v>65901</c:v>
                </c:pt>
                <c:pt idx="303">
                  <c:v>66270</c:v>
                </c:pt>
                <c:pt idx="304">
                  <c:v>64288</c:v>
                </c:pt>
                <c:pt idx="305">
                  <c:v>68558</c:v>
                </c:pt>
                <c:pt idx="306">
                  <c:v>66211</c:v>
                </c:pt>
                <c:pt idx="307">
                  <c:v>62431</c:v>
                </c:pt>
                <c:pt idx="308">
                  <c:v>63245</c:v>
                </c:pt>
                <c:pt idx="309">
                  <c:v>62313</c:v>
                </c:pt>
                <c:pt idx="310">
                  <c:v>65120</c:v>
                </c:pt>
                <c:pt idx="311">
                  <c:v>62535</c:v>
                </c:pt>
                <c:pt idx="312">
                  <c:v>64867</c:v>
                </c:pt>
                <c:pt idx="313">
                  <c:v>66138</c:v>
                </c:pt>
                <c:pt idx="314">
                  <c:v>69132</c:v>
                </c:pt>
                <c:pt idx="315">
                  <c:v>65085</c:v>
                </c:pt>
                <c:pt idx="316">
                  <c:v>68255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狀態定義!$W$1</c:f>
              <c:strCache>
                <c:ptCount val="1"/>
                <c:pt idx="0">
                  <c:v>ITyxsum=</c:v>
                </c:pt>
              </c:strCache>
            </c:strRef>
          </c:tx>
          <c:marker>
            <c:symbol val="none"/>
          </c:marker>
          <c:val>
            <c:numRef>
              <c:f>狀態定義!$X$1:$X$317</c:f>
              <c:numCache>
                <c:formatCode>General</c:formatCode>
                <c:ptCount val="317"/>
                <c:pt idx="0">
                  <c:v>0</c:v>
                </c:pt>
                <c:pt idx="1">
                  <c:v>524871</c:v>
                </c:pt>
                <c:pt idx="2">
                  <c:v>522267</c:v>
                </c:pt>
                <c:pt idx="3">
                  <c:v>505464</c:v>
                </c:pt>
                <c:pt idx="4">
                  <c:v>528186</c:v>
                </c:pt>
                <c:pt idx="5">
                  <c:v>514990</c:v>
                </c:pt>
                <c:pt idx="6">
                  <c:v>530312</c:v>
                </c:pt>
                <c:pt idx="7">
                  <c:v>517950</c:v>
                </c:pt>
                <c:pt idx="8">
                  <c:v>564823</c:v>
                </c:pt>
                <c:pt idx="9">
                  <c:v>574782</c:v>
                </c:pt>
                <c:pt idx="10">
                  <c:v>820637</c:v>
                </c:pt>
                <c:pt idx="11">
                  <c:v>1007749</c:v>
                </c:pt>
                <c:pt idx="12">
                  <c:v>2058029</c:v>
                </c:pt>
                <c:pt idx="13">
                  <c:v>1994893</c:v>
                </c:pt>
                <c:pt idx="14">
                  <c:v>1889755</c:v>
                </c:pt>
                <c:pt idx="15">
                  <c:v>1340738</c:v>
                </c:pt>
                <c:pt idx="16">
                  <c:v>647259</c:v>
                </c:pt>
                <c:pt idx="17">
                  <c:v>683021</c:v>
                </c:pt>
                <c:pt idx="18">
                  <c:v>955734</c:v>
                </c:pt>
                <c:pt idx="19">
                  <c:v>1602663</c:v>
                </c:pt>
                <c:pt idx="20">
                  <c:v>2192252</c:v>
                </c:pt>
                <c:pt idx="21">
                  <c:v>2050211</c:v>
                </c:pt>
                <c:pt idx="22">
                  <c:v>1887052</c:v>
                </c:pt>
                <c:pt idx="23">
                  <c:v>1003260</c:v>
                </c:pt>
                <c:pt idx="24">
                  <c:v>624983</c:v>
                </c:pt>
                <c:pt idx="25">
                  <c:v>616744</c:v>
                </c:pt>
                <c:pt idx="26">
                  <c:v>643494</c:v>
                </c:pt>
                <c:pt idx="27">
                  <c:v>1653790</c:v>
                </c:pt>
                <c:pt idx="28">
                  <c:v>1655465</c:v>
                </c:pt>
                <c:pt idx="29">
                  <c:v>1943748</c:v>
                </c:pt>
                <c:pt idx="30">
                  <c:v>1756358</c:v>
                </c:pt>
                <c:pt idx="31">
                  <c:v>789928</c:v>
                </c:pt>
                <c:pt idx="32">
                  <c:v>636229</c:v>
                </c:pt>
                <c:pt idx="33">
                  <c:v>593815</c:v>
                </c:pt>
                <c:pt idx="34">
                  <c:v>584199</c:v>
                </c:pt>
                <c:pt idx="35">
                  <c:v>666513</c:v>
                </c:pt>
                <c:pt idx="36">
                  <c:v>1347407</c:v>
                </c:pt>
                <c:pt idx="37">
                  <c:v>1110471</c:v>
                </c:pt>
                <c:pt idx="38">
                  <c:v>1835356</c:v>
                </c:pt>
                <c:pt idx="39">
                  <c:v>813022</c:v>
                </c:pt>
                <c:pt idx="40">
                  <c:v>867843</c:v>
                </c:pt>
                <c:pt idx="41">
                  <c:v>670094</c:v>
                </c:pt>
                <c:pt idx="42">
                  <c:v>617518</c:v>
                </c:pt>
                <c:pt idx="43">
                  <c:v>609936</c:v>
                </c:pt>
                <c:pt idx="44">
                  <c:v>1953420</c:v>
                </c:pt>
                <c:pt idx="45">
                  <c:v>1890872</c:v>
                </c:pt>
                <c:pt idx="46">
                  <c:v>2104376</c:v>
                </c:pt>
                <c:pt idx="47">
                  <c:v>1784910</c:v>
                </c:pt>
                <c:pt idx="48">
                  <c:v>1445849</c:v>
                </c:pt>
                <c:pt idx="49">
                  <c:v>732108</c:v>
                </c:pt>
                <c:pt idx="50">
                  <c:v>610585</c:v>
                </c:pt>
                <c:pt idx="51">
                  <c:v>454431</c:v>
                </c:pt>
                <c:pt idx="52">
                  <c:v>471537</c:v>
                </c:pt>
                <c:pt idx="53">
                  <c:v>484319</c:v>
                </c:pt>
                <c:pt idx="54">
                  <c:v>524898</c:v>
                </c:pt>
                <c:pt idx="55">
                  <c:v>1214635</c:v>
                </c:pt>
                <c:pt idx="56">
                  <c:v>1497662</c:v>
                </c:pt>
                <c:pt idx="57">
                  <c:v>1785751</c:v>
                </c:pt>
                <c:pt idx="58">
                  <c:v>1501704</c:v>
                </c:pt>
                <c:pt idx="59">
                  <c:v>1358103</c:v>
                </c:pt>
                <c:pt idx="60">
                  <c:v>734019</c:v>
                </c:pt>
                <c:pt idx="61">
                  <c:v>637315</c:v>
                </c:pt>
                <c:pt idx="62">
                  <c:v>638851</c:v>
                </c:pt>
                <c:pt idx="63">
                  <c:v>581673</c:v>
                </c:pt>
                <c:pt idx="64">
                  <c:v>617520</c:v>
                </c:pt>
                <c:pt idx="65">
                  <c:v>608312</c:v>
                </c:pt>
                <c:pt idx="66">
                  <c:v>1605643</c:v>
                </c:pt>
                <c:pt idx="67">
                  <c:v>1884177</c:v>
                </c:pt>
                <c:pt idx="68">
                  <c:v>2385081</c:v>
                </c:pt>
                <c:pt idx="69">
                  <c:v>1570676</c:v>
                </c:pt>
                <c:pt idx="70">
                  <c:v>965252</c:v>
                </c:pt>
                <c:pt idx="71">
                  <c:v>905523</c:v>
                </c:pt>
                <c:pt idx="72">
                  <c:v>738153</c:v>
                </c:pt>
                <c:pt idx="73">
                  <c:v>679642</c:v>
                </c:pt>
                <c:pt idx="74">
                  <c:v>658755</c:v>
                </c:pt>
                <c:pt idx="75">
                  <c:v>676114</c:v>
                </c:pt>
                <c:pt idx="76">
                  <c:v>1746700</c:v>
                </c:pt>
                <c:pt idx="77">
                  <c:v>1495034</c:v>
                </c:pt>
                <c:pt idx="78">
                  <c:v>1905267</c:v>
                </c:pt>
                <c:pt idx="79">
                  <c:v>1421684</c:v>
                </c:pt>
                <c:pt idx="80">
                  <c:v>792585</c:v>
                </c:pt>
                <c:pt idx="81">
                  <c:v>589561</c:v>
                </c:pt>
                <c:pt idx="82">
                  <c:v>573667</c:v>
                </c:pt>
                <c:pt idx="83">
                  <c:v>611679</c:v>
                </c:pt>
                <c:pt idx="84">
                  <c:v>1381141</c:v>
                </c:pt>
                <c:pt idx="85">
                  <c:v>1567070</c:v>
                </c:pt>
                <c:pt idx="86">
                  <c:v>2136093</c:v>
                </c:pt>
                <c:pt idx="87">
                  <c:v>1831808</c:v>
                </c:pt>
                <c:pt idx="88">
                  <c:v>1319462</c:v>
                </c:pt>
                <c:pt idx="89">
                  <c:v>1090275</c:v>
                </c:pt>
                <c:pt idx="90">
                  <c:v>744007</c:v>
                </c:pt>
                <c:pt idx="91">
                  <c:v>724957</c:v>
                </c:pt>
                <c:pt idx="92">
                  <c:v>752507</c:v>
                </c:pt>
                <c:pt idx="93">
                  <c:v>1115125</c:v>
                </c:pt>
                <c:pt idx="94">
                  <c:v>1992878</c:v>
                </c:pt>
                <c:pt idx="95">
                  <c:v>1617706</c:v>
                </c:pt>
                <c:pt idx="96">
                  <c:v>2095888</c:v>
                </c:pt>
                <c:pt idx="97">
                  <c:v>2126967</c:v>
                </c:pt>
                <c:pt idx="98">
                  <c:v>874804</c:v>
                </c:pt>
                <c:pt idx="99">
                  <c:v>863253</c:v>
                </c:pt>
                <c:pt idx="100">
                  <c:v>665678</c:v>
                </c:pt>
                <c:pt idx="101">
                  <c:v>635593</c:v>
                </c:pt>
                <c:pt idx="102">
                  <c:v>629962</c:v>
                </c:pt>
                <c:pt idx="103">
                  <c:v>696361</c:v>
                </c:pt>
                <c:pt idx="104">
                  <c:v>1493479</c:v>
                </c:pt>
                <c:pt idx="105">
                  <c:v>1553328</c:v>
                </c:pt>
                <c:pt idx="106">
                  <c:v>2101255</c:v>
                </c:pt>
                <c:pt idx="107">
                  <c:v>1053899</c:v>
                </c:pt>
                <c:pt idx="108">
                  <c:v>861718</c:v>
                </c:pt>
                <c:pt idx="109">
                  <c:v>652007</c:v>
                </c:pt>
                <c:pt idx="110">
                  <c:v>697685</c:v>
                </c:pt>
                <c:pt idx="111">
                  <c:v>668441</c:v>
                </c:pt>
                <c:pt idx="112">
                  <c:v>1737531</c:v>
                </c:pt>
                <c:pt idx="113">
                  <c:v>1680162</c:v>
                </c:pt>
                <c:pt idx="114">
                  <c:v>1961980</c:v>
                </c:pt>
                <c:pt idx="115">
                  <c:v>1760642</c:v>
                </c:pt>
                <c:pt idx="116">
                  <c:v>967856</c:v>
                </c:pt>
                <c:pt idx="117">
                  <c:v>927456</c:v>
                </c:pt>
                <c:pt idx="118">
                  <c:v>718567</c:v>
                </c:pt>
                <c:pt idx="119">
                  <c:v>745136</c:v>
                </c:pt>
                <c:pt idx="120">
                  <c:v>987464</c:v>
                </c:pt>
                <c:pt idx="121">
                  <c:v>1595978</c:v>
                </c:pt>
                <c:pt idx="122">
                  <c:v>1422349</c:v>
                </c:pt>
                <c:pt idx="123">
                  <c:v>1905330</c:v>
                </c:pt>
                <c:pt idx="124">
                  <c:v>1202616</c:v>
                </c:pt>
                <c:pt idx="125">
                  <c:v>757952</c:v>
                </c:pt>
                <c:pt idx="126">
                  <c:v>900170</c:v>
                </c:pt>
                <c:pt idx="127">
                  <c:v>771968</c:v>
                </c:pt>
                <c:pt idx="128">
                  <c:v>904442</c:v>
                </c:pt>
                <c:pt idx="129">
                  <c:v>1541506</c:v>
                </c:pt>
                <c:pt idx="130">
                  <c:v>1368490</c:v>
                </c:pt>
                <c:pt idx="131">
                  <c:v>1852192</c:v>
                </c:pt>
                <c:pt idx="132">
                  <c:v>1694026</c:v>
                </c:pt>
                <c:pt idx="133">
                  <c:v>852260</c:v>
                </c:pt>
                <c:pt idx="134">
                  <c:v>855740</c:v>
                </c:pt>
                <c:pt idx="135">
                  <c:v>724858</c:v>
                </c:pt>
                <c:pt idx="136">
                  <c:v>656897</c:v>
                </c:pt>
                <c:pt idx="137">
                  <c:v>986900</c:v>
                </c:pt>
                <c:pt idx="138">
                  <c:v>1475775</c:v>
                </c:pt>
                <c:pt idx="139">
                  <c:v>1394739</c:v>
                </c:pt>
                <c:pt idx="140">
                  <c:v>1517990</c:v>
                </c:pt>
                <c:pt idx="141">
                  <c:v>1123236</c:v>
                </c:pt>
                <c:pt idx="142">
                  <c:v>703679</c:v>
                </c:pt>
                <c:pt idx="143">
                  <c:v>607084</c:v>
                </c:pt>
                <c:pt idx="144">
                  <c:v>636020</c:v>
                </c:pt>
                <c:pt idx="145">
                  <c:v>1159320</c:v>
                </c:pt>
                <c:pt idx="146">
                  <c:v>1862324</c:v>
                </c:pt>
                <c:pt idx="147">
                  <c:v>1745589</c:v>
                </c:pt>
                <c:pt idx="148">
                  <c:v>2036652</c:v>
                </c:pt>
                <c:pt idx="149">
                  <c:v>1087993</c:v>
                </c:pt>
                <c:pt idx="150">
                  <c:v>791209</c:v>
                </c:pt>
                <c:pt idx="151">
                  <c:v>714502</c:v>
                </c:pt>
                <c:pt idx="152">
                  <c:v>988203</c:v>
                </c:pt>
                <c:pt idx="153">
                  <c:v>2247599</c:v>
                </c:pt>
                <c:pt idx="154">
                  <c:v>1992549</c:v>
                </c:pt>
                <c:pt idx="155">
                  <c:v>1854977</c:v>
                </c:pt>
                <c:pt idx="156">
                  <c:v>797345</c:v>
                </c:pt>
                <c:pt idx="157">
                  <c:v>804536</c:v>
                </c:pt>
                <c:pt idx="158">
                  <c:v>632631</c:v>
                </c:pt>
                <c:pt idx="159">
                  <c:v>631196</c:v>
                </c:pt>
                <c:pt idx="160">
                  <c:v>790208</c:v>
                </c:pt>
                <c:pt idx="161">
                  <c:v>1403753</c:v>
                </c:pt>
                <c:pt idx="162">
                  <c:v>1571599</c:v>
                </c:pt>
                <c:pt idx="163">
                  <c:v>1822918</c:v>
                </c:pt>
                <c:pt idx="164">
                  <c:v>1543386</c:v>
                </c:pt>
                <c:pt idx="165">
                  <c:v>940122</c:v>
                </c:pt>
                <c:pt idx="166">
                  <c:v>657314</c:v>
                </c:pt>
                <c:pt idx="167">
                  <c:v>611257</c:v>
                </c:pt>
                <c:pt idx="168">
                  <c:v>554763</c:v>
                </c:pt>
                <c:pt idx="169">
                  <c:v>608139</c:v>
                </c:pt>
                <c:pt idx="170">
                  <c:v>1655252</c:v>
                </c:pt>
                <c:pt idx="171">
                  <c:v>1821467</c:v>
                </c:pt>
                <c:pt idx="172">
                  <c:v>2125832</c:v>
                </c:pt>
                <c:pt idx="173">
                  <c:v>1146125</c:v>
                </c:pt>
                <c:pt idx="174">
                  <c:v>663699</c:v>
                </c:pt>
                <c:pt idx="175">
                  <c:v>570862</c:v>
                </c:pt>
                <c:pt idx="176">
                  <c:v>578457</c:v>
                </c:pt>
                <c:pt idx="177">
                  <c:v>599274</c:v>
                </c:pt>
                <c:pt idx="178">
                  <c:v>859521</c:v>
                </c:pt>
                <c:pt idx="179">
                  <c:v>1879716</c:v>
                </c:pt>
                <c:pt idx="180">
                  <c:v>1916861</c:v>
                </c:pt>
                <c:pt idx="181">
                  <c:v>2129882</c:v>
                </c:pt>
                <c:pt idx="182">
                  <c:v>1275661</c:v>
                </c:pt>
                <c:pt idx="183">
                  <c:v>601907</c:v>
                </c:pt>
                <c:pt idx="184">
                  <c:v>574901</c:v>
                </c:pt>
                <c:pt idx="185">
                  <c:v>517468</c:v>
                </c:pt>
                <c:pt idx="186">
                  <c:v>531473</c:v>
                </c:pt>
                <c:pt idx="187">
                  <c:v>579782</c:v>
                </c:pt>
                <c:pt idx="188">
                  <c:v>1067051</c:v>
                </c:pt>
                <c:pt idx="189">
                  <c:v>2224371</c:v>
                </c:pt>
                <c:pt idx="190">
                  <c:v>1915272</c:v>
                </c:pt>
                <c:pt idx="191">
                  <c:v>1574831</c:v>
                </c:pt>
                <c:pt idx="192">
                  <c:v>658304</c:v>
                </c:pt>
                <c:pt idx="193">
                  <c:v>560266</c:v>
                </c:pt>
                <c:pt idx="194">
                  <c:v>538214</c:v>
                </c:pt>
                <c:pt idx="195">
                  <c:v>557008</c:v>
                </c:pt>
                <c:pt idx="196">
                  <c:v>521735</c:v>
                </c:pt>
                <c:pt idx="197">
                  <c:v>751599</c:v>
                </c:pt>
                <c:pt idx="198">
                  <c:v>1915449</c:v>
                </c:pt>
                <c:pt idx="199">
                  <c:v>1812681</c:v>
                </c:pt>
                <c:pt idx="200">
                  <c:v>1770569</c:v>
                </c:pt>
                <c:pt idx="201">
                  <c:v>797822</c:v>
                </c:pt>
                <c:pt idx="202">
                  <c:v>623981</c:v>
                </c:pt>
                <c:pt idx="203">
                  <c:v>707497</c:v>
                </c:pt>
                <c:pt idx="204">
                  <c:v>695587</c:v>
                </c:pt>
                <c:pt idx="205">
                  <c:v>1474468</c:v>
                </c:pt>
                <c:pt idx="206">
                  <c:v>2119945</c:v>
                </c:pt>
                <c:pt idx="207">
                  <c:v>1957935</c:v>
                </c:pt>
                <c:pt idx="208">
                  <c:v>1354031</c:v>
                </c:pt>
                <c:pt idx="209">
                  <c:v>573790</c:v>
                </c:pt>
                <c:pt idx="210">
                  <c:v>466142</c:v>
                </c:pt>
                <c:pt idx="211">
                  <c:v>508122</c:v>
                </c:pt>
                <c:pt idx="212">
                  <c:v>1618527</c:v>
                </c:pt>
                <c:pt idx="213">
                  <c:v>1775689</c:v>
                </c:pt>
                <c:pt idx="214">
                  <c:v>1600191</c:v>
                </c:pt>
                <c:pt idx="215">
                  <c:v>1014821</c:v>
                </c:pt>
                <c:pt idx="216">
                  <c:v>491251</c:v>
                </c:pt>
                <c:pt idx="217">
                  <c:v>413856</c:v>
                </c:pt>
                <c:pt idx="218">
                  <c:v>425080</c:v>
                </c:pt>
                <c:pt idx="219">
                  <c:v>400198</c:v>
                </c:pt>
                <c:pt idx="220">
                  <c:v>479684</c:v>
                </c:pt>
                <c:pt idx="221">
                  <c:v>972696</c:v>
                </c:pt>
                <c:pt idx="222">
                  <c:v>1236799</c:v>
                </c:pt>
                <c:pt idx="223">
                  <c:v>1421252</c:v>
                </c:pt>
                <c:pt idx="224">
                  <c:v>1249424</c:v>
                </c:pt>
                <c:pt idx="225">
                  <c:v>788892</c:v>
                </c:pt>
                <c:pt idx="226">
                  <c:v>613745</c:v>
                </c:pt>
                <c:pt idx="227">
                  <c:v>577767</c:v>
                </c:pt>
                <c:pt idx="228">
                  <c:v>647445</c:v>
                </c:pt>
                <c:pt idx="229">
                  <c:v>1792836</c:v>
                </c:pt>
                <c:pt idx="230">
                  <c:v>1884348</c:v>
                </c:pt>
                <c:pt idx="231">
                  <c:v>1878644</c:v>
                </c:pt>
                <c:pt idx="232">
                  <c:v>1520647</c:v>
                </c:pt>
                <c:pt idx="233">
                  <c:v>1334389</c:v>
                </c:pt>
                <c:pt idx="234">
                  <c:v>578104</c:v>
                </c:pt>
                <c:pt idx="235">
                  <c:v>540009</c:v>
                </c:pt>
                <c:pt idx="236">
                  <c:v>526195</c:v>
                </c:pt>
                <c:pt idx="237">
                  <c:v>576548</c:v>
                </c:pt>
                <c:pt idx="238">
                  <c:v>1006802</c:v>
                </c:pt>
                <c:pt idx="239">
                  <c:v>1494126</c:v>
                </c:pt>
                <c:pt idx="240">
                  <c:v>980614</c:v>
                </c:pt>
                <c:pt idx="241">
                  <c:v>996473</c:v>
                </c:pt>
                <c:pt idx="242">
                  <c:v>1145415</c:v>
                </c:pt>
                <c:pt idx="243">
                  <c:v>656099</c:v>
                </c:pt>
                <c:pt idx="244">
                  <c:v>643926</c:v>
                </c:pt>
                <c:pt idx="245">
                  <c:v>674480</c:v>
                </c:pt>
                <c:pt idx="246">
                  <c:v>675196</c:v>
                </c:pt>
                <c:pt idx="247">
                  <c:v>859204</c:v>
                </c:pt>
                <c:pt idx="248">
                  <c:v>1482600</c:v>
                </c:pt>
                <c:pt idx="249">
                  <c:v>1520959</c:v>
                </c:pt>
                <c:pt idx="250">
                  <c:v>1460974</c:v>
                </c:pt>
                <c:pt idx="251">
                  <c:v>6202989</c:v>
                </c:pt>
                <c:pt idx="252">
                  <c:v>734153</c:v>
                </c:pt>
                <c:pt idx="253">
                  <c:v>2292892</c:v>
                </c:pt>
                <c:pt idx="254">
                  <c:v>1940030</c:v>
                </c:pt>
                <c:pt idx="255">
                  <c:v>2006669</c:v>
                </c:pt>
                <c:pt idx="256">
                  <c:v>1377831</c:v>
                </c:pt>
                <c:pt idx="257">
                  <c:v>806691</c:v>
                </c:pt>
                <c:pt idx="258">
                  <c:v>551984</c:v>
                </c:pt>
                <c:pt idx="259">
                  <c:v>1178251</c:v>
                </c:pt>
                <c:pt idx="260">
                  <c:v>6187453</c:v>
                </c:pt>
                <c:pt idx="261">
                  <c:v>6206360</c:v>
                </c:pt>
                <c:pt idx="262">
                  <c:v>1092954</c:v>
                </c:pt>
                <c:pt idx="263">
                  <c:v>1427479</c:v>
                </c:pt>
                <c:pt idx="264">
                  <c:v>594953</c:v>
                </c:pt>
                <c:pt idx="265">
                  <c:v>5954164</c:v>
                </c:pt>
                <c:pt idx="266">
                  <c:v>68464</c:v>
                </c:pt>
                <c:pt idx="267">
                  <c:v>66084</c:v>
                </c:pt>
                <c:pt idx="268">
                  <c:v>60836</c:v>
                </c:pt>
                <c:pt idx="269">
                  <c:v>65106</c:v>
                </c:pt>
                <c:pt idx="270">
                  <c:v>63284</c:v>
                </c:pt>
                <c:pt idx="271">
                  <c:v>57606</c:v>
                </c:pt>
                <c:pt idx="272">
                  <c:v>59128</c:v>
                </c:pt>
                <c:pt idx="273">
                  <c:v>59845</c:v>
                </c:pt>
                <c:pt idx="274">
                  <c:v>61869</c:v>
                </c:pt>
                <c:pt idx="275">
                  <c:v>62219</c:v>
                </c:pt>
                <c:pt idx="276">
                  <c:v>61208</c:v>
                </c:pt>
                <c:pt idx="277">
                  <c:v>59685</c:v>
                </c:pt>
                <c:pt idx="278">
                  <c:v>58739</c:v>
                </c:pt>
                <c:pt idx="279">
                  <c:v>61344</c:v>
                </c:pt>
                <c:pt idx="280">
                  <c:v>59886</c:v>
                </c:pt>
                <c:pt idx="281">
                  <c:v>56585</c:v>
                </c:pt>
                <c:pt idx="282">
                  <c:v>63015</c:v>
                </c:pt>
                <c:pt idx="283">
                  <c:v>63390</c:v>
                </c:pt>
                <c:pt idx="284">
                  <c:v>60907</c:v>
                </c:pt>
                <c:pt idx="285">
                  <c:v>63438</c:v>
                </c:pt>
                <c:pt idx="286">
                  <c:v>64226</c:v>
                </c:pt>
                <c:pt idx="287">
                  <c:v>60230</c:v>
                </c:pt>
                <c:pt idx="288">
                  <c:v>62496</c:v>
                </c:pt>
                <c:pt idx="289">
                  <c:v>65017</c:v>
                </c:pt>
                <c:pt idx="290">
                  <c:v>58982</c:v>
                </c:pt>
                <c:pt idx="291">
                  <c:v>64152</c:v>
                </c:pt>
                <c:pt idx="292">
                  <c:v>64876</c:v>
                </c:pt>
                <c:pt idx="293">
                  <c:v>59850</c:v>
                </c:pt>
                <c:pt idx="294">
                  <c:v>58765</c:v>
                </c:pt>
                <c:pt idx="295">
                  <c:v>62315</c:v>
                </c:pt>
                <c:pt idx="296">
                  <c:v>62011</c:v>
                </c:pt>
                <c:pt idx="297">
                  <c:v>55123</c:v>
                </c:pt>
                <c:pt idx="298">
                  <c:v>59932</c:v>
                </c:pt>
                <c:pt idx="299">
                  <c:v>60242</c:v>
                </c:pt>
                <c:pt idx="300">
                  <c:v>57622</c:v>
                </c:pt>
                <c:pt idx="301">
                  <c:v>61279</c:v>
                </c:pt>
                <c:pt idx="302">
                  <c:v>63629</c:v>
                </c:pt>
                <c:pt idx="303">
                  <c:v>64267</c:v>
                </c:pt>
                <c:pt idx="304">
                  <c:v>61482</c:v>
                </c:pt>
                <c:pt idx="305">
                  <c:v>69896</c:v>
                </c:pt>
                <c:pt idx="306">
                  <c:v>65347</c:v>
                </c:pt>
                <c:pt idx="307">
                  <c:v>60030</c:v>
                </c:pt>
                <c:pt idx="308">
                  <c:v>61667</c:v>
                </c:pt>
                <c:pt idx="309">
                  <c:v>61000</c:v>
                </c:pt>
                <c:pt idx="310">
                  <c:v>63337</c:v>
                </c:pt>
                <c:pt idx="311">
                  <c:v>60539</c:v>
                </c:pt>
                <c:pt idx="312">
                  <c:v>61663</c:v>
                </c:pt>
                <c:pt idx="313">
                  <c:v>65496</c:v>
                </c:pt>
                <c:pt idx="314">
                  <c:v>65627</c:v>
                </c:pt>
                <c:pt idx="315">
                  <c:v>62846</c:v>
                </c:pt>
                <c:pt idx="316">
                  <c:v>64339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狀態定義!$Y$1</c:f>
              <c:strCache>
                <c:ptCount val="1"/>
                <c:pt idx="0">
                  <c:v>ITyysum=</c:v>
                </c:pt>
              </c:strCache>
            </c:strRef>
          </c:tx>
          <c:marker>
            <c:symbol val="none"/>
          </c:marker>
          <c:val>
            <c:numRef>
              <c:f>狀態定義!$Z$1:$Z$317</c:f>
              <c:numCache>
                <c:formatCode>General</c:formatCode>
                <c:ptCount val="317"/>
                <c:pt idx="0">
                  <c:v>0</c:v>
                </c:pt>
                <c:pt idx="1">
                  <c:v>498177</c:v>
                </c:pt>
                <c:pt idx="2">
                  <c:v>497932</c:v>
                </c:pt>
                <c:pt idx="3">
                  <c:v>480101</c:v>
                </c:pt>
                <c:pt idx="4">
                  <c:v>496119</c:v>
                </c:pt>
                <c:pt idx="5">
                  <c:v>493794</c:v>
                </c:pt>
                <c:pt idx="6">
                  <c:v>509828</c:v>
                </c:pt>
                <c:pt idx="7">
                  <c:v>491442</c:v>
                </c:pt>
                <c:pt idx="8">
                  <c:v>531758</c:v>
                </c:pt>
                <c:pt idx="9">
                  <c:v>530451</c:v>
                </c:pt>
                <c:pt idx="10">
                  <c:v>762424</c:v>
                </c:pt>
                <c:pt idx="11">
                  <c:v>937132</c:v>
                </c:pt>
                <c:pt idx="12">
                  <c:v>1952873</c:v>
                </c:pt>
                <c:pt idx="13">
                  <c:v>1832950</c:v>
                </c:pt>
                <c:pt idx="14">
                  <c:v>1679527</c:v>
                </c:pt>
                <c:pt idx="15">
                  <c:v>1305934</c:v>
                </c:pt>
                <c:pt idx="16">
                  <c:v>598619</c:v>
                </c:pt>
                <c:pt idx="17">
                  <c:v>636457</c:v>
                </c:pt>
                <c:pt idx="18">
                  <c:v>849753</c:v>
                </c:pt>
                <c:pt idx="19">
                  <c:v>1364730</c:v>
                </c:pt>
                <c:pt idx="20">
                  <c:v>1837557</c:v>
                </c:pt>
                <c:pt idx="21">
                  <c:v>1735220</c:v>
                </c:pt>
                <c:pt idx="22">
                  <c:v>1758071</c:v>
                </c:pt>
                <c:pt idx="23">
                  <c:v>948700</c:v>
                </c:pt>
                <c:pt idx="24">
                  <c:v>568852</c:v>
                </c:pt>
                <c:pt idx="25">
                  <c:v>554132</c:v>
                </c:pt>
                <c:pt idx="26">
                  <c:v>571182</c:v>
                </c:pt>
                <c:pt idx="27">
                  <c:v>1555716</c:v>
                </c:pt>
                <c:pt idx="28">
                  <c:v>1563138</c:v>
                </c:pt>
                <c:pt idx="29">
                  <c:v>1752908</c:v>
                </c:pt>
                <c:pt idx="30">
                  <c:v>1617764</c:v>
                </c:pt>
                <c:pt idx="31">
                  <c:v>759816</c:v>
                </c:pt>
                <c:pt idx="32">
                  <c:v>601404</c:v>
                </c:pt>
                <c:pt idx="33">
                  <c:v>556440</c:v>
                </c:pt>
                <c:pt idx="34">
                  <c:v>544185</c:v>
                </c:pt>
                <c:pt idx="35">
                  <c:v>610451</c:v>
                </c:pt>
                <c:pt idx="36">
                  <c:v>1215478</c:v>
                </c:pt>
                <c:pt idx="37">
                  <c:v>1020975</c:v>
                </c:pt>
                <c:pt idx="38">
                  <c:v>1724795</c:v>
                </c:pt>
                <c:pt idx="39">
                  <c:v>804077</c:v>
                </c:pt>
                <c:pt idx="40">
                  <c:v>853695</c:v>
                </c:pt>
                <c:pt idx="41">
                  <c:v>626530</c:v>
                </c:pt>
                <c:pt idx="42">
                  <c:v>570309</c:v>
                </c:pt>
                <c:pt idx="43">
                  <c:v>563949</c:v>
                </c:pt>
                <c:pt idx="44">
                  <c:v>1755976</c:v>
                </c:pt>
                <c:pt idx="45">
                  <c:v>1769388</c:v>
                </c:pt>
                <c:pt idx="46">
                  <c:v>1897187</c:v>
                </c:pt>
                <c:pt idx="47">
                  <c:v>1614516</c:v>
                </c:pt>
                <c:pt idx="48">
                  <c:v>1367478</c:v>
                </c:pt>
                <c:pt idx="49">
                  <c:v>718092</c:v>
                </c:pt>
                <c:pt idx="50">
                  <c:v>593981</c:v>
                </c:pt>
                <c:pt idx="51">
                  <c:v>442320</c:v>
                </c:pt>
                <c:pt idx="52">
                  <c:v>454600</c:v>
                </c:pt>
                <c:pt idx="53">
                  <c:v>460909</c:v>
                </c:pt>
                <c:pt idx="54">
                  <c:v>495180</c:v>
                </c:pt>
                <c:pt idx="55">
                  <c:v>1137480</c:v>
                </c:pt>
                <c:pt idx="56">
                  <c:v>1381065</c:v>
                </c:pt>
                <c:pt idx="57">
                  <c:v>1707093</c:v>
                </c:pt>
                <c:pt idx="58">
                  <c:v>1434673</c:v>
                </c:pt>
                <c:pt idx="59">
                  <c:v>1266507</c:v>
                </c:pt>
                <c:pt idx="60">
                  <c:v>659596</c:v>
                </c:pt>
                <c:pt idx="61">
                  <c:v>573118</c:v>
                </c:pt>
                <c:pt idx="62">
                  <c:v>565969</c:v>
                </c:pt>
                <c:pt idx="63">
                  <c:v>524455</c:v>
                </c:pt>
                <c:pt idx="64">
                  <c:v>552452</c:v>
                </c:pt>
                <c:pt idx="65">
                  <c:v>540447</c:v>
                </c:pt>
                <c:pt idx="66">
                  <c:v>1440612</c:v>
                </c:pt>
                <c:pt idx="67">
                  <c:v>1687298</c:v>
                </c:pt>
                <c:pt idx="68">
                  <c:v>2197168</c:v>
                </c:pt>
                <c:pt idx="69">
                  <c:v>1574381</c:v>
                </c:pt>
                <c:pt idx="70">
                  <c:v>955012</c:v>
                </c:pt>
                <c:pt idx="71">
                  <c:v>893030</c:v>
                </c:pt>
                <c:pt idx="72">
                  <c:v>731238</c:v>
                </c:pt>
                <c:pt idx="73">
                  <c:v>649799</c:v>
                </c:pt>
                <c:pt idx="74">
                  <c:v>630699</c:v>
                </c:pt>
                <c:pt idx="75">
                  <c:v>652460</c:v>
                </c:pt>
                <c:pt idx="76">
                  <c:v>1640154</c:v>
                </c:pt>
                <c:pt idx="77">
                  <c:v>1398821</c:v>
                </c:pt>
                <c:pt idx="78">
                  <c:v>1842743</c:v>
                </c:pt>
                <c:pt idx="79">
                  <c:v>1463348</c:v>
                </c:pt>
                <c:pt idx="80">
                  <c:v>791336</c:v>
                </c:pt>
                <c:pt idx="81">
                  <c:v>576963</c:v>
                </c:pt>
                <c:pt idx="82">
                  <c:v>545439</c:v>
                </c:pt>
                <c:pt idx="83">
                  <c:v>577859</c:v>
                </c:pt>
                <c:pt idx="84">
                  <c:v>1248289</c:v>
                </c:pt>
                <c:pt idx="85">
                  <c:v>1498711</c:v>
                </c:pt>
                <c:pt idx="86">
                  <c:v>1966104</c:v>
                </c:pt>
                <c:pt idx="87">
                  <c:v>1761422</c:v>
                </c:pt>
                <c:pt idx="88">
                  <c:v>1197070</c:v>
                </c:pt>
                <c:pt idx="89">
                  <c:v>982014</c:v>
                </c:pt>
                <c:pt idx="90">
                  <c:v>669120</c:v>
                </c:pt>
                <c:pt idx="91">
                  <c:v>653984</c:v>
                </c:pt>
                <c:pt idx="92">
                  <c:v>677587</c:v>
                </c:pt>
                <c:pt idx="93">
                  <c:v>921536</c:v>
                </c:pt>
                <c:pt idx="94">
                  <c:v>1743896</c:v>
                </c:pt>
                <c:pt idx="95">
                  <c:v>1503556</c:v>
                </c:pt>
                <c:pt idx="96">
                  <c:v>1918603</c:v>
                </c:pt>
                <c:pt idx="97">
                  <c:v>1960096</c:v>
                </c:pt>
                <c:pt idx="98">
                  <c:v>845662</c:v>
                </c:pt>
                <c:pt idx="99">
                  <c:v>832161</c:v>
                </c:pt>
                <c:pt idx="100">
                  <c:v>645985</c:v>
                </c:pt>
                <c:pt idx="101">
                  <c:v>605684</c:v>
                </c:pt>
                <c:pt idx="102">
                  <c:v>601704</c:v>
                </c:pt>
                <c:pt idx="103">
                  <c:v>668266</c:v>
                </c:pt>
                <c:pt idx="104">
                  <c:v>1322568</c:v>
                </c:pt>
                <c:pt idx="105">
                  <c:v>1387504</c:v>
                </c:pt>
                <c:pt idx="106">
                  <c:v>1927385</c:v>
                </c:pt>
                <c:pt idx="107">
                  <c:v>1024684</c:v>
                </c:pt>
                <c:pt idx="108">
                  <c:v>831523</c:v>
                </c:pt>
                <c:pt idx="109">
                  <c:v>631981</c:v>
                </c:pt>
                <c:pt idx="110">
                  <c:v>669471</c:v>
                </c:pt>
                <c:pt idx="111">
                  <c:v>639018</c:v>
                </c:pt>
                <c:pt idx="112">
                  <c:v>1550089</c:v>
                </c:pt>
                <c:pt idx="113">
                  <c:v>1404143</c:v>
                </c:pt>
                <c:pt idx="114">
                  <c:v>1758542</c:v>
                </c:pt>
                <c:pt idx="115">
                  <c:v>1714756</c:v>
                </c:pt>
                <c:pt idx="116">
                  <c:v>965292</c:v>
                </c:pt>
                <c:pt idx="117">
                  <c:v>918477</c:v>
                </c:pt>
                <c:pt idx="118">
                  <c:v>704951</c:v>
                </c:pt>
                <c:pt idx="119">
                  <c:v>727676</c:v>
                </c:pt>
                <c:pt idx="120">
                  <c:v>962051</c:v>
                </c:pt>
                <c:pt idx="121">
                  <c:v>1412513</c:v>
                </c:pt>
                <c:pt idx="122">
                  <c:v>1253395</c:v>
                </c:pt>
                <c:pt idx="123">
                  <c:v>1775451</c:v>
                </c:pt>
                <c:pt idx="124">
                  <c:v>1158283</c:v>
                </c:pt>
                <c:pt idx="125">
                  <c:v>732410</c:v>
                </c:pt>
                <c:pt idx="126">
                  <c:v>881603</c:v>
                </c:pt>
                <c:pt idx="127">
                  <c:v>754042</c:v>
                </c:pt>
                <c:pt idx="128">
                  <c:v>857495</c:v>
                </c:pt>
                <c:pt idx="129">
                  <c:v>1377949</c:v>
                </c:pt>
                <c:pt idx="130">
                  <c:v>1196477</c:v>
                </c:pt>
                <c:pt idx="131">
                  <c:v>1710178</c:v>
                </c:pt>
                <c:pt idx="132">
                  <c:v>1598289</c:v>
                </c:pt>
                <c:pt idx="133">
                  <c:v>825993</c:v>
                </c:pt>
                <c:pt idx="134">
                  <c:v>826081</c:v>
                </c:pt>
                <c:pt idx="135">
                  <c:v>703984</c:v>
                </c:pt>
                <c:pt idx="136">
                  <c:v>637623</c:v>
                </c:pt>
                <c:pt idx="137">
                  <c:v>909508</c:v>
                </c:pt>
                <c:pt idx="138">
                  <c:v>1297368</c:v>
                </c:pt>
                <c:pt idx="139">
                  <c:v>1237855</c:v>
                </c:pt>
                <c:pt idx="140">
                  <c:v>1389259</c:v>
                </c:pt>
                <c:pt idx="141">
                  <c:v>1091656</c:v>
                </c:pt>
                <c:pt idx="142">
                  <c:v>682006</c:v>
                </c:pt>
                <c:pt idx="143">
                  <c:v>582325</c:v>
                </c:pt>
                <c:pt idx="144">
                  <c:v>604527</c:v>
                </c:pt>
                <c:pt idx="145">
                  <c:v>1085394</c:v>
                </c:pt>
                <c:pt idx="146">
                  <c:v>1634138</c:v>
                </c:pt>
                <c:pt idx="147">
                  <c:v>1486707</c:v>
                </c:pt>
                <c:pt idx="148">
                  <c:v>1857264</c:v>
                </c:pt>
                <c:pt idx="149">
                  <c:v>1048696</c:v>
                </c:pt>
                <c:pt idx="150">
                  <c:v>760603</c:v>
                </c:pt>
                <c:pt idx="151">
                  <c:v>688192</c:v>
                </c:pt>
                <c:pt idx="152">
                  <c:v>924263</c:v>
                </c:pt>
                <c:pt idx="153">
                  <c:v>1989068</c:v>
                </c:pt>
                <c:pt idx="154">
                  <c:v>1847221</c:v>
                </c:pt>
                <c:pt idx="155">
                  <c:v>1839835</c:v>
                </c:pt>
                <c:pt idx="156">
                  <c:v>777265</c:v>
                </c:pt>
                <c:pt idx="157">
                  <c:v>791054</c:v>
                </c:pt>
                <c:pt idx="158">
                  <c:v>617783</c:v>
                </c:pt>
                <c:pt idx="159">
                  <c:v>614070</c:v>
                </c:pt>
                <c:pt idx="160">
                  <c:v>751626</c:v>
                </c:pt>
                <c:pt idx="161">
                  <c:v>1285363</c:v>
                </c:pt>
                <c:pt idx="162">
                  <c:v>1458023</c:v>
                </c:pt>
                <c:pt idx="163">
                  <c:v>1590120</c:v>
                </c:pt>
                <c:pt idx="164">
                  <c:v>1364507</c:v>
                </c:pt>
                <c:pt idx="165">
                  <c:v>926849</c:v>
                </c:pt>
                <c:pt idx="166">
                  <c:v>644725</c:v>
                </c:pt>
                <c:pt idx="167">
                  <c:v>596950</c:v>
                </c:pt>
                <c:pt idx="168">
                  <c:v>542644</c:v>
                </c:pt>
                <c:pt idx="169">
                  <c:v>585329</c:v>
                </c:pt>
                <c:pt idx="170">
                  <c:v>1536412</c:v>
                </c:pt>
                <c:pt idx="171">
                  <c:v>1735623</c:v>
                </c:pt>
                <c:pt idx="172">
                  <c:v>2007751</c:v>
                </c:pt>
                <c:pt idx="173">
                  <c:v>1073144</c:v>
                </c:pt>
                <c:pt idx="174">
                  <c:v>639508</c:v>
                </c:pt>
                <c:pt idx="175">
                  <c:v>547977</c:v>
                </c:pt>
                <c:pt idx="176">
                  <c:v>557705</c:v>
                </c:pt>
                <c:pt idx="177">
                  <c:v>571306</c:v>
                </c:pt>
                <c:pt idx="178">
                  <c:v>767293</c:v>
                </c:pt>
                <c:pt idx="179">
                  <c:v>1749816</c:v>
                </c:pt>
                <c:pt idx="180">
                  <c:v>1820286</c:v>
                </c:pt>
                <c:pt idx="181">
                  <c:v>2153219</c:v>
                </c:pt>
                <c:pt idx="182">
                  <c:v>1329579</c:v>
                </c:pt>
                <c:pt idx="183">
                  <c:v>589083</c:v>
                </c:pt>
                <c:pt idx="184">
                  <c:v>561088</c:v>
                </c:pt>
                <c:pt idx="185">
                  <c:v>505858</c:v>
                </c:pt>
                <c:pt idx="186">
                  <c:v>521086</c:v>
                </c:pt>
                <c:pt idx="187">
                  <c:v>554386</c:v>
                </c:pt>
                <c:pt idx="188">
                  <c:v>1006254</c:v>
                </c:pt>
                <c:pt idx="189">
                  <c:v>2065258</c:v>
                </c:pt>
                <c:pt idx="190">
                  <c:v>1806859</c:v>
                </c:pt>
                <c:pt idx="191">
                  <c:v>1513416</c:v>
                </c:pt>
                <c:pt idx="192">
                  <c:v>638200</c:v>
                </c:pt>
                <c:pt idx="193">
                  <c:v>541085</c:v>
                </c:pt>
                <c:pt idx="194">
                  <c:v>513717</c:v>
                </c:pt>
                <c:pt idx="195">
                  <c:v>529878</c:v>
                </c:pt>
                <c:pt idx="196">
                  <c:v>500641</c:v>
                </c:pt>
                <c:pt idx="197">
                  <c:v>689457</c:v>
                </c:pt>
                <c:pt idx="198">
                  <c:v>1772336</c:v>
                </c:pt>
                <c:pt idx="199">
                  <c:v>1688688</c:v>
                </c:pt>
                <c:pt idx="200">
                  <c:v>1660303</c:v>
                </c:pt>
                <c:pt idx="201">
                  <c:v>736093</c:v>
                </c:pt>
                <c:pt idx="202">
                  <c:v>569907</c:v>
                </c:pt>
                <c:pt idx="203">
                  <c:v>643506</c:v>
                </c:pt>
                <c:pt idx="204">
                  <c:v>612514</c:v>
                </c:pt>
                <c:pt idx="205">
                  <c:v>1295355</c:v>
                </c:pt>
                <c:pt idx="206">
                  <c:v>1873476</c:v>
                </c:pt>
                <c:pt idx="207">
                  <c:v>1713600</c:v>
                </c:pt>
                <c:pt idx="208">
                  <c:v>1183452</c:v>
                </c:pt>
                <c:pt idx="209">
                  <c:v>540303</c:v>
                </c:pt>
                <c:pt idx="210">
                  <c:v>458700</c:v>
                </c:pt>
                <c:pt idx="211">
                  <c:v>492363</c:v>
                </c:pt>
                <c:pt idx="212">
                  <c:v>1496187</c:v>
                </c:pt>
                <c:pt idx="213">
                  <c:v>1566500</c:v>
                </c:pt>
                <c:pt idx="214">
                  <c:v>1446863</c:v>
                </c:pt>
                <c:pt idx="215">
                  <c:v>980708</c:v>
                </c:pt>
                <c:pt idx="216">
                  <c:v>467448</c:v>
                </c:pt>
                <c:pt idx="217">
                  <c:v>400438</c:v>
                </c:pt>
                <c:pt idx="218">
                  <c:v>412955</c:v>
                </c:pt>
                <c:pt idx="219">
                  <c:v>393550</c:v>
                </c:pt>
                <c:pt idx="220">
                  <c:v>463094</c:v>
                </c:pt>
                <c:pt idx="221">
                  <c:v>923950</c:v>
                </c:pt>
                <c:pt idx="222">
                  <c:v>1212881</c:v>
                </c:pt>
                <c:pt idx="223">
                  <c:v>1286738</c:v>
                </c:pt>
                <c:pt idx="224">
                  <c:v>1217793</c:v>
                </c:pt>
                <c:pt idx="225">
                  <c:v>756136</c:v>
                </c:pt>
                <c:pt idx="226">
                  <c:v>600023</c:v>
                </c:pt>
                <c:pt idx="227">
                  <c:v>571306</c:v>
                </c:pt>
                <c:pt idx="228">
                  <c:v>621479</c:v>
                </c:pt>
                <c:pt idx="229">
                  <c:v>1623600</c:v>
                </c:pt>
                <c:pt idx="230">
                  <c:v>1686590</c:v>
                </c:pt>
                <c:pt idx="231">
                  <c:v>1609468</c:v>
                </c:pt>
                <c:pt idx="232">
                  <c:v>1431242</c:v>
                </c:pt>
                <c:pt idx="233">
                  <c:v>1314129</c:v>
                </c:pt>
                <c:pt idx="234">
                  <c:v>578479</c:v>
                </c:pt>
                <c:pt idx="235">
                  <c:v>543501</c:v>
                </c:pt>
                <c:pt idx="236">
                  <c:v>529452</c:v>
                </c:pt>
                <c:pt idx="237">
                  <c:v>569723</c:v>
                </c:pt>
                <c:pt idx="238">
                  <c:v>950843</c:v>
                </c:pt>
                <c:pt idx="239">
                  <c:v>1414007</c:v>
                </c:pt>
                <c:pt idx="240">
                  <c:v>908969</c:v>
                </c:pt>
                <c:pt idx="241">
                  <c:v>939300</c:v>
                </c:pt>
                <c:pt idx="242">
                  <c:v>1074780</c:v>
                </c:pt>
                <c:pt idx="243">
                  <c:v>619777</c:v>
                </c:pt>
                <c:pt idx="244">
                  <c:v>617336</c:v>
                </c:pt>
                <c:pt idx="245">
                  <c:v>634876</c:v>
                </c:pt>
                <c:pt idx="246">
                  <c:v>628165</c:v>
                </c:pt>
                <c:pt idx="247">
                  <c:v>775967</c:v>
                </c:pt>
                <c:pt idx="248">
                  <c:v>1417661</c:v>
                </c:pt>
                <c:pt idx="249">
                  <c:v>1359287</c:v>
                </c:pt>
                <c:pt idx="250">
                  <c:v>1278533</c:v>
                </c:pt>
                <c:pt idx="251">
                  <c:v>6197098</c:v>
                </c:pt>
                <c:pt idx="252">
                  <c:v>786487</c:v>
                </c:pt>
                <c:pt idx="253">
                  <c:v>2327025</c:v>
                </c:pt>
                <c:pt idx="254">
                  <c:v>1991119</c:v>
                </c:pt>
                <c:pt idx="255">
                  <c:v>2055095</c:v>
                </c:pt>
                <c:pt idx="256">
                  <c:v>1418462</c:v>
                </c:pt>
                <c:pt idx="257">
                  <c:v>857718</c:v>
                </c:pt>
                <c:pt idx="258">
                  <c:v>602127</c:v>
                </c:pt>
                <c:pt idx="259">
                  <c:v>1245707</c:v>
                </c:pt>
                <c:pt idx="260">
                  <c:v>6240883</c:v>
                </c:pt>
                <c:pt idx="261">
                  <c:v>6244976</c:v>
                </c:pt>
                <c:pt idx="262">
                  <c:v>1127141</c:v>
                </c:pt>
                <c:pt idx="263">
                  <c:v>1429812</c:v>
                </c:pt>
                <c:pt idx="264">
                  <c:v>623646</c:v>
                </c:pt>
                <c:pt idx="265">
                  <c:v>5973542</c:v>
                </c:pt>
                <c:pt idx="266">
                  <c:v>69512</c:v>
                </c:pt>
                <c:pt idx="267">
                  <c:v>67807</c:v>
                </c:pt>
                <c:pt idx="268">
                  <c:v>64330</c:v>
                </c:pt>
                <c:pt idx="269">
                  <c:v>65495</c:v>
                </c:pt>
                <c:pt idx="270">
                  <c:v>63832</c:v>
                </c:pt>
                <c:pt idx="271">
                  <c:v>60734</c:v>
                </c:pt>
                <c:pt idx="272">
                  <c:v>61549</c:v>
                </c:pt>
                <c:pt idx="273">
                  <c:v>62835</c:v>
                </c:pt>
                <c:pt idx="274">
                  <c:v>63968</c:v>
                </c:pt>
                <c:pt idx="275">
                  <c:v>62545</c:v>
                </c:pt>
                <c:pt idx="276">
                  <c:v>64990</c:v>
                </c:pt>
                <c:pt idx="277">
                  <c:v>60117</c:v>
                </c:pt>
                <c:pt idx="278">
                  <c:v>61165</c:v>
                </c:pt>
                <c:pt idx="279">
                  <c:v>63091</c:v>
                </c:pt>
                <c:pt idx="280">
                  <c:v>63620</c:v>
                </c:pt>
                <c:pt idx="281">
                  <c:v>59502</c:v>
                </c:pt>
                <c:pt idx="282">
                  <c:v>64122</c:v>
                </c:pt>
                <c:pt idx="283">
                  <c:v>64005</c:v>
                </c:pt>
                <c:pt idx="284">
                  <c:v>63445</c:v>
                </c:pt>
                <c:pt idx="285">
                  <c:v>65335</c:v>
                </c:pt>
                <c:pt idx="286">
                  <c:v>65317</c:v>
                </c:pt>
                <c:pt idx="287">
                  <c:v>62901</c:v>
                </c:pt>
                <c:pt idx="288">
                  <c:v>66794</c:v>
                </c:pt>
                <c:pt idx="289">
                  <c:v>67770</c:v>
                </c:pt>
                <c:pt idx="290">
                  <c:v>62112</c:v>
                </c:pt>
                <c:pt idx="291">
                  <c:v>69535</c:v>
                </c:pt>
                <c:pt idx="292">
                  <c:v>68361</c:v>
                </c:pt>
                <c:pt idx="293">
                  <c:v>61663</c:v>
                </c:pt>
                <c:pt idx="294">
                  <c:v>60944</c:v>
                </c:pt>
                <c:pt idx="295">
                  <c:v>65285</c:v>
                </c:pt>
                <c:pt idx="296">
                  <c:v>66125</c:v>
                </c:pt>
                <c:pt idx="297">
                  <c:v>59595</c:v>
                </c:pt>
                <c:pt idx="298">
                  <c:v>63390</c:v>
                </c:pt>
                <c:pt idx="299">
                  <c:v>63007</c:v>
                </c:pt>
                <c:pt idx="300">
                  <c:v>62804</c:v>
                </c:pt>
                <c:pt idx="301">
                  <c:v>63755</c:v>
                </c:pt>
                <c:pt idx="302">
                  <c:v>65901</c:v>
                </c:pt>
                <c:pt idx="303">
                  <c:v>66270</c:v>
                </c:pt>
                <c:pt idx="304">
                  <c:v>64288</c:v>
                </c:pt>
                <c:pt idx="305">
                  <c:v>68558</c:v>
                </c:pt>
                <c:pt idx="306">
                  <c:v>66211</c:v>
                </c:pt>
                <c:pt idx="307">
                  <c:v>62431</c:v>
                </c:pt>
                <c:pt idx="308">
                  <c:v>63245</c:v>
                </c:pt>
                <c:pt idx="309">
                  <c:v>62313</c:v>
                </c:pt>
                <c:pt idx="310">
                  <c:v>65120</c:v>
                </c:pt>
                <c:pt idx="311">
                  <c:v>62535</c:v>
                </c:pt>
                <c:pt idx="312">
                  <c:v>64867</c:v>
                </c:pt>
                <c:pt idx="313">
                  <c:v>66138</c:v>
                </c:pt>
                <c:pt idx="314">
                  <c:v>69132</c:v>
                </c:pt>
                <c:pt idx="315">
                  <c:v>65085</c:v>
                </c:pt>
                <c:pt idx="316">
                  <c:v>68255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狀態定義!$AA$1</c:f>
              <c:strCache>
                <c:ptCount val="1"/>
                <c:pt idx="0">
                  <c:v>Isubsun=</c:v>
                </c:pt>
              </c:strCache>
            </c:strRef>
          </c:tx>
          <c:marker>
            <c:symbol val="none"/>
          </c:marker>
          <c:val>
            <c:numRef>
              <c:f>狀態定義!$AB$1:$AB$317</c:f>
              <c:numCache>
                <c:formatCode>General</c:formatCode>
                <c:ptCount val="317"/>
                <c:pt idx="0">
                  <c:v>0</c:v>
                </c:pt>
                <c:pt idx="1">
                  <c:v>2935</c:v>
                </c:pt>
                <c:pt idx="2">
                  <c:v>17132</c:v>
                </c:pt>
                <c:pt idx="3">
                  <c:v>25123</c:v>
                </c:pt>
                <c:pt idx="4">
                  <c:v>13606</c:v>
                </c:pt>
                <c:pt idx="5">
                  <c:v>5666</c:v>
                </c:pt>
                <c:pt idx="6">
                  <c:v>63489</c:v>
                </c:pt>
                <c:pt idx="7">
                  <c:v>2510</c:v>
                </c:pt>
                <c:pt idx="8">
                  <c:v>117114</c:v>
                </c:pt>
                <c:pt idx="9">
                  <c:v>123361</c:v>
                </c:pt>
                <c:pt idx="10">
                  <c:v>633401</c:v>
                </c:pt>
                <c:pt idx="11">
                  <c:v>131436</c:v>
                </c:pt>
                <c:pt idx="12">
                  <c:v>661197</c:v>
                </c:pt>
                <c:pt idx="13">
                  <c:v>296654</c:v>
                </c:pt>
                <c:pt idx="14">
                  <c:v>323342</c:v>
                </c:pt>
                <c:pt idx="15">
                  <c:v>50112</c:v>
                </c:pt>
                <c:pt idx="16">
                  <c:v>897</c:v>
                </c:pt>
                <c:pt idx="17">
                  <c:v>37412</c:v>
                </c:pt>
                <c:pt idx="18">
                  <c:v>382114</c:v>
                </c:pt>
                <c:pt idx="19">
                  <c:v>189202</c:v>
                </c:pt>
                <c:pt idx="20">
                  <c:v>133928</c:v>
                </c:pt>
                <c:pt idx="21">
                  <c:v>39652</c:v>
                </c:pt>
                <c:pt idx="22">
                  <c:v>612476</c:v>
                </c:pt>
                <c:pt idx="23">
                  <c:v>121242</c:v>
                </c:pt>
                <c:pt idx="24">
                  <c:v>56582</c:v>
                </c:pt>
                <c:pt idx="25">
                  <c:v>138801</c:v>
                </c:pt>
                <c:pt idx="26">
                  <c:v>168115</c:v>
                </c:pt>
                <c:pt idx="27">
                  <c:v>774990</c:v>
                </c:pt>
                <c:pt idx="28">
                  <c:v>535268</c:v>
                </c:pt>
                <c:pt idx="29">
                  <c:v>224257</c:v>
                </c:pt>
                <c:pt idx="30">
                  <c:v>212330</c:v>
                </c:pt>
                <c:pt idx="31">
                  <c:v>37919</c:v>
                </c:pt>
                <c:pt idx="32">
                  <c:v>45181</c:v>
                </c:pt>
                <c:pt idx="33">
                  <c:v>21312</c:v>
                </c:pt>
                <c:pt idx="34">
                  <c:v>51960</c:v>
                </c:pt>
                <c:pt idx="35">
                  <c:v>181246</c:v>
                </c:pt>
                <c:pt idx="36">
                  <c:v>262561</c:v>
                </c:pt>
                <c:pt idx="37">
                  <c:v>603758</c:v>
                </c:pt>
                <c:pt idx="38">
                  <c:v>532897</c:v>
                </c:pt>
                <c:pt idx="39">
                  <c:v>132099</c:v>
                </c:pt>
                <c:pt idx="40">
                  <c:v>172127</c:v>
                </c:pt>
                <c:pt idx="41">
                  <c:v>60344</c:v>
                </c:pt>
                <c:pt idx="42">
                  <c:v>85002</c:v>
                </c:pt>
                <c:pt idx="43">
                  <c:v>266692</c:v>
                </c:pt>
                <c:pt idx="44">
                  <c:v>423661</c:v>
                </c:pt>
                <c:pt idx="45">
                  <c:v>142977</c:v>
                </c:pt>
                <c:pt idx="46">
                  <c:v>281120</c:v>
                </c:pt>
                <c:pt idx="47">
                  <c:v>129453</c:v>
                </c:pt>
                <c:pt idx="48">
                  <c:v>158057</c:v>
                </c:pt>
                <c:pt idx="49">
                  <c:v>245053</c:v>
                </c:pt>
                <c:pt idx="50">
                  <c:v>38022</c:v>
                </c:pt>
                <c:pt idx="51">
                  <c:v>12974</c:v>
                </c:pt>
                <c:pt idx="52">
                  <c:v>20494</c:v>
                </c:pt>
                <c:pt idx="53">
                  <c:v>9927</c:v>
                </c:pt>
                <c:pt idx="54">
                  <c:v>183933</c:v>
                </c:pt>
                <c:pt idx="55">
                  <c:v>646123</c:v>
                </c:pt>
                <c:pt idx="56">
                  <c:v>1073427</c:v>
                </c:pt>
                <c:pt idx="57">
                  <c:v>528925</c:v>
                </c:pt>
                <c:pt idx="58">
                  <c:v>294685</c:v>
                </c:pt>
                <c:pt idx="59">
                  <c:v>157199</c:v>
                </c:pt>
                <c:pt idx="60">
                  <c:v>77294</c:v>
                </c:pt>
                <c:pt idx="61">
                  <c:v>14289</c:v>
                </c:pt>
                <c:pt idx="62">
                  <c:v>22454</c:v>
                </c:pt>
                <c:pt idx="63">
                  <c:v>115964</c:v>
                </c:pt>
                <c:pt idx="64">
                  <c:v>132540</c:v>
                </c:pt>
                <c:pt idx="65">
                  <c:v>60842</c:v>
                </c:pt>
                <c:pt idx="66">
                  <c:v>580118</c:v>
                </c:pt>
                <c:pt idx="67">
                  <c:v>1376319</c:v>
                </c:pt>
                <c:pt idx="68">
                  <c:v>409104</c:v>
                </c:pt>
                <c:pt idx="69">
                  <c:v>140972</c:v>
                </c:pt>
                <c:pt idx="70">
                  <c:v>104872</c:v>
                </c:pt>
                <c:pt idx="71">
                  <c:v>41096</c:v>
                </c:pt>
                <c:pt idx="72">
                  <c:v>13114</c:v>
                </c:pt>
                <c:pt idx="73">
                  <c:v>21120</c:v>
                </c:pt>
                <c:pt idx="74">
                  <c:v>94265</c:v>
                </c:pt>
                <c:pt idx="75">
                  <c:v>149859</c:v>
                </c:pt>
                <c:pt idx="76">
                  <c:v>373625</c:v>
                </c:pt>
                <c:pt idx="77">
                  <c:v>851953</c:v>
                </c:pt>
                <c:pt idx="78">
                  <c:v>35073</c:v>
                </c:pt>
                <c:pt idx="79">
                  <c:v>175330</c:v>
                </c:pt>
                <c:pt idx="80">
                  <c:v>89957</c:v>
                </c:pt>
                <c:pt idx="81">
                  <c:v>2015</c:v>
                </c:pt>
                <c:pt idx="82">
                  <c:v>10257</c:v>
                </c:pt>
                <c:pt idx="83">
                  <c:v>174430</c:v>
                </c:pt>
                <c:pt idx="84">
                  <c:v>468271</c:v>
                </c:pt>
                <c:pt idx="85">
                  <c:v>599763</c:v>
                </c:pt>
                <c:pt idx="86">
                  <c:v>497658</c:v>
                </c:pt>
                <c:pt idx="87">
                  <c:v>203400</c:v>
                </c:pt>
                <c:pt idx="88">
                  <c:v>66407</c:v>
                </c:pt>
                <c:pt idx="89">
                  <c:v>58904</c:v>
                </c:pt>
                <c:pt idx="90">
                  <c:v>32647</c:v>
                </c:pt>
                <c:pt idx="91">
                  <c:v>4373</c:v>
                </c:pt>
                <c:pt idx="92">
                  <c:v>98229</c:v>
                </c:pt>
                <c:pt idx="93">
                  <c:v>36246</c:v>
                </c:pt>
                <c:pt idx="94">
                  <c:v>567966</c:v>
                </c:pt>
                <c:pt idx="95">
                  <c:v>147604</c:v>
                </c:pt>
                <c:pt idx="96">
                  <c:v>1162442</c:v>
                </c:pt>
                <c:pt idx="97">
                  <c:v>621823</c:v>
                </c:pt>
                <c:pt idx="98">
                  <c:v>20193</c:v>
                </c:pt>
                <c:pt idx="99">
                  <c:v>5009</c:v>
                </c:pt>
                <c:pt idx="100">
                  <c:v>852</c:v>
                </c:pt>
                <c:pt idx="101">
                  <c:v>32619</c:v>
                </c:pt>
                <c:pt idx="102">
                  <c:v>204023</c:v>
                </c:pt>
                <c:pt idx="103">
                  <c:v>167892</c:v>
                </c:pt>
                <c:pt idx="104">
                  <c:v>511577</c:v>
                </c:pt>
                <c:pt idx="105">
                  <c:v>1123102</c:v>
                </c:pt>
                <c:pt idx="106">
                  <c:v>211995</c:v>
                </c:pt>
                <c:pt idx="107">
                  <c:v>23829</c:v>
                </c:pt>
                <c:pt idx="108">
                  <c:v>79393</c:v>
                </c:pt>
                <c:pt idx="109">
                  <c:v>23074</c:v>
                </c:pt>
                <c:pt idx="110">
                  <c:v>49795</c:v>
                </c:pt>
                <c:pt idx="111">
                  <c:v>174613</c:v>
                </c:pt>
                <c:pt idx="112">
                  <c:v>429962</c:v>
                </c:pt>
                <c:pt idx="113">
                  <c:v>840745</c:v>
                </c:pt>
                <c:pt idx="114">
                  <c:v>37973</c:v>
                </c:pt>
                <c:pt idx="115">
                  <c:v>3841</c:v>
                </c:pt>
                <c:pt idx="116">
                  <c:v>10634</c:v>
                </c:pt>
                <c:pt idx="117">
                  <c:v>32824</c:v>
                </c:pt>
                <c:pt idx="118">
                  <c:v>10015</c:v>
                </c:pt>
                <c:pt idx="119">
                  <c:v>141196</c:v>
                </c:pt>
                <c:pt idx="120">
                  <c:v>251487</c:v>
                </c:pt>
                <c:pt idx="121">
                  <c:v>90479</c:v>
                </c:pt>
                <c:pt idx="122">
                  <c:v>144435</c:v>
                </c:pt>
                <c:pt idx="123">
                  <c:v>408851</c:v>
                </c:pt>
                <c:pt idx="124">
                  <c:v>120701</c:v>
                </c:pt>
                <c:pt idx="125">
                  <c:v>45064</c:v>
                </c:pt>
                <c:pt idx="126">
                  <c:v>34008</c:v>
                </c:pt>
                <c:pt idx="127">
                  <c:v>46294</c:v>
                </c:pt>
                <c:pt idx="128">
                  <c:v>361188</c:v>
                </c:pt>
                <c:pt idx="129">
                  <c:v>309789</c:v>
                </c:pt>
                <c:pt idx="130">
                  <c:v>390584</c:v>
                </c:pt>
                <c:pt idx="131">
                  <c:v>314542</c:v>
                </c:pt>
                <c:pt idx="132">
                  <c:v>75517</c:v>
                </c:pt>
                <c:pt idx="133">
                  <c:v>85939</c:v>
                </c:pt>
                <c:pt idx="134">
                  <c:v>13117</c:v>
                </c:pt>
                <c:pt idx="135">
                  <c:v>5428</c:v>
                </c:pt>
                <c:pt idx="136">
                  <c:v>78846</c:v>
                </c:pt>
                <c:pt idx="137">
                  <c:v>449983</c:v>
                </c:pt>
                <c:pt idx="138">
                  <c:v>257199</c:v>
                </c:pt>
                <c:pt idx="139">
                  <c:v>789975</c:v>
                </c:pt>
                <c:pt idx="140">
                  <c:v>5251</c:v>
                </c:pt>
                <c:pt idx="141">
                  <c:v>67026</c:v>
                </c:pt>
                <c:pt idx="142">
                  <c:v>4555</c:v>
                </c:pt>
                <c:pt idx="143">
                  <c:v>24639</c:v>
                </c:pt>
                <c:pt idx="144">
                  <c:v>147792</c:v>
                </c:pt>
                <c:pt idx="145">
                  <c:v>286024</c:v>
                </c:pt>
                <c:pt idx="146">
                  <c:v>125344</c:v>
                </c:pt>
                <c:pt idx="147">
                  <c:v>803735</c:v>
                </c:pt>
                <c:pt idx="148">
                  <c:v>62647</c:v>
                </c:pt>
                <c:pt idx="149">
                  <c:v>153753</c:v>
                </c:pt>
                <c:pt idx="150">
                  <c:v>60050</c:v>
                </c:pt>
                <c:pt idx="151">
                  <c:v>670</c:v>
                </c:pt>
                <c:pt idx="152">
                  <c:v>281642</c:v>
                </c:pt>
                <c:pt idx="153">
                  <c:v>52303</c:v>
                </c:pt>
                <c:pt idx="154">
                  <c:v>17030</c:v>
                </c:pt>
                <c:pt idx="155">
                  <c:v>269759</c:v>
                </c:pt>
                <c:pt idx="156">
                  <c:v>63888</c:v>
                </c:pt>
                <c:pt idx="157">
                  <c:v>107198</c:v>
                </c:pt>
                <c:pt idx="158">
                  <c:v>19464</c:v>
                </c:pt>
                <c:pt idx="159">
                  <c:v>60244</c:v>
                </c:pt>
                <c:pt idx="160">
                  <c:v>471679</c:v>
                </c:pt>
                <c:pt idx="161">
                  <c:v>417869</c:v>
                </c:pt>
                <c:pt idx="162">
                  <c:v>62114</c:v>
                </c:pt>
                <c:pt idx="163">
                  <c:v>37869</c:v>
                </c:pt>
                <c:pt idx="164">
                  <c:v>513145</c:v>
                </c:pt>
                <c:pt idx="165">
                  <c:v>76864</c:v>
                </c:pt>
                <c:pt idx="166">
                  <c:v>14801</c:v>
                </c:pt>
                <c:pt idx="167">
                  <c:v>54597</c:v>
                </c:pt>
                <c:pt idx="168">
                  <c:v>204993</c:v>
                </c:pt>
                <c:pt idx="169">
                  <c:v>237299</c:v>
                </c:pt>
                <c:pt idx="170">
                  <c:v>61295</c:v>
                </c:pt>
                <c:pt idx="171">
                  <c:v>713487</c:v>
                </c:pt>
                <c:pt idx="172">
                  <c:v>7621</c:v>
                </c:pt>
                <c:pt idx="173">
                  <c:v>272142</c:v>
                </c:pt>
                <c:pt idx="174">
                  <c:v>18222</c:v>
                </c:pt>
                <c:pt idx="175">
                  <c:v>52971</c:v>
                </c:pt>
                <c:pt idx="176">
                  <c:v>15270</c:v>
                </c:pt>
                <c:pt idx="177">
                  <c:v>175143</c:v>
                </c:pt>
                <c:pt idx="178">
                  <c:v>269153</c:v>
                </c:pt>
                <c:pt idx="179">
                  <c:v>309881</c:v>
                </c:pt>
                <c:pt idx="180">
                  <c:v>1061822</c:v>
                </c:pt>
                <c:pt idx="181">
                  <c:v>148733</c:v>
                </c:pt>
                <c:pt idx="182">
                  <c:v>502223</c:v>
                </c:pt>
                <c:pt idx="183">
                  <c:v>65848</c:v>
                </c:pt>
                <c:pt idx="184">
                  <c:v>57490</c:v>
                </c:pt>
                <c:pt idx="185">
                  <c:v>1418</c:v>
                </c:pt>
                <c:pt idx="186">
                  <c:v>118298</c:v>
                </c:pt>
                <c:pt idx="187">
                  <c:v>268488</c:v>
                </c:pt>
                <c:pt idx="188">
                  <c:v>488410</c:v>
                </c:pt>
                <c:pt idx="189">
                  <c:v>186453</c:v>
                </c:pt>
                <c:pt idx="190">
                  <c:v>130537</c:v>
                </c:pt>
                <c:pt idx="191">
                  <c:v>374506</c:v>
                </c:pt>
                <c:pt idx="192">
                  <c:v>119613</c:v>
                </c:pt>
                <c:pt idx="193">
                  <c:v>101543</c:v>
                </c:pt>
                <c:pt idx="194">
                  <c:v>98016</c:v>
                </c:pt>
                <c:pt idx="195">
                  <c:v>27541</c:v>
                </c:pt>
                <c:pt idx="196">
                  <c:v>161531</c:v>
                </c:pt>
                <c:pt idx="197">
                  <c:v>314238</c:v>
                </c:pt>
                <c:pt idx="198">
                  <c:v>70316</c:v>
                </c:pt>
                <c:pt idx="199">
                  <c:v>457270</c:v>
                </c:pt>
                <c:pt idx="200">
                  <c:v>42388</c:v>
                </c:pt>
                <c:pt idx="201">
                  <c:v>25820</c:v>
                </c:pt>
                <c:pt idx="202">
                  <c:v>33591</c:v>
                </c:pt>
                <c:pt idx="203">
                  <c:v>333954</c:v>
                </c:pt>
                <c:pt idx="204">
                  <c:v>186747</c:v>
                </c:pt>
                <c:pt idx="205">
                  <c:v>234741</c:v>
                </c:pt>
                <c:pt idx="206">
                  <c:v>529489</c:v>
                </c:pt>
                <c:pt idx="207">
                  <c:v>53684</c:v>
                </c:pt>
                <c:pt idx="208">
                  <c:v>310035</c:v>
                </c:pt>
                <c:pt idx="209">
                  <c:v>72223</c:v>
                </c:pt>
                <c:pt idx="210">
                  <c:v>119363</c:v>
                </c:pt>
                <c:pt idx="211">
                  <c:v>394962</c:v>
                </c:pt>
                <c:pt idx="212">
                  <c:v>31719</c:v>
                </c:pt>
                <c:pt idx="213">
                  <c:v>57199</c:v>
                </c:pt>
                <c:pt idx="214">
                  <c:v>278954</c:v>
                </c:pt>
                <c:pt idx="215">
                  <c:v>149138</c:v>
                </c:pt>
                <c:pt idx="216">
                  <c:v>101445</c:v>
                </c:pt>
                <c:pt idx="217">
                  <c:v>155629</c:v>
                </c:pt>
                <c:pt idx="218">
                  <c:v>64555</c:v>
                </c:pt>
                <c:pt idx="219">
                  <c:v>18511</c:v>
                </c:pt>
                <c:pt idx="220">
                  <c:v>433181</c:v>
                </c:pt>
                <c:pt idx="221">
                  <c:v>46562</c:v>
                </c:pt>
                <c:pt idx="222">
                  <c:v>76940</c:v>
                </c:pt>
                <c:pt idx="223">
                  <c:v>616445</c:v>
                </c:pt>
                <c:pt idx="224">
                  <c:v>57826</c:v>
                </c:pt>
                <c:pt idx="225">
                  <c:v>26129</c:v>
                </c:pt>
                <c:pt idx="226">
                  <c:v>50302</c:v>
                </c:pt>
                <c:pt idx="227">
                  <c:v>39946</c:v>
                </c:pt>
                <c:pt idx="228">
                  <c:v>266893</c:v>
                </c:pt>
                <c:pt idx="229">
                  <c:v>253757</c:v>
                </c:pt>
                <c:pt idx="230">
                  <c:v>687701</c:v>
                </c:pt>
                <c:pt idx="231">
                  <c:v>344570</c:v>
                </c:pt>
                <c:pt idx="232">
                  <c:v>530021</c:v>
                </c:pt>
                <c:pt idx="233">
                  <c:v>669555</c:v>
                </c:pt>
                <c:pt idx="234">
                  <c:v>84691</c:v>
                </c:pt>
                <c:pt idx="235">
                  <c:v>70023</c:v>
                </c:pt>
                <c:pt idx="236">
                  <c:v>63213</c:v>
                </c:pt>
                <c:pt idx="237">
                  <c:v>317361</c:v>
                </c:pt>
                <c:pt idx="238">
                  <c:v>95395</c:v>
                </c:pt>
                <c:pt idx="239">
                  <c:v>134020</c:v>
                </c:pt>
                <c:pt idx="240">
                  <c:v>503015</c:v>
                </c:pt>
                <c:pt idx="241">
                  <c:v>68774</c:v>
                </c:pt>
                <c:pt idx="242">
                  <c:v>198766</c:v>
                </c:pt>
                <c:pt idx="243">
                  <c:v>127766</c:v>
                </c:pt>
                <c:pt idx="244">
                  <c:v>212781</c:v>
                </c:pt>
                <c:pt idx="245">
                  <c:v>138996</c:v>
                </c:pt>
                <c:pt idx="246">
                  <c:v>154660</c:v>
                </c:pt>
                <c:pt idx="247">
                  <c:v>207095</c:v>
                </c:pt>
                <c:pt idx="248">
                  <c:v>392186</c:v>
                </c:pt>
                <c:pt idx="249">
                  <c:v>989888</c:v>
                </c:pt>
                <c:pt idx="250">
                  <c:v>424574</c:v>
                </c:pt>
                <c:pt idx="251">
                  <c:v>424132</c:v>
                </c:pt>
                <c:pt idx="252">
                  <c:v>454339</c:v>
                </c:pt>
                <c:pt idx="253">
                  <c:v>579482</c:v>
                </c:pt>
                <c:pt idx="254">
                  <c:v>40426</c:v>
                </c:pt>
                <c:pt idx="255">
                  <c:v>11366</c:v>
                </c:pt>
                <c:pt idx="256">
                  <c:v>9721</c:v>
                </c:pt>
                <c:pt idx="257">
                  <c:v>132310</c:v>
                </c:pt>
                <c:pt idx="258">
                  <c:v>100478</c:v>
                </c:pt>
                <c:pt idx="259">
                  <c:v>242879</c:v>
                </c:pt>
                <c:pt idx="260">
                  <c:v>16816</c:v>
                </c:pt>
                <c:pt idx="261">
                  <c:v>117378</c:v>
                </c:pt>
                <c:pt idx="262">
                  <c:v>836382</c:v>
                </c:pt>
                <c:pt idx="263">
                  <c:v>987923</c:v>
                </c:pt>
                <c:pt idx="264">
                  <c:v>131875</c:v>
                </c:pt>
                <c:pt idx="265">
                  <c:v>3549680</c:v>
                </c:pt>
                <c:pt idx="266">
                  <c:v>9174</c:v>
                </c:pt>
                <c:pt idx="267">
                  <c:v>31229</c:v>
                </c:pt>
                <c:pt idx="268">
                  <c:v>17140</c:v>
                </c:pt>
                <c:pt idx="269">
                  <c:v>25861</c:v>
                </c:pt>
                <c:pt idx="270">
                  <c:v>39203</c:v>
                </c:pt>
                <c:pt idx="271">
                  <c:v>7883</c:v>
                </c:pt>
                <c:pt idx="272">
                  <c:v>2325</c:v>
                </c:pt>
                <c:pt idx="273">
                  <c:v>10106</c:v>
                </c:pt>
                <c:pt idx="274">
                  <c:v>13728</c:v>
                </c:pt>
                <c:pt idx="275">
                  <c:v>11783</c:v>
                </c:pt>
                <c:pt idx="276">
                  <c:v>6038</c:v>
                </c:pt>
                <c:pt idx="277">
                  <c:v>6255</c:v>
                </c:pt>
                <c:pt idx="278">
                  <c:v>8025</c:v>
                </c:pt>
                <c:pt idx="279">
                  <c:v>15809</c:v>
                </c:pt>
                <c:pt idx="280">
                  <c:v>3054</c:v>
                </c:pt>
                <c:pt idx="281">
                  <c:v>4671</c:v>
                </c:pt>
                <c:pt idx="282">
                  <c:v>21102</c:v>
                </c:pt>
                <c:pt idx="283">
                  <c:v>14013</c:v>
                </c:pt>
                <c:pt idx="284">
                  <c:v>2907</c:v>
                </c:pt>
                <c:pt idx="285">
                  <c:v>15740</c:v>
                </c:pt>
                <c:pt idx="286">
                  <c:v>24613</c:v>
                </c:pt>
                <c:pt idx="287">
                  <c:v>24846</c:v>
                </c:pt>
                <c:pt idx="288">
                  <c:v>14805</c:v>
                </c:pt>
                <c:pt idx="289">
                  <c:v>32130</c:v>
                </c:pt>
                <c:pt idx="290">
                  <c:v>13157</c:v>
                </c:pt>
                <c:pt idx="291">
                  <c:v>14016</c:v>
                </c:pt>
                <c:pt idx="292">
                  <c:v>15306</c:v>
                </c:pt>
                <c:pt idx="293">
                  <c:v>9457</c:v>
                </c:pt>
                <c:pt idx="294">
                  <c:v>8013</c:v>
                </c:pt>
                <c:pt idx="295">
                  <c:v>975</c:v>
                </c:pt>
                <c:pt idx="296">
                  <c:v>21051</c:v>
                </c:pt>
                <c:pt idx="297">
                  <c:v>9143</c:v>
                </c:pt>
                <c:pt idx="298">
                  <c:v>2205</c:v>
                </c:pt>
                <c:pt idx="299">
                  <c:v>5101</c:v>
                </c:pt>
                <c:pt idx="300">
                  <c:v>7314</c:v>
                </c:pt>
                <c:pt idx="301">
                  <c:v>11863</c:v>
                </c:pt>
                <c:pt idx="302">
                  <c:v>26937</c:v>
                </c:pt>
                <c:pt idx="303">
                  <c:v>4335</c:v>
                </c:pt>
                <c:pt idx="304">
                  <c:v>21948</c:v>
                </c:pt>
                <c:pt idx="305">
                  <c:v>18867</c:v>
                </c:pt>
                <c:pt idx="306">
                  <c:v>19745</c:v>
                </c:pt>
                <c:pt idx="307">
                  <c:v>387</c:v>
                </c:pt>
                <c:pt idx="308">
                  <c:v>10802</c:v>
                </c:pt>
                <c:pt idx="309">
                  <c:v>10270</c:v>
                </c:pt>
                <c:pt idx="310">
                  <c:v>4085</c:v>
                </c:pt>
                <c:pt idx="311">
                  <c:v>20670</c:v>
                </c:pt>
                <c:pt idx="312">
                  <c:v>16766</c:v>
                </c:pt>
                <c:pt idx="313">
                  <c:v>7048</c:v>
                </c:pt>
                <c:pt idx="314">
                  <c:v>18770</c:v>
                </c:pt>
                <c:pt idx="315">
                  <c:v>12280</c:v>
                </c:pt>
                <c:pt idx="316">
                  <c:v>15249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狀態定義!$AC$1</c:f>
              <c:strCache>
                <c:ptCount val="1"/>
                <c:pt idx="0">
                  <c:v>newIsubsum</c:v>
                </c:pt>
              </c:strCache>
            </c:strRef>
          </c:tx>
          <c:marker>
            <c:symbol val="none"/>
          </c:marker>
          <c:val>
            <c:numRef>
              <c:f>狀態定義!$AD$1:$AD$317</c:f>
              <c:numCache>
                <c:formatCode>General</c:formatCode>
                <c:ptCount val="317"/>
                <c:pt idx="0">
                  <c:v>0</c:v>
                </c:pt>
                <c:pt idx="1">
                  <c:v>353481</c:v>
                </c:pt>
                <c:pt idx="2">
                  <c:v>358506</c:v>
                </c:pt>
                <c:pt idx="3">
                  <c:v>360787</c:v>
                </c:pt>
                <c:pt idx="4">
                  <c:v>364920</c:v>
                </c:pt>
                <c:pt idx="5">
                  <c:v>350178</c:v>
                </c:pt>
                <c:pt idx="6">
                  <c:v>416335</c:v>
                </c:pt>
                <c:pt idx="7">
                  <c:v>350662</c:v>
                </c:pt>
                <c:pt idx="8">
                  <c:v>507470</c:v>
                </c:pt>
                <c:pt idx="9">
                  <c:v>522483</c:v>
                </c:pt>
                <c:pt idx="10">
                  <c:v>1218619</c:v>
                </c:pt>
                <c:pt idx="11">
                  <c:v>1358122</c:v>
                </c:pt>
                <c:pt idx="12">
                  <c:v>3562135</c:v>
                </c:pt>
                <c:pt idx="13">
                  <c:v>3105646</c:v>
                </c:pt>
                <c:pt idx="14">
                  <c:v>2165212</c:v>
                </c:pt>
                <c:pt idx="15">
                  <c:v>1069454</c:v>
                </c:pt>
                <c:pt idx="16">
                  <c:v>469523</c:v>
                </c:pt>
                <c:pt idx="17">
                  <c:v>728640</c:v>
                </c:pt>
                <c:pt idx="18">
                  <c:v>1714274</c:v>
                </c:pt>
                <c:pt idx="19">
                  <c:v>2038112</c:v>
                </c:pt>
                <c:pt idx="20">
                  <c:v>3466698</c:v>
                </c:pt>
                <c:pt idx="21">
                  <c:v>2939414</c:v>
                </c:pt>
                <c:pt idx="22">
                  <c:v>2569648</c:v>
                </c:pt>
                <c:pt idx="23">
                  <c:v>1009866</c:v>
                </c:pt>
                <c:pt idx="24">
                  <c:v>547464</c:v>
                </c:pt>
                <c:pt idx="25">
                  <c:v>577347</c:v>
                </c:pt>
                <c:pt idx="26">
                  <c:v>690813</c:v>
                </c:pt>
                <c:pt idx="27">
                  <c:v>2559800</c:v>
                </c:pt>
                <c:pt idx="28">
                  <c:v>2836214</c:v>
                </c:pt>
                <c:pt idx="29">
                  <c:v>3001439</c:v>
                </c:pt>
                <c:pt idx="30">
                  <c:v>2225402</c:v>
                </c:pt>
                <c:pt idx="31">
                  <c:v>627639</c:v>
                </c:pt>
                <c:pt idx="32">
                  <c:v>496237</c:v>
                </c:pt>
                <c:pt idx="33">
                  <c:v>441160</c:v>
                </c:pt>
                <c:pt idx="34">
                  <c:v>462770</c:v>
                </c:pt>
                <c:pt idx="35">
                  <c:v>847238</c:v>
                </c:pt>
                <c:pt idx="36">
                  <c:v>1854863</c:v>
                </c:pt>
                <c:pt idx="37">
                  <c:v>1799262</c:v>
                </c:pt>
                <c:pt idx="38">
                  <c:v>2536783</c:v>
                </c:pt>
                <c:pt idx="39">
                  <c:v>678831</c:v>
                </c:pt>
                <c:pt idx="40">
                  <c:v>787473</c:v>
                </c:pt>
                <c:pt idx="41">
                  <c:v>570620</c:v>
                </c:pt>
                <c:pt idx="42">
                  <c:v>611100</c:v>
                </c:pt>
                <c:pt idx="43">
                  <c:v>713000</c:v>
                </c:pt>
                <c:pt idx="44">
                  <c:v>2564875</c:v>
                </c:pt>
                <c:pt idx="45">
                  <c:v>2105777</c:v>
                </c:pt>
                <c:pt idx="46">
                  <c:v>2640530</c:v>
                </c:pt>
                <c:pt idx="47">
                  <c:v>2603309</c:v>
                </c:pt>
                <c:pt idx="48">
                  <c:v>1945125</c:v>
                </c:pt>
                <c:pt idx="49">
                  <c:v>715587</c:v>
                </c:pt>
                <c:pt idx="50">
                  <c:v>447122</c:v>
                </c:pt>
                <c:pt idx="51">
                  <c:v>306260</c:v>
                </c:pt>
                <c:pt idx="52">
                  <c:v>322332</c:v>
                </c:pt>
                <c:pt idx="53">
                  <c:v>344413</c:v>
                </c:pt>
                <c:pt idx="54">
                  <c:v>615199</c:v>
                </c:pt>
                <c:pt idx="55">
                  <c:v>2122601</c:v>
                </c:pt>
                <c:pt idx="56">
                  <c:v>2450823</c:v>
                </c:pt>
                <c:pt idx="57">
                  <c:v>2682987</c:v>
                </c:pt>
                <c:pt idx="58">
                  <c:v>1769633</c:v>
                </c:pt>
                <c:pt idx="59">
                  <c:v>1472335</c:v>
                </c:pt>
                <c:pt idx="60">
                  <c:v>705508</c:v>
                </c:pt>
                <c:pt idx="61">
                  <c:v>527817</c:v>
                </c:pt>
                <c:pt idx="62">
                  <c:v>589906</c:v>
                </c:pt>
                <c:pt idx="63">
                  <c:v>581652</c:v>
                </c:pt>
                <c:pt idx="64">
                  <c:v>637056</c:v>
                </c:pt>
                <c:pt idx="65">
                  <c:v>552406</c:v>
                </c:pt>
                <c:pt idx="66">
                  <c:v>2272706</c:v>
                </c:pt>
                <c:pt idx="67">
                  <c:v>2893757</c:v>
                </c:pt>
                <c:pt idx="68">
                  <c:v>3247380</c:v>
                </c:pt>
                <c:pt idx="69">
                  <c:v>1660694</c:v>
                </c:pt>
                <c:pt idx="70">
                  <c:v>874568</c:v>
                </c:pt>
                <c:pt idx="71">
                  <c:v>735552</c:v>
                </c:pt>
                <c:pt idx="72">
                  <c:v>581932</c:v>
                </c:pt>
                <c:pt idx="73">
                  <c:v>620182</c:v>
                </c:pt>
                <c:pt idx="74">
                  <c:v>631561</c:v>
                </c:pt>
                <c:pt idx="75">
                  <c:v>677969</c:v>
                </c:pt>
                <c:pt idx="76">
                  <c:v>2493997</c:v>
                </c:pt>
                <c:pt idx="77">
                  <c:v>2391957</c:v>
                </c:pt>
                <c:pt idx="78">
                  <c:v>2352739</c:v>
                </c:pt>
                <c:pt idx="79">
                  <c:v>1650892</c:v>
                </c:pt>
                <c:pt idx="80">
                  <c:v>719567</c:v>
                </c:pt>
                <c:pt idx="81">
                  <c:v>431729</c:v>
                </c:pt>
                <c:pt idx="82">
                  <c:v>422595</c:v>
                </c:pt>
                <c:pt idx="83">
                  <c:v>693478</c:v>
                </c:pt>
                <c:pt idx="84">
                  <c:v>1854681</c:v>
                </c:pt>
                <c:pt idx="85">
                  <c:v>2526769</c:v>
                </c:pt>
                <c:pt idx="86">
                  <c:v>3031960</c:v>
                </c:pt>
                <c:pt idx="87">
                  <c:v>2067828</c:v>
                </c:pt>
                <c:pt idx="88">
                  <c:v>1247519</c:v>
                </c:pt>
                <c:pt idx="89">
                  <c:v>998642</c:v>
                </c:pt>
                <c:pt idx="90">
                  <c:v>605701</c:v>
                </c:pt>
                <c:pt idx="91">
                  <c:v>577717</c:v>
                </c:pt>
                <c:pt idx="92">
                  <c:v>685631</c:v>
                </c:pt>
                <c:pt idx="93">
                  <c:v>1308054</c:v>
                </c:pt>
                <c:pt idx="94">
                  <c:v>2733226</c:v>
                </c:pt>
                <c:pt idx="95">
                  <c:v>2407212</c:v>
                </c:pt>
                <c:pt idx="96">
                  <c:v>3179730</c:v>
                </c:pt>
                <c:pt idx="97">
                  <c:v>2559803</c:v>
                </c:pt>
                <c:pt idx="98">
                  <c:v>599867</c:v>
                </c:pt>
                <c:pt idx="99">
                  <c:v>680423</c:v>
                </c:pt>
                <c:pt idx="100">
                  <c:v>404718</c:v>
                </c:pt>
                <c:pt idx="101">
                  <c:v>404583</c:v>
                </c:pt>
                <c:pt idx="102">
                  <c:v>576845</c:v>
                </c:pt>
                <c:pt idx="103">
                  <c:v>666116</c:v>
                </c:pt>
                <c:pt idx="104">
                  <c:v>1842317</c:v>
                </c:pt>
                <c:pt idx="105">
                  <c:v>2206106</c:v>
                </c:pt>
                <c:pt idx="106">
                  <c:v>2236399</c:v>
                </c:pt>
                <c:pt idx="107">
                  <c:v>789095</c:v>
                </c:pt>
                <c:pt idx="108">
                  <c:v>686027</c:v>
                </c:pt>
                <c:pt idx="109">
                  <c:v>396440</c:v>
                </c:pt>
                <c:pt idx="110">
                  <c:v>447885</c:v>
                </c:pt>
                <c:pt idx="111">
                  <c:v>529759</c:v>
                </c:pt>
                <c:pt idx="112">
                  <c:v>2229958</c:v>
                </c:pt>
                <c:pt idx="113">
                  <c:v>2443349</c:v>
                </c:pt>
                <c:pt idx="114">
                  <c:v>2313621</c:v>
                </c:pt>
                <c:pt idx="115">
                  <c:v>1557511</c:v>
                </c:pt>
                <c:pt idx="116">
                  <c:v>570488</c:v>
                </c:pt>
                <c:pt idx="117">
                  <c:v>540054</c:v>
                </c:pt>
                <c:pt idx="118">
                  <c:v>387013</c:v>
                </c:pt>
                <c:pt idx="119">
                  <c:v>512312</c:v>
                </c:pt>
                <c:pt idx="120">
                  <c:v>952047</c:v>
                </c:pt>
                <c:pt idx="121">
                  <c:v>2190227</c:v>
                </c:pt>
                <c:pt idx="122">
                  <c:v>1848447</c:v>
                </c:pt>
                <c:pt idx="123">
                  <c:v>2102543</c:v>
                </c:pt>
                <c:pt idx="124">
                  <c:v>917643</c:v>
                </c:pt>
                <c:pt idx="125">
                  <c:v>536274</c:v>
                </c:pt>
                <c:pt idx="126">
                  <c:v>624748</c:v>
                </c:pt>
                <c:pt idx="127">
                  <c:v>436742</c:v>
                </c:pt>
                <c:pt idx="128">
                  <c:v>850142</c:v>
                </c:pt>
                <c:pt idx="129">
                  <c:v>1788753</c:v>
                </c:pt>
                <c:pt idx="130">
                  <c:v>1895076</c:v>
                </c:pt>
                <c:pt idx="131">
                  <c:v>2240126</c:v>
                </c:pt>
                <c:pt idx="132">
                  <c:v>1617177</c:v>
                </c:pt>
                <c:pt idx="133">
                  <c:v>772529</c:v>
                </c:pt>
                <c:pt idx="134">
                  <c:v>619937</c:v>
                </c:pt>
                <c:pt idx="135">
                  <c:v>409704</c:v>
                </c:pt>
                <c:pt idx="136">
                  <c:v>432542</c:v>
                </c:pt>
                <c:pt idx="137">
                  <c:v>1179885</c:v>
                </c:pt>
                <c:pt idx="138">
                  <c:v>1964777</c:v>
                </c:pt>
                <c:pt idx="139">
                  <c:v>2245203</c:v>
                </c:pt>
                <c:pt idx="140">
                  <c:v>1701999</c:v>
                </c:pt>
                <c:pt idx="141">
                  <c:v>886552</c:v>
                </c:pt>
                <c:pt idx="142">
                  <c:v>459507</c:v>
                </c:pt>
                <c:pt idx="143">
                  <c:v>364657</c:v>
                </c:pt>
                <c:pt idx="144">
                  <c:v>515062</c:v>
                </c:pt>
                <c:pt idx="145">
                  <c:v>1472048</c:v>
                </c:pt>
                <c:pt idx="146">
                  <c:v>2605934</c:v>
                </c:pt>
                <c:pt idx="147">
                  <c:v>2599715</c:v>
                </c:pt>
                <c:pt idx="148">
                  <c:v>2278387</c:v>
                </c:pt>
                <c:pt idx="149">
                  <c:v>964857</c:v>
                </c:pt>
                <c:pt idx="150">
                  <c:v>604418</c:v>
                </c:pt>
                <c:pt idx="151">
                  <c:v>449846</c:v>
                </c:pt>
                <c:pt idx="152">
                  <c:v>1197900</c:v>
                </c:pt>
                <c:pt idx="153">
                  <c:v>2744609</c:v>
                </c:pt>
                <c:pt idx="154">
                  <c:v>3063296</c:v>
                </c:pt>
                <c:pt idx="155">
                  <c:v>2389989</c:v>
                </c:pt>
                <c:pt idx="156">
                  <c:v>553944</c:v>
                </c:pt>
                <c:pt idx="157">
                  <c:v>629514</c:v>
                </c:pt>
                <c:pt idx="158">
                  <c:v>349572</c:v>
                </c:pt>
                <c:pt idx="159">
                  <c:v>393436</c:v>
                </c:pt>
                <c:pt idx="160">
                  <c:v>999777</c:v>
                </c:pt>
                <c:pt idx="161">
                  <c:v>1720489</c:v>
                </c:pt>
                <c:pt idx="162">
                  <c:v>2187294</c:v>
                </c:pt>
                <c:pt idx="163">
                  <c:v>2857281</c:v>
                </c:pt>
                <c:pt idx="164">
                  <c:v>2137623</c:v>
                </c:pt>
                <c:pt idx="165">
                  <c:v>830214</c:v>
                </c:pt>
                <c:pt idx="166">
                  <c:v>493941</c:v>
                </c:pt>
                <c:pt idx="167">
                  <c:v>408641</c:v>
                </c:pt>
                <c:pt idx="168">
                  <c:v>464227</c:v>
                </c:pt>
                <c:pt idx="169">
                  <c:v>556703</c:v>
                </c:pt>
                <c:pt idx="170">
                  <c:v>2350069</c:v>
                </c:pt>
                <c:pt idx="171">
                  <c:v>2894167</c:v>
                </c:pt>
                <c:pt idx="172">
                  <c:v>2701595</c:v>
                </c:pt>
                <c:pt idx="173">
                  <c:v>1110168</c:v>
                </c:pt>
                <c:pt idx="174">
                  <c:v>634714</c:v>
                </c:pt>
                <c:pt idx="175">
                  <c:v>379375</c:v>
                </c:pt>
                <c:pt idx="176">
                  <c:v>343574</c:v>
                </c:pt>
                <c:pt idx="177">
                  <c:v>526399</c:v>
                </c:pt>
                <c:pt idx="178">
                  <c:v>1329167</c:v>
                </c:pt>
                <c:pt idx="179">
                  <c:v>2762009</c:v>
                </c:pt>
                <c:pt idx="180">
                  <c:v>3085834</c:v>
                </c:pt>
                <c:pt idx="181">
                  <c:v>2723615</c:v>
                </c:pt>
                <c:pt idx="182">
                  <c:v>1415011</c:v>
                </c:pt>
                <c:pt idx="183">
                  <c:v>510452</c:v>
                </c:pt>
                <c:pt idx="184">
                  <c:v>514374</c:v>
                </c:pt>
                <c:pt idx="185">
                  <c:v>351706</c:v>
                </c:pt>
                <c:pt idx="186">
                  <c:v>408180</c:v>
                </c:pt>
                <c:pt idx="187">
                  <c:v>636308</c:v>
                </c:pt>
                <c:pt idx="188">
                  <c:v>1549984</c:v>
                </c:pt>
                <c:pt idx="189">
                  <c:v>3077855</c:v>
                </c:pt>
                <c:pt idx="190">
                  <c:v>2678031</c:v>
                </c:pt>
                <c:pt idx="191">
                  <c:v>1685098</c:v>
                </c:pt>
                <c:pt idx="192">
                  <c:v>688369</c:v>
                </c:pt>
                <c:pt idx="193">
                  <c:v>464805</c:v>
                </c:pt>
                <c:pt idx="194">
                  <c:v>404534</c:v>
                </c:pt>
                <c:pt idx="195">
                  <c:v>353457</c:v>
                </c:pt>
                <c:pt idx="196">
                  <c:v>447411</c:v>
                </c:pt>
                <c:pt idx="197">
                  <c:v>1173444</c:v>
                </c:pt>
                <c:pt idx="198">
                  <c:v>2555654</c:v>
                </c:pt>
                <c:pt idx="199">
                  <c:v>2872256</c:v>
                </c:pt>
                <c:pt idx="200">
                  <c:v>2325186</c:v>
                </c:pt>
                <c:pt idx="201">
                  <c:v>726302</c:v>
                </c:pt>
                <c:pt idx="202">
                  <c:v>496521</c:v>
                </c:pt>
                <c:pt idx="203">
                  <c:v>833108</c:v>
                </c:pt>
                <c:pt idx="204">
                  <c:v>787693</c:v>
                </c:pt>
                <c:pt idx="205">
                  <c:v>1895735</c:v>
                </c:pt>
                <c:pt idx="206">
                  <c:v>2838347</c:v>
                </c:pt>
                <c:pt idx="207">
                  <c:v>2743116</c:v>
                </c:pt>
                <c:pt idx="208">
                  <c:v>1637375</c:v>
                </c:pt>
                <c:pt idx="209">
                  <c:v>621035</c:v>
                </c:pt>
                <c:pt idx="210">
                  <c:v>385373</c:v>
                </c:pt>
                <c:pt idx="211">
                  <c:v>683898</c:v>
                </c:pt>
                <c:pt idx="212">
                  <c:v>2166809</c:v>
                </c:pt>
                <c:pt idx="213">
                  <c:v>2654527</c:v>
                </c:pt>
                <c:pt idx="214">
                  <c:v>2482364</c:v>
                </c:pt>
                <c:pt idx="215">
                  <c:v>1349052</c:v>
                </c:pt>
                <c:pt idx="216">
                  <c:v>508615</c:v>
                </c:pt>
                <c:pt idx="217">
                  <c:v>371227</c:v>
                </c:pt>
                <c:pt idx="218">
                  <c:v>300205</c:v>
                </c:pt>
                <c:pt idx="219">
                  <c:v>237435</c:v>
                </c:pt>
                <c:pt idx="220">
                  <c:v>667971</c:v>
                </c:pt>
                <c:pt idx="221">
                  <c:v>1806532</c:v>
                </c:pt>
                <c:pt idx="222">
                  <c:v>1973690</c:v>
                </c:pt>
                <c:pt idx="223">
                  <c:v>2361813</c:v>
                </c:pt>
                <c:pt idx="224">
                  <c:v>1570458</c:v>
                </c:pt>
                <c:pt idx="225">
                  <c:v>609575</c:v>
                </c:pt>
                <c:pt idx="226">
                  <c:v>418210</c:v>
                </c:pt>
                <c:pt idx="227">
                  <c:v>315686</c:v>
                </c:pt>
                <c:pt idx="228">
                  <c:v>655305</c:v>
                </c:pt>
                <c:pt idx="229">
                  <c:v>2422791</c:v>
                </c:pt>
                <c:pt idx="230">
                  <c:v>2697697</c:v>
                </c:pt>
                <c:pt idx="231">
                  <c:v>2700646</c:v>
                </c:pt>
                <c:pt idx="232">
                  <c:v>2155127</c:v>
                </c:pt>
                <c:pt idx="233">
                  <c:v>1514735</c:v>
                </c:pt>
                <c:pt idx="234">
                  <c:v>394133</c:v>
                </c:pt>
                <c:pt idx="235">
                  <c:v>311229</c:v>
                </c:pt>
                <c:pt idx="236">
                  <c:v>285363</c:v>
                </c:pt>
                <c:pt idx="237">
                  <c:v>549023</c:v>
                </c:pt>
                <c:pt idx="238">
                  <c:v>1434627</c:v>
                </c:pt>
                <c:pt idx="239">
                  <c:v>2058330</c:v>
                </c:pt>
                <c:pt idx="240">
                  <c:v>1593209</c:v>
                </c:pt>
                <c:pt idx="241">
                  <c:v>1208354</c:v>
                </c:pt>
                <c:pt idx="242">
                  <c:v>1225952</c:v>
                </c:pt>
                <c:pt idx="243">
                  <c:v>607932</c:v>
                </c:pt>
                <c:pt idx="244">
                  <c:v>597717</c:v>
                </c:pt>
                <c:pt idx="245">
                  <c:v>663162</c:v>
                </c:pt>
                <c:pt idx="246">
                  <c:v>670758</c:v>
                </c:pt>
                <c:pt idx="247">
                  <c:v>988273</c:v>
                </c:pt>
                <c:pt idx="248">
                  <c:v>1952004</c:v>
                </c:pt>
                <c:pt idx="249">
                  <c:v>2674232</c:v>
                </c:pt>
                <c:pt idx="250">
                  <c:v>2373102</c:v>
                </c:pt>
                <c:pt idx="251">
                  <c:v>1106036</c:v>
                </c:pt>
                <c:pt idx="252">
                  <c:v>509329</c:v>
                </c:pt>
                <c:pt idx="253">
                  <c:v>588050</c:v>
                </c:pt>
                <c:pt idx="254">
                  <c:v>100172</c:v>
                </c:pt>
                <c:pt idx="255">
                  <c:v>90908</c:v>
                </c:pt>
                <c:pt idx="256">
                  <c:v>70757</c:v>
                </c:pt>
                <c:pt idx="257">
                  <c:v>139272</c:v>
                </c:pt>
                <c:pt idx="258">
                  <c:v>112820</c:v>
                </c:pt>
                <c:pt idx="259">
                  <c:v>265967</c:v>
                </c:pt>
                <c:pt idx="260">
                  <c:v>209356</c:v>
                </c:pt>
                <c:pt idx="261">
                  <c:v>202392</c:v>
                </c:pt>
                <c:pt idx="262">
                  <c:v>836462</c:v>
                </c:pt>
                <c:pt idx="263">
                  <c:v>987923</c:v>
                </c:pt>
                <c:pt idx="264">
                  <c:v>271845</c:v>
                </c:pt>
                <c:pt idx="265">
                  <c:v>3706810</c:v>
                </c:pt>
                <c:pt idx="266">
                  <c:v>124464</c:v>
                </c:pt>
                <c:pt idx="267">
                  <c:v>118377</c:v>
                </c:pt>
                <c:pt idx="268">
                  <c:v>108918</c:v>
                </c:pt>
                <c:pt idx="269">
                  <c:v>115103</c:v>
                </c:pt>
                <c:pt idx="270">
                  <c:v>114587</c:v>
                </c:pt>
                <c:pt idx="271">
                  <c:v>103393</c:v>
                </c:pt>
                <c:pt idx="272">
                  <c:v>103263</c:v>
                </c:pt>
                <c:pt idx="273">
                  <c:v>105936</c:v>
                </c:pt>
                <c:pt idx="274">
                  <c:v>103976</c:v>
                </c:pt>
                <c:pt idx="275">
                  <c:v>103433</c:v>
                </c:pt>
                <c:pt idx="276">
                  <c:v>111006</c:v>
                </c:pt>
                <c:pt idx="277">
                  <c:v>101753</c:v>
                </c:pt>
                <c:pt idx="278">
                  <c:v>100549</c:v>
                </c:pt>
                <c:pt idx="279">
                  <c:v>106601</c:v>
                </c:pt>
                <c:pt idx="280">
                  <c:v>106526</c:v>
                </c:pt>
                <c:pt idx="281">
                  <c:v>102381</c:v>
                </c:pt>
                <c:pt idx="282">
                  <c:v>110238</c:v>
                </c:pt>
                <c:pt idx="283">
                  <c:v>105275</c:v>
                </c:pt>
                <c:pt idx="284">
                  <c:v>106715</c:v>
                </c:pt>
                <c:pt idx="285">
                  <c:v>111378</c:v>
                </c:pt>
                <c:pt idx="286">
                  <c:v>114175</c:v>
                </c:pt>
                <c:pt idx="287">
                  <c:v>105014</c:v>
                </c:pt>
                <c:pt idx="288">
                  <c:v>115445</c:v>
                </c:pt>
                <c:pt idx="289">
                  <c:v>118930</c:v>
                </c:pt>
                <c:pt idx="290">
                  <c:v>102569</c:v>
                </c:pt>
                <c:pt idx="291">
                  <c:v>122258</c:v>
                </c:pt>
                <c:pt idx="292">
                  <c:v>121282</c:v>
                </c:pt>
                <c:pt idx="293">
                  <c:v>101081</c:v>
                </c:pt>
                <c:pt idx="294">
                  <c:v>101467</c:v>
                </c:pt>
                <c:pt idx="295">
                  <c:v>111671</c:v>
                </c:pt>
                <c:pt idx="296">
                  <c:v>113275</c:v>
                </c:pt>
                <c:pt idx="297">
                  <c:v>99845</c:v>
                </c:pt>
                <c:pt idx="298">
                  <c:v>106355</c:v>
                </c:pt>
                <c:pt idx="299">
                  <c:v>104313</c:v>
                </c:pt>
                <c:pt idx="300">
                  <c:v>105658</c:v>
                </c:pt>
                <c:pt idx="301">
                  <c:v>108835</c:v>
                </c:pt>
                <c:pt idx="302">
                  <c:v>111603</c:v>
                </c:pt>
                <c:pt idx="303">
                  <c:v>115911</c:v>
                </c:pt>
                <c:pt idx="304">
                  <c:v>116000</c:v>
                </c:pt>
                <c:pt idx="305">
                  <c:v>119119</c:v>
                </c:pt>
                <c:pt idx="306">
                  <c:v>115041</c:v>
                </c:pt>
                <c:pt idx="307">
                  <c:v>106505</c:v>
                </c:pt>
                <c:pt idx="308">
                  <c:v>107014</c:v>
                </c:pt>
                <c:pt idx="309">
                  <c:v>109380</c:v>
                </c:pt>
                <c:pt idx="310">
                  <c:v>115765</c:v>
                </c:pt>
                <c:pt idx="311">
                  <c:v>110854</c:v>
                </c:pt>
                <c:pt idx="312">
                  <c:v>119848</c:v>
                </c:pt>
                <c:pt idx="313">
                  <c:v>116542</c:v>
                </c:pt>
                <c:pt idx="314">
                  <c:v>117526</c:v>
                </c:pt>
                <c:pt idx="315">
                  <c:v>108680</c:v>
                </c:pt>
                <c:pt idx="316">
                  <c:v>118117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81504"/>
        <c:axId val="52583040"/>
      </c:lineChart>
      <c:catAx>
        <c:axId val="52581504"/>
        <c:scaling>
          <c:orientation val="minMax"/>
        </c:scaling>
        <c:delete val="0"/>
        <c:axPos val="b"/>
        <c:majorTickMark val="out"/>
        <c:minorTickMark val="none"/>
        <c:tickLblPos val="nextTo"/>
        <c:crossAx val="52583040"/>
        <c:crosses val="autoZero"/>
        <c:auto val="1"/>
        <c:lblAlgn val="ctr"/>
        <c:lblOffset val="100"/>
        <c:noMultiLvlLbl val="0"/>
      </c:catAx>
      <c:valAx>
        <c:axId val="52583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581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549796737580681"/>
          <c:y val="0.37435543367397822"/>
          <c:w val="5.6204010561238388E-2"/>
          <c:h val="0.2235523023785498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>
                <a:solidFill>
                  <a:srgbClr val="1E0B93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4EAF2-EB09-4E91-BCB3-B2AD0371D33A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298511" y="6414294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460E341-77B9-41B0-861E-C94EB6BB849D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79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465B-D4BC-42DB-8434-23701F6C6DB2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D7D0-B022-4763-83D6-7BFEA5AA10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424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591A1-25E9-4029-B738-AED2F1B421E1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426EB-BABB-4FD6-BFCB-7563098857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6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A2ACE-334F-470E-B0EC-BB41C30E4958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F573A6-9D78-45D2-A77A-9E81773A45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3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FEB56-AA0C-4D0F-AB54-7BCCF3B15A85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687AFB-3214-424C-99EA-F369B86D9A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91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D6A67AB-08BD-4432-9019-0FF6052FD79F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8CFA380-E3CB-4A01-95CF-B7AFF97EA0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9478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45C551-068E-4061-A052-0B2286562174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52AB35A-1D14-455B-B80B-008B7F43BF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661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87C0C-0B26-418F-BCE9-C8C30B15CD50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092D4E-FCAE-4573-91F2-C4201E3D0D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95586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AD567-35B1-4236-A962-8226CDDE6C2F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C4EA117-9D94-4E13-8E8E-66F4169F40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65756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23FE-623F-4BF1-A581-9BECE2FE7380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529EB6-BD7C-4E4A-BB05-6E0991FB72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9437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19F0CE4-7BEC-4577-8F79-D7178ACA373B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0B6F2F32-86DA-4A72-AA1B-B9B6DF4315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70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3359C0-7303-4AB5-BF52-99963FD212A0}" type="datetimeFigureOut">
              <a:rPr lang="zh-TW" altLang="en-US"/>
              <a:pPr>
                <a:defRPr/>
              </a:pPr>
              <a:t>2014/5/3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41FEA5-997D-4F00-B9D7-8B6A7B4ED6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投影片編號版面配置區 28"/>
          <p:cNvSpPr txBox="1">
            <a:spLocks/>
          </p:cNvSpPr>
          <p:nvPr userDrawn="1"/>
        </p:nvSpPr>
        <p:spPr>
          <a:xfrm>
            <a:off x="8298511" y="6414294"/>
            <a:ext cx="838200" cy="38100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bg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  <a:cs typeface="+mn-cs"/>
              </a:defRPr>
            </a:lvl9pPr>
          </a:lstStyle>
          <a:p>
            <a:pPr algn="r">
              <a:defRPr/>
            </a:pPr>
            <a:fld id="{C76968F9-927E-4CC6-924F-83B481E0172E}" type="slidenum">
              <a:rPr lang="zh-TW" altLang="en-US" smtClean="0">
                <a:solidFill>
                  <a:schemeClr val="tx1"/>
                </a:solidFill>
              </a:rPr>
              <a:t>‹#›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Demo/0427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Demo/WebCam-20130410-132540/WebCam-20130410-132540_00000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8313" y="404664"/>
            <a:ext cx="8280400" cy="2015629"/>
          </a:xfrm>
        </p:spPr>
        <p:txBody>
          <a:bodyPr>
            <a:normAutofit/>
          </a:bodyPr>
          <a:lstStyle/>
          <a:p>
            <a:pPr marL="18288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zh-TW" altLang="en-US" dirty="0"/>
              <a:t>即時視訊之收銀機發票數字</a:t>
            </a:r>
            <a:r>
              <a:rPr lang="zh-TW" altLang="en-US" dirty="0" smtClean="0"/>
              <a:t>辨識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611560" y="3141241"/>
            <a:ext cx="8145462" cy="15113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TW" altLang="en-US" sz="3200" b="1" dirty="0" smtClean="0">
                <a:solidFill>
                  <a:srgbClr val="1E0B93"/>
                </a:solidFill>
              </a:rPr>
              <a:t>席家年  </a:t>
            </a:r>
            <a:r>
              <a:rPr lang="zh-TW" altLang="en-US" sz="3200" b="1" dirty="0" smtClean="0">
                <a:solidFill>
                  <a:srgbClr val="1E0B9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林泓宏</a:t>
            </a:r>
            <a:r>
              <a:rPr lang="zh-TW" altLang="en-US" sz="3200" b="1" dirty="0" smtClean="0">
                <a:solidFill>
                  <a:srgbClr val="1E0B93"/>
                </a:solidFill>
              </a:rPr>
              <a:t>  姚品宏  郭志慶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835696" y="5775051"/>
            <a:ext cx="56166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800" b="1" spc="50" dirty="0">
                <a:ln w="11430"/>
                <a:solidFill>
                  <a:schemeClr val="bg1"/>
                </a:solidFill>
                <a:latin typeface="+mn-lt"/>
                <a:ea typeface="+mn-ea"/>
              </a:rPr>
              <a:t>南台科技大學資訊工程系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35896" y="4941003"/>
            <a:ext cx="2664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b="1" spc="50" dirty="0" err="1" smtClean="0">
                <a:ln w="11430"/>
                <a:solidFill>
                  <a:schemeClr val="bg1"/>
                </a:solidFill>
                <a:latin typeface="+mn-ea"/>
                <a:ea typeface="+mn-ea"/>
              </a:rPr>
              <a:t>CoVision</a:t>
            </a:r>
            <a:r>
              <a:rPr kumimoji="0" lang="en-US" altLang="zh-TW" sz="2800" b="1" spc="50" dirty="0" smtClean="0">
                <a:ln w="11430"/>
                <a:solidFill>
                  <a:schemeClr val="bg1"/>
                </a:solidFill>
                <a:latin typeface="+mn-ea"/>
                <a:ea typeface="+mn-ea"/>
              </a:rPr>
              <a:t> Lab.</a:t>
            </a:r>
            <a:endParaRPr kumimoji="0" lang="zh-TW" altLang="en-US" sz="2800" b="1" spc="50" dirty="0">
              <a:ln w="11430"/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98612"/>
            <a:ext cx="504120" cy="54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步驟</a:t>
            </a:r>
            <a:r>
              <a:rPr lang="zh-TW" altLang="en-US" dirty="0" smtClean="0"/>
              <a:t>三：發票數字切割</a:t>
            </a:r>
            <a:endParaRPr lang="zh-TW" alt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 smtClean="0">
                <a:latin typeface="微軟正黑體" pitchFamily="34" charset="-120"/>
              </a:rPr>
              <a:t>發票數字切割</a:t>
            </a:r>
            <a:endParaRPr lang="en-US" altLang="zh-TW" sz="24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有些非數字</a:t>
            </a:r>
            <a:r>
              <a:rPr lang="zh-TW" altLang="en-US" sz="2100" dirty="0" smtClean="0">
                <a:latin typeface="微軟正黑體" pitchFamily="34" charset="-120"/>
              </a:rPr>
              <a:t>部分</a:t>
            </a:r>
            <a:r>
              <a:rPr lang="zh-TW" altLang="en-US" sz="2100" dirty="0" smtClean="0">
                <a:latin typeface="微軟正黑體" pitchFamily="34" charset="-120"/>
              </a:rPr>
              <a:t>的雜訊，在數字</a:t>
            </a:r>
            <a:r>
              <a:rPr lang="zh-TW" altLang="en-US" sz="2100" dirty="0" smtClean="0">
                <a:latin typeface="微軟正黑體" pitchFamily="34" charset="-120"/>
              </a:rPr>
              <a:t>區塊定位後還是會顯示</a:t>
            </a:r>
            <a:r>
              <a:rPr lang="zh-TW" altLang="en-US" sz="2100" dirty="0" smtClean="0">
                <a:latin typeface="微軟正黑體" pitchFamily="34" charset="-120"/>
              </a:rPr>
              <a:t>出來</a:t>
            </a:r>
            <a:endParaRPr lang="en-US" altLang="zh-TW" sz="2100" dirty="0" smtClean="0">
              <a:latin typeface="微軟正黑體" pitchFamily="34" charset="-120"/>
            </a:endParaRPr>
          </a:p>
          <a:p>
            <a:pPr marL="366713" lvl="1" indent="0" eaLnBrk="1" hangingPunct="1">
              <a:buNone/>
            </a:pPr>
            <a:r>
              <a:rPr lang="en-US" altLang="zh-TW" sz="2100" dirty="0">
                <a:latin typeface="微軟正黑體" pitchFamily="34" charset="-120"/>
                <a:sym typeface="Wingdings" panose="05000000000000000000" pitchFamily="2" charset="2"/>
              </a:rPr>
              <a:t>	</a:t>
            </a:r>
            <a:r>
              <a:rPr lang="en-US" altLang="zh-TW" sz="2100" dirty="0" smtClean="0">
                <a:latin typeface="微軟正黑體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100" dirty="0" smtClean="0">
                <a:latin typeface="微軟正黑體" pitchFamily="34" charset="-120"/>
                <a:sym typeface="Wingdings" panose="05000000000000000000" pitchFamily="2" charset="2"/>
              </a:rPr>
              <a:t>逐行二值化閥值調整</a:t>
            </a:r>
            <a:endParaRPr lang="en-US" altLang="zh-TW" sz="21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以</a:t>
            </a:r>
            <a:r>
              <a:rPr lang="en-US" altLang="zh-TW" sz="2100" dirty="0" smtClean="0">
                <a:latin typeface="微軟正黑體" pitchFamily="34" charset="-120"/>
              </a:rPr>
              <a:t>Y</a:t>
            </a:r>
            <a:r>
              <a:rPr lang="zh-TW" altLang="en-US" sz="2100" dirty="0" smtClean="0">
                <a:latin typeface="微軟正黑體" pitchFamily="34" charset="-120"/>
              </a:rPr>
              <a:t>軸上投影量判斷排除雜訊</a:t>
            </a:r>
            <a:r>
              <a:rPr lang="zh-TW" altLang="en-US" sz="2100" dirty="0">
                <a:latin typeface="微軟正黑體" pitchFamily="34" charset="-120"/>
              </a:rPr>
              <a:t>，排除上、下非數字</a:t>
            </a:r>
            <a:r>
              <a:rPr lang="zh-TW" altLang="en-US" sz="2100" dirty="0" smtClean="0">
                <a:latin typeface="微軟正黑體" pitchFamily="34" charset="-120"/>
              </a:rPr>
              <a:t>區域</a:t>
            </a:r>
            <a:endParaRPr lang="en-US" altLang="zh-TW" sz="21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以</a:t>
            </a:r>
            <a:r>
              <a:rPr lang="en-US" altLang="zh-TW" sz="2100" dirty="0" smtClean="0">
                <a:latin typeface="微軟正黑體" pitchFamily="34" charset="-120"/>
              </a:rPr>
              <a:t>X</a:t>
            </a:r>
            <a:r>
              <a:rPr lang="zh-TW" altLang="en-US" sz="2100" dirty="0" smtClean="0">
                <a:latin typeface="微軟正黑體" pitchFamily="34" charset="-120"/>
              </a:rPr>
              <a:t>軸上投影量切割成八個數字區塊後，顯示在螢幕上。</a:t>
            </a:r>
          </a:p>
        </p:txBody>
      </p:sp>
      <p:grpSp>
        <p:nvGrpSpPr>
          <p:cNvPr id="22532" name="Group 6"/>
          <p:cNvGrpSpPr>
            <a:grpSpLocks/>
          </p:cNvGrpSpPr>
          <p:nvPr/>
        </p:nvGrpSpPr>
        <p:grpSpPr bwMode="auto">
          <a:xfrm>
            <a:off x="1003845" y="3789040"/>
            <a:ext cx="7528595" cy="2664296"/>
            <a:chOff x="884" y="2160"/>
            <a:chExt cx="3843" cy="1360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160"/>
              <a:ext cx="1802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160"/>
              <a:ext cx="1802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" t="10976" r="71523" b="65974"/>
          <a:stretch/>
        </p:blipFill>
        <p:spPr bwMode="auto">
          <a:xfrm>
            <a:off x="2563220" y="4005064"/>
            <a:ext cx="424102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步驟</a:t>
            </a:r>
            <a:r>
              <a:rPr lang="zh-TW" altLang="en-US" dirty="0" smtClean="0"/>
              <a:t>四：發票數字辨識</a:t>
            </a:r>
            <a:endParaRPr lang="zh-TW" altLang="en-US" dirty="0" smtClean="0"/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zh-TW" altLang="en-US" sz="2800" dirty="0" smtClean="0"/>
              <a:t>發票數字辨識</a:t>
            </a:r>
            <a:endParaRPr lang="en-US" altLang="zh-TW" sz="2800" dirty="0" smtClean="0"/>
          </a:p>
          <a:p>
            <a:pPr lvl="1" eaLnBrk="1" hangingPunct="1"/>
            <a:r>
              <a:rPr lang="zh-TW" altLang="en-US" sz="2800" dirty="0" smtClean="0"/>
              <a:t>為了加快數字辨識的速度以因應於即時系統上的應用，需要簡單且快速的數字辨識方法</a:t>
            </a:r>
            <a:endParaRPr lang="en-US" altLang="zh-TW" sz="2800" dirty="0" smtClean="0"/>
          </a:p>
          <a:p>
            <a:pPr lvl="1" eaLnBrk="1" hangingPunct="1"/>
            <a:r>
              <a:rPr lang="en-US" altLang="zh-TW" sz="2800" dirty="0" smtClean="0">
                <a:latin typeface="+mn-ea"/>
              </a:rPr>
              <a:t>Decision Tree-Based Digit Recognition</a:t>
            </a:r>
            <a:endParaRPr lang="zh-TW" altLang="en-US" sz="2800" dirty="0" smtClean="0">
              <a:latin typeface="+mn-ea"/>
            </a:endParaRPr>
          </a:p>
          <a:p>
            <a:pPr eaLnBrk="1" hangingPunct="1"/>
            <a:endParaRPr lang="zh-TW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zh-TW" dirty="0"/>
              <a:t>步驟</a:t>
            </a:r>
            <a:r>
              <a:rPr lang="zh-TW" altLang="en-US" dirty="0"/>
              <a:t>四：發票數字辨識</a:t>
            </a:r>
            <a:endParaRPr lang="zh-TW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12775" y="1600200"/>
                <a:ext cx="8153400" cy="4495800"/>
              </a:xfrm>
            </p:spPr>
            <p:txBody>
              <a:bodyPr/>
              <a:lstStyle/>
              <a:p>
                <a:pPr eaLnBrk="1" hangingPunct="1"/>
                <a:r>
                  <a:rPr lang="zh-TW" altLang="en-US" sz="2400" dirty="0" smtClean="0"/>
                  <a:t>發票數字影像正規化</a:t>
                </a:r>
                <a:endParaRPr lang="en-US" altLang="zh-TW" sz="2400" dirty="0" smtClean="0"/>
              </a:p>
              <a:p>
                <a:pPr lvl="1" eaLnBrk="1" hangingPunct="1"/>
                <a:r>
                  <a:rPr lang="zh-TW" altLang="en-US" sz="2100" dirty="0" smtClean="0"/>
                  <a:t>數字大小縮放成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/>
                      </a:rPr>
                      <m:t>25×25</m:t>
                    </m:r>
                  </m:oMath>
                </a14:m>
                <a:endParaRPr lang="en-US" altLang="zh-TW" sz="21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endParaRPr lang="en-US" altLang="zh-TW" sz="2400" dirty="0" smtClean="0"/>
              </a:p>
              <a:p>
                <a:pPr eaLnBrk="1" hangingPunct="1"/>
                <a:r>
                  <a:rPr lang="zh-TW" altLang="en-US" sz="2400" dirty="0" smtClean="0">
                    <a:latin typeface="微軟正黑體" pitchFamily="34" charset="-120"/>
                  </a:rPr>
                  <a:t>                                 正規化後數字</a:t>
                </a:r>
                <a:r>
                  <a:rPr lang="zh-TW" altLang="en-US" sz="2400" b="1" dirty="0" smtClean="0">
                    <a:latin typeface="微軟正黑體" pitchFamily="34" charset="-120"/>
                  </a:rPr>
                  <a:t> </a:t>
                </a:r>
                <a:r>
                  <a:rPr lang="en-US" altLang="zh-TW" sz="2400" dirty="0" smtClean="0"/>
                  <a:t> </a:t>
                </a:r>
                <a:endParaRPr lang="zh-TW" altLang="en-US" sz="2400" dirty="0" smtClean="0"/>
              </a:p>
            </p:txBody>
          </p:sp>
        </mc:Choice>
        <mc:Fallback xmlns="">
          <p:sp>
            <p:nvSpPr>
              <p:cNvPr id="4403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12775" y="1600200"/>
                <a:ext cx="8153400" cy="4495800"/>
              </a:xfrm>
              <a:blipFill rotWithShape="1">
                <a:blip r:embed="rId2"/>
                <a:stretch>
                  <a:fillRect l="-150" t="-1085" b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036" name="群組 1"/>
          <p:cNvGrpSpPr>
            <a:grpSpLocks/>
          </p:cNvGrpSpPr>
          <p:nvPr/>
        </p:nvGrpSpPr>
        <p:grpSpPr bwMode="auto">
          <a:xfrm>
            <a:off x="962163" y="2672603"/>
            <a:ext cx="7498269" cy="2844629"/>
            <a:chOff x="971600" y="3140968"/>
            <a:chExt cx="6264696" cy="2376264"/>
          </a:xfrm>
        </p:grpSpPr>
        <p:pic>
          <p:nvPicPr>
            <p:cNvPr id="44037" name="Picture 7" descr="C:\Documents and Settings\Administrator\桌面\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141088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8" name="Picture 8" descr="C:\Documents and Settings\Administrator\桌面\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864" y="3140968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9" name="Picture 9" descr="C:\Documents and Settings\Administrator\桌面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008" y="3140968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0" name="Picture 10" descr="C:\Documents and Settings\Administrator\桌面\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152" y="3141088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1" name="Picture 11" descr="C:\Documents and Settings\Administrator\桌面\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296" y="3140968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2" name="Picture 12" descr="C:\Documents and Settings\Administrator\桌面\5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437232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3" name="Picture 13" descr="C:\Documents and Settings\Administrator\桌面\6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864" y="4437232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4" name="Picture 14" descr="C:\Documents and Settings\Administrator\桌面\7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008" y="4437232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5" name="Picture 15" descr="C:\Documents and Settings\Administrator\桌面\8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152" y="4437232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46" name="Picture 16" descr="C:\Documents and Settings\Administrator\桌面\9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437232"/>
              <a:ext cx="1080000" cy="1080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dirty="0"/>
              <a:t>步驟</a:t>
            </a:r>
            <a:r>
              <a:rPr lang="zh-TW" altLang="en-US" dirty="0"/>
              <a:t>四：發票數字辨識</a:t>
            </a:r>
            <a:endParaRPr lang="zh-TW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</a:rPr>
                      <m:t>5×5</m:t>
                    </m:r>
                  </m:oMath>
                </a14:m>
                <a:r>
                  <a:rPr lang="zh-TW" altLang="en-US" sz="2400" dirty="0" smtClean="0">
                    <a:latin typeface="微軟正黑體" pitchFamily="34" charset="-120"/>
                  </a:rPr>
                  <a:t> 特徵</a:t>
                </a:r>
                <a:r>
                  <a:rPr lang="zh-TW" altLang="en-US" sz="2400" dirty="0" smtClean="0">
                    <a:latin typeface="微軟正黑體" pitchFamily="34" charset="-120"/>
                  </a:rPr>
                  <a:t>區塊劃分</a:t>
                </a:r>
                <a:endParaRPr lang="en-US" altLang="zh-TW" sz="2400" dirty="0" smtClean="0">
                  <a:latin typeface="微軟正黑體" pitchFamily="34" charset="-120"/>
                </a:endParaRPr>
              </a:p>
              <a:p>
                <a:pPr lvl="1" eaLnBrk="1" hangingPunct="1"/>
                <a:r>
                  <a:rPr lang="zh-TW" altLang="en-US" sz="2100" dirty="0" smtClean="0">
                    <a:latin typeface="微軟正黑體" pitchFamily="34" charset="-120"/>
                  </a:rPr>
                  <a:t>以</a:t>
                </a:r>
                <a:r>
                  <a:rPr lang="zh-TW" altLang="en-US" sz="2000" dirty="0">
                    <a:latin typeface="微軟正黑體" pitchFamily="34" charset="-120"/>
                  </a:rPr>
                  <a:t>特徵區塊</a:t>
                </a:r>
                <a:r>
                  <a:rPr lang="zh-TW" altLang="en-US" sz="2100" dirty="0" smtClean="0">
                    <a:latin typeface="微軟正黑體" pitchFamily="34" charset="-120"/>
                  </a:rPr>
                  <a:t>作為</a:t>
                </a:r>
                <a:r>
                  <a:rPr lang="zh-TW" altLang="en-US" sz="2100" dirty="0" smtClean="0">
                    <a:latin typeface="微軟正黑體" pitchFamily="34" charset="-120"/>
                  </a:rPr>
                  <a:t>數字辨識之基礎</a:t>
                </a:r>
                <a:endParaRPr lang="zh-TW" altLang="en-US" dirty="0" smtClean="0"/>
              </a:p>
              <a:p>
                <a:pPr eaLnBrk="1" hangingPunct="1"/>
                <a:endParaRPr lang="zh-TW" altLang="en-US" dirty="0" smtClean="0"/>
              </a:p>
              <a:p>
                <a:pPr eaLnBrk="1" hangingPunct="1"/>
                <a:endParaRPr lang="zh-TW" altLang="en-US" dirty="0" smtClean="0"/>
              </a:p>
              <a:p>
                <a:pPr eaLnBrk="1" hangingPunct="1"/>
                <a:endParaRPr lang="zh-TW" altLang="en-US" dirty="0" smtClean="0"/>
              </a:p>
              <a:p>
                <a:pPr eaLnBrk="1" hangingPunct="1"/>
                <a:endParaRPr lang="zh-TW" altLang="en-US" dirty="0" smtClean="0"/>
              </a:p>
              <a:p>
                <a:pPr eaLnBrk="1" hangingPunct="1"/>
                <a:endParaRPr lang="zh-TW" altLang="en-US" dirty="0" smtClean="0"/>
              </a:p>
              <a:p>
                <a:pPr algn="ctr" eaLnBrk="1" hangingPunct="1">
                  <a:buNone/>
                </a:pPr>
                <a:r>
                  <a:rPr lang="zh-TW" altLang="en-US" sz="2400" dirty="0">
                    <a:latin typeface="微軟正黑體" pitchFamily="34" charset="-120"/>
                  </a:rPr>
                  <a:t>特徵區塊</a:t>
                </a:r>
                <a:r>
                  <a:rPr lang="zh-TW" altLang="en-US" sz="2400" dirty="0" smtClean="0"/>
                  <a:t>示意圖</a:t>
                </a:r>
                <a:r>
                  <a:rPr lang="zh-TW" altLang="en-US" dirty="0" smtClean="0"/>
                  <a:t> </a:t>
                </a:r>
                <a:endParaRPr lang="zh-TW" altLang="en-US" dirty="0" smtClean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1">
                <a:blip r:embed="rId2"/>
                <a:stretch>
                  <a:fillRect l="-150" t="-9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41" y="2736974"/>
            <a:ext cx="2346331" cy="2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04" b="75269"/>
          <a:stretch/>
        </p:blipFill>
        <p:spPr bwMode="auto">
          <a:xfrm>
            <a:off x="1907703" y="2871031"/>
            <a:ext cx="2376265" cy="2214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TW" dirty="0"/>
              <a:t>步驟</a:t>
            </a:r>
            <a:r>
              <a:rPr lang="zh-TW" altLang="en-US" dirty="0"/>
              <a:t>四：發票數字辨識</a:t>
            </a:r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基於特徵區域之</a:t>
            </a:r>
            <a:r>
              <a:rPr lang="zh-TW" altLang="en-US" dirty="0" smtClean="0">
                <a:latin typeface="+mn-ea"/>
              </a:rPr>
              <a:t>數字結構描述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對每個區域</a:t>
            </a:r>
            <a:r>
              <a:rPr lang="zh-TW" altLang="en-US" dirty="0" smtClean="0">
                <a:latin typeface="+mn-ea"/>
              </a:rPr>
              <a:t>進行白點的加總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對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25 </a:t>
            </a:r>
            <a:r>
              <a:rPr lang="zh-TW" altLang="en-US" dirty="0" smtClean="0">
                <a:latin typeface="+mn-ea"/>
              </a:rPr>
              <a:t>個特徵區域進行數字結構描述</a:t>
            </a:r>
            <a:endParaRPr lang="zh-TW" altLang="en-US" dirty="0">
              <a:latin typeface="+mn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195736" y="3246968"/>
            <a:ext cx="5001049" cy="3062352"/>
            <a:chOff x="1476375" y="4845051"/>
            <a:chExt cx="2978790" cy="1824038"/>
          </a:xfrm>
        </p:grpSpPr>
        <p:grpSp>
          <p:nvGrpSpPr>
            <p:cNvPr id="45060" name="群組 18"/>
            <p:cNvGrpSpPr>
              <a:grpSpLocks/>
            </p:cNvGrpSpPr>
            <p:nvPr/>
          </p:nvGrpSpPr>
          <p:grpSpPr bwMode="auto">
            <a:xfrm>
              <a:off x="1476375" y="4845051"/>
              <a:ext cx="2978790" cy="1824038"/>
              <a:chOff x="899592" y="4077583"/>
              <a:chExt cx="3475512" cy="2303745"/>
            </a:xfrm>
          </p:grpSpPr>
          <p:grpSp>
            <p:nvGrpSpPr>
              <p:cNvPr id="45061" name="群組 16"/>
              <p:cNvGrpSpPr>
                <a:grpSpLocks/>
              </p:cNvGrpSpPr>
              <p:nvPr/>
            </p:nvGrpSpPr>
            <p:grpSpPr bwMode="auto">
              <a:xfrm>
                <a:off x="899592" y="4077583"/>
                <a:ext cx="3475512" cy="2303745"/>
                <a:chOff x="899592" y="4077583"/>
                <a:chExt cx="3475512" cy="2303745"/>
              </a:xfrm>
            </p:grpSpPr>
            <p:grpSp>
              <p:nvGrpSpPr>
                <p:cNvPr id="45062" name="群組 13"/>
                <p:cNvGrpSpPr>
                  <a:grpSpLocks/>
                </p:cNvGrpSpPr>
                <p:nvPr/>
              </p:nvGrpSpPr>
              <p:grpSpPr bwMode="auto">
                <a:xfrm>
                  <a:off x="899592" y="4077583"/>
                  <a:ext cx="3475512" cy="2303745"/>
                  <a:chOff x="899592" y="4077583"/>
                  <a:chExt cx="3475512" cy="2303745"/>
                </a:xfrm>
              </p:grpSpPr>
              <p:sp>
                <p:nvSpPr>
                  <p:cNvPr id="45063" name="文字方塊 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9592" y="4077583"/>
                    <a:ext cx="288946" cy="4631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Trebuchet MS" pitchFamily="34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r>
                      <a:rPr lang="en-US" altLang="zh-TW"/>
                      <a:t>1</a:t>
                    </a:r>
                    <a:endParaRPr lang="zh-TW" altLang="en-US"/>
                  </a:p>
                </p:txBody>
              </p:sp>
              <p:grpSp>
                <p:nvGrpSpPr>
                  <p:cNvPr id="45064" name="群組 12"/>
                  <p:cNvGrpSpPr>
                    <a:grpSpLocks/>
                  </p:cNvGrpSpPr>
                  <p:nvPr/>
                </p:nvGrpSpPr>
                <p:grpSpPr bwMode="auto">
                  <a:xfrm>
                    <a:off x="899592" y="4208337"/>
                    <a:ext cx="3475512" cy="2172991"/>
                    <a:chOff x="899592" y="4208337"/>
                    <a:chExt cx="3475512" cy="2172991"/>
                  </a:xfrm>
                </p:grpSpPr>
                <p:sp>
                  <p:nvSpPr>
                    <p:cNvPr id="45065" name="文字方塊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9592" y="4428458"/>
                      <a:ext cx="288946" cy="4631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eaLnBrk="1" hangingPunct="1"/>
                      <a:r>
                        <a:rPr lang="en-US" altLang="zh-TW"/>
                        <a:t>2</a:t>
                      </a:r>
                      <a:endParaRPr lang="zh-TW" altLang="en-US"/>
                    </a:p>
                  </p:txBody>
                </p:sp>
                <p:grpSp>
                  <p:nvGrpSpPr>
                    <p:cNvPr id="45066" name="群組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9592" y="4208337"/>
                      <a:ext cx="3475512" cy="2172991"/>
                      <a:chOff x="899592" y="4208337"/>
                      <a:chExt cx="3475512" cy="2172991"/>
                    </a:xfrm>
                  </p:grpSpPr>
                  <p:pic>
                    <p:nvPicPr>
                      <p:cNvPr id="45068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2" y="4208337"/>
                        <a:ext cx="3043192" cy="217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45070" name="文字方塊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99592" y="4797378"/>
                        <a:ext cx="288946" cy="463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1pPr>
                        <a:lvl2pPr marL="742950" indent="-285750" eaLnBrk="0" hangingPunct="0"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2pPr>
                        <a:lvl3pPr marL="11430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3pPr>
                        <a:lvl4pPr marL="16002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4pPr>
                        <a:lvl5pPr marL="2057400" indent="-228600" eaLnBrk="0" hangingPunct="0"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>
                            <a:solidFill>
                              <a:schemeClr val="tx1"/>
                            </a:solidFill>
                            <a:latin typeface="Trebuchet MS" pitchFamily="34" charset="0"/>
                            <a:ea typeface="新細明體" pitchFamily="18" charset="-120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TW"/>
                          <a:t>3</a:t>
                        </a:r>
                        <a:endParaRPr lang="zh-TW" altLang="en-US"/>
                      </a:p>
                    </p:txBody>
                  </p:sp>
                </p:grpSp>
              </p:grpSp>
            </p:grpSp>
            <p:cxnSp>
              <p:nvCxnSpPr>
                <p:cNvPr id="4" name="直線單箭頭接點 3"/>
                <p:cNvCxnSpPr>
                  <a:stCxn id="45063" idx="3"/>
                </p:cNvCxnSpPr>
                <p:nvPr/>
              </p:nvCxnSpPr>
              <p:spPr>
                <a:xfrm>
                  <a:off x="1188538" y="4262042"/>
                  <a:ext cx="214858" cy="102256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單箭頭接點 11"/>
              <p:cNvCxnSpPr/>
              <p:nvPr/>
            </p:nvCxnSpPr>
            <p:spPr>
              <a:xfrm flipV="1">
                <a:off x="1171869" y="4364298"/>
                <a:ext cx="663095" cy="56541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單箭頭接點 15"/>
            <p:cNvCxnSpPr>
              <a:stCxn id="45065" idx="3"/>
            </p:cNvCxnSpPr>
            <p:nvPr/>
          </p:nvCxnSpPr>
          <p:spPr>
            <a:xfrm flipV="1">
              <a:off x="1724025" y="5111750"/>
              <a:ext cx="328613" cy="19526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步驟</a:t>
            </a:r>
            <a:r>
              <a:rPr lang="zh-TW" altLang="en-US" dirty="0"/>
              <a:t>四：發票數字辨識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2532" name="群組 3"/>
          <p:cNvGrpSpPr>
            <a:grpSpLocks/>
          </p:cNvGrpSpPr>
          <p:nvPr/>
        </p:nvGrpSpPr>
        <p:grpSpPr bwMode="auto">
          <a:xfrm>
            <a:off x="3779838" y="1700213"/>
            <a:ext cx="1319212" cy="346075"/>
            <a:chOff x="3732891" y="2641"/>
            <a:chExt cx="1319193" cy="344713"/>
          </a:xfrm>
          <a:solidFill>
            <a:srgbClr val="0070C0"/>
          </a:solidFill>
        </p:grpSpPr>
        <p:sp>
          <p:nvSpPr>
            <p:cNvPr id="5" name="矩形 4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 5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0~9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46085" name="群組 6"/>
          <p:cNvGrpSpPr>
            <a:grpSpLocks/>
          </p:cNvGrpSpPr>
          <p:nvPr/>
        </p:nvGrpSpPr>
        <p:grpSpPr bwMode="auto">
          <a:xfrm>
            <a:off x="1412875" y="2508250"/>
            <a:ext cx="422275" cy="344488"/>
            <a:chOff x="1736973" y="1033090"/>
            <a:chExt cx="423262" cy="344713"/>
          </a:xfrm>
        </p:grpSpPr>
        <p:sp>
          <p:nvSpPr>
            <p:cNvPr id="8" name="矩形 7"/>
            <p:cNvSpPr/>
            <p:nvPr/>
          </p:nvSpPr>
          <p:spPr>
            <a:xfrm>
              <a:off x="1736973" y="1033090"/>
              <a:ext cx="423262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736973" y="1033090"/>
              <a:ext cx="423262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4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11188" y="2216150"/>
            <a:ext cx="21605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[0]+</a:t>
            </a: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[1]+</a:t>
            </a: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[5]&lt;T</a:t>
            </a:r>
            <a:endParaRPr lang="zh-TW" altLang="en-US" sz="1200" dirty="0">
              <a:latin typeface="+mn-ea"/>
            </a:endParaRPr>
          </a:p>
        </p:txBody>
      </p:sp>
      <p:grpSp>
        <p:nvGrpSpPr>
          <p:cNvPr id="46089" name="群組 9"/>
          <p:cNvGrpSpPr>
            <a:grpSpLocks/>
          </p:cNvGrpSpPr>
          <p:nvPr/>
        </p:nvGrpSpPr>
        <p:grpSpPr bwMode="auto">
          <a:xfrm>
            <a:off x="3132138" y="2492375"/>
            <a:ext cx="1655762" cy="344488"/>
            <a:chOff x="2845972" y="1033090"/>
            <a:chExt cx="1656412" cy="344713"/>
          </a:xfrm>
        </p:grpSpPr>
        <p:sp>
          <p:nvSpPr>
            <p:cNvPr id="11" name="矩形 10"/>
            <p:cNvSpPr/>
            <p:nvPr/>
          </p:nvSpPr>
          <p:spPr>
            <a:xfrm>
              <a:off x="2845972" y="1033090"/>
              <a:ext cx="1656412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2845972" y="1033090"/>
              <a:ext cx="1656412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0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6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8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9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3492500" y="2205038"/>
            <a:ext cx="1079500" cy="293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>
                <a:latin typeface="+mn-ea"/>
              </a:rPr>
              <a:t>有封閉區域</a:t>
            </a:r>
          </a:p>
        </p:txBody>
      </p:sp>
      <p:grpSp>
        <p:nvGrpSpPr>
          <p:cNvPr id="46093" name="群組 16"/>
          <p:cNvGrpSpPr>
            <a:grpSpLocks/>
          </p:cNvGrpSpPr>
          <p:nvPr/>
        </p:nvGrpSpPr>
        <p:grpSpPr bwMode="auto">
          <a:xfrm>
            <a:off x="6011863" y="2492375"/>
            <a:ext cx="2155825" cy="344488"/>
            <a:chOff x="5040557" y="1033090"/>
            <a:chExt cx="2155008" cy="344713"/>
          </a:xfrm>
        </p:grpSpPr>
        <p:sp>
          <p:nvSpPr>
            <p:cNvPr id="18" name="矩形 17"/>
            <p:cNvSpPr/>
            <p:nvPr/>
          </p:nvSpPr>
          <p:spPr>
            <a:xfrm>
              <a:off x="5040557" y="1033090"/>
              <a:ext cx="2155008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>
            <a:xfrm>
              <a:off x="5040557" y="1033090"/>
              <a:ext cx="2155008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1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2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3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5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7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6516688" y="2216150"/>
            <a:ext cx="136842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>
                <a:latin typeface="+mn-ea"/>
              </a:rPr>
              <a:t>沒有封閉區域</a:t>
            </a:r>
          </a:p>
        </p:txBody>
      </p:sp>
      <p:grpSp>
        <p:nvGrpSpPr>
          <p:cNvPr id="22539" name="群組 26"/>
          <p:cNvGrpSpPr>
            <a:grpSpLocks/>
          </p:cNvGrpSpPr>
          <p:nvPr/>
        </p:nvGrpSpPr>
        <p:grpSpPr bwMode="auto">
          <a:xfrm>
            <a:off x="2555875" y="4021138"/>
            <a:ext cx="455613" cy="344487"/>
            <a:chOff x="3732891" y="2641"/>
            <a:chExt cx="1319193" cy="344713"/>
          </a:xfrm>
          <a:solidFill>
            <a:srgbClr val="0070C0"/>
          </a:solidFill>
        </p:grpSpPr>
        <p:sp>
          <p:nvSpPr>
            <p:cNvPr id="28" name="矩形 27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8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2411413" y="3359150"/>
            <a:ext cx="1081087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+mn-ea"/>
              </a:rPr>
              <a:t>2</a:t>
            </a:r>
            <a:r>
              <a:rPr lang="zh-TW" altLang="en-US" sz="1200" dirty="0">
                <a:latin typeface="+mn-ea"/>
              </a:rPr>
              <a:t>個封閉區域</a:t>
            </a:r>
            <a:endParaRPr lang="en-US" altLang="zh-TW" sz="1200" dirty="0">
              <a:latin typeface="+mn-ea"/>
            </a:endParaRP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  <a:br>
              <a:rPr lang="en-US" altLang="zh-TW" sz="1200" dirty="0">
                <a:latin typeface="+mn-ea"/>
              </a:rPr>
            </a:b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[10]&lt;T</a:t>
            </a:r>
            <a:endParaRPr lang="zh-TW" altLang="en-US" sz="1200" dirty="0">
              <a:latin typeface="+mn-ea"/>
            </a:endParaRPr>
          </a:p>
        </p:txBody>
      </p:sp>
      <p:grpSp>
        <p:nvGrpSpPr>
          <p:cNvPr id="46099" name="群組 23"/>
          <p:cNvGrpSpPr>
            <a:grpSpLocks/>
          </p:cNvGrpSpPr>
          <p:nvPr/>
        </p:nvGrpSpPr>
        <p:grpSpPr bwMode="auto">
          <a:xfrm>
            <a:off x="900113" y="3876675"/>
            <a:ext cx="1319212" cy="344488"/>
            <a:chOff x="3732891" y="2641"/>
            <a:chExt cx="1319193" cy="344713"/>
          </a:xfrm>
        </p:grpSpPr>
        <p:sp>
          <p:nvSpPr>
            <p:cNvPr id="25" name="矩形 24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0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6</a:t>
              </a:r>
              <a:r>
                <a:rPr lang="zh-TW" altLang="en-US" sz="2200" dirty="0">
                  <a:latin typeface="+mn-ea"/>
                </a:rPr>
                <a:t>、</a:t>
              </a:r>
              <a:r>
                <a:rPr lang="en-US" altLang="zh-TW" sz="2200" dirty="0">
                  <a:latin typeface="+mn-ea"/>
                </a:rPr>
                <a:t>9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042988" y="3573463"/>
            <a:ext cx="1081087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+mn-ea"/>
              </a:rPr>
              <a:t>1</a:t>
            </a:r>
            <a:r>
              <a:rPr lang="zh-TW" altLang="en-US" sz="1200" dirty="0">
                <a:latin typeface="+mn-ea"/>
              </a:rPr>
              <a:t>個封閉區域</a:t>
            </a:r>
          </a:p>
        </p:txBody>
      </p:sp>
      <p:grpSp>
        <p:nvGrpSpPr>
          <p:cNvPr id="22543" name="群組 39"/>
          <p:cNvGrpSpPr>
            <a:grpSpLocks/>
          </p:cNvGrpSpPr>
          <p:nvPr/>
        </p:nvGrpSpPr>
        <p:grpSpPr bwMode="auto">
          <a:xfrm>
            <a:off x="774700" y="5100638"/>
            <a:ext cx="412750" cy="344487"/>
            <a:chOff x="3811946" y="1815548"/>
            <a:chExt cx="413694" cy="344713"/>
          </a:xfrm>
          <a:solidFill>
            <a:srgbClr val="0070C0"/>
          </a:solidFill>
        </p:grpSpPr>
        <p:sp>
          <p:nvSpPr>
            <p:cNvPr id="41" name="矩形 40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0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22544" name="群組 42"/>
          <p:cNvGrpSpPr>
            <a:grpSpLocks/>
          </p:cNvGrpSpPr>
          <p:nvPr/>
        </p:nvGrpSpPr>
        <p:grpSpPr bwMode="auto">
          <a:xfrm>
            <a:off x="1476375" y="5100638"/>
            <a:ext cx="412750" cy="344487"/>
            <a:chOff x="3811946" y="1815548"/>
            <a:chExt cx="413694" cy="344713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矩形 44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6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22545" name="群組 45"/>
          <p:cNvGrpSpPr>
            <a:grpSpLocks/>
          </p:cNvGrpSpPr>
          <p:nvPr/>
        </p:nvGrpSpPr>
        <p:grpSpPr bwMode="auto">
          <a:xfrm>
            <a:off x="2717800" y="5100638"/>
            <a:ext cx="414338" cy="344487"/>
            <a:chOff x="3811946" y="1815548"/>
            <a:chExt cx="413694" cy="344713"/>
          </a:xfrm>
          <a:solidFill>
            <a:srgbClr val="0070C0"/>
          </a:solidFill>
        </p:grpSpPr>
        <p:sp>
          <p:nvSpPr>
            <p:cNvPr id="47" name="矩形 46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矩形 47"/>
            <p:cNvSpPr/>
            <p:nvPr/>
          </p:nvSpPr>
          <p:spPr>
            <a:xfrm>
              <a:off x="3811946" y="1815548"/>
              <a:ext cx="413694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525" tIns="9525" rIns="9525" bIns="9525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9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827088" y="5519738"/>
            <a:ext cx="1468437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+mn-ea"/>
              </a:rPr>
              <a:t>封閉區域在下半部</a:t>
            </a:r>
            <a:r>
              <a:rPr lang="en-US" altLang="zh-TW" sz="1200" dirty="0">
                <a:latin typeface="+mn-ea"/>
              </a:rPr>
              <a:t/>
            </a:r>
            <a:br>
              <a:rPr lang="en-US" altLang="zh-TW" sz="1200" dirty="0">
                <a:latin typeface="+mn-ea"/>
              </a:rPr>
            </a:b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zh-TW" altLang="en-US" sz="1200" dirty="0"/>
              <a:t>右上有缺口</a:t>
            </a:r>
            <a:endParaRPr lang="en-US" altLang="zh-TW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332038" y="5519738"/>
            <a:ext cx="1519237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+mn-ea"/>
              </a:rPr>
              <a:t>封閉區域在上半部</a:t>
            </a:r>
            <a:r>
              <a:rPr lang="en-US" altLang="zh-TW" sz="1200" dirty="0">
                <a:latin typeface="+mn-ea"/>
              </a:rPr>
              <a:t/>
            </a:r>
            <a:br>
              <a:rPr lang="en-US" altLang="zh-TW" sz="1200" dirty="0">
                <a:latin typeface="+mn-ea"/>
              </a:rPr>
            </a:b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zh-TW" altLang="en-US" sz="1200" dirty="0"/>
              <a:t>左下有缺口</a:t>
            </a:r>
            <a:endParaRPr lang="en-US" altLang="zh-TW" sz="1200" dirty="0"/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2782888" y="2046288"/>
            <a:ext cx="1657350" cy="230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0" idx="0"/>
          </p:cNvCxnSpPr>
          <p:nvPr/>
        </p:nvCxnSpPr>
        <p:spPr>
          <a:xfrm flipH="1">
            <a:off x="2951163" y="2852738"/>
            <a:ext cx="252412" cy="506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>
            <a:off x="1584325" y="2852738"/>
            <a:ext cx="161925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801813" y="4202113"/>
            <a:ext cx="1123950" cy="811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>
            <a:off x="1692275" y="4202113"/>
            <a:ext cx="100013" cy="890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1187450" y="4197350"/>
            <a:ext cx="603250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4440238" y="2046288"/>
            <a:ext cx="2003425" cy="230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6" idx="2"/>
          </p:cNvCxnSpPr>
          <p:nvPr/>
        </p:nvCxnSpPr>
        <p:spPr>
          <a:xfrm flipH="1">
            <a:off x="4284663" y="2046288"/>
            <a:ext cx="155575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56" name="群組 78"/>
          <p:cNvGrpSpPr>
            <a:grpSpLocks/>
          </p:cNvGrpSpPr>
          <p:nvPr/>
        </p:nvGrpSpPr>
        <p:grpSpPr bwMode="auto">
          <a:xfrm>
            <a:off x="4211638" y="3367088"/>
            <a:ext cx="455612" cy="344487"/>
            <a:chOff x="3732891" y="2641"/>
            <a:chExt cx="1319193" cy="344713"/>
          </a:xfrm>
          <a:solidFill>
            <a:srgbClr val="0070C0"/>
          </a:solidFill>
        </p:grpSpPr>
        <p:sp>
          <p:nvSpPr>
            <p:cNvPr id="80" name="矩形 79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矩形 80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1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46117" name="群組 81"/>
          <p:cNvGrpSpPr>
            <a:grpSpLocks/>
          </p:cNvGrpSpPr>
          <p:nvPr/>
        </p:nvGrpSpPr>
        <p:grpSpPr bwMode="auto">
          <a:xfrm>
            <a:off x="4211638" y="3948113"/>
            <a:ext cx="455612" cy="344487"/>
            <a:chOff x="3732891" y="2641"/>
            <a:chExt cx="1319193" cy="344713"/>
          </a:xfrm>
        </p:grpSpPr>
        <p:sp>
          <p:nvSpPr>
            <p:cNvPr id="83" name="矩形 82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矩形 83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7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4067175" y="3079750"/>
            <a:ext cx="1081088" cy="277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TW" altLang="en-US" sz="1200" dirty="0">
                <a:latin typeface="+mn-ea"/>
              </a:rPr>
              <a:t>數字寬度</a:t>
            </a:r>
            <a:r>
              <a:rPr lang="en-US" altLang="zh-TW" sz="1200" dirty="0">
                <a:latin typeface="+mn-ea"/>
              </a:rPr>
              <a:t>&lt;T</a:t>
            </a:r>
            <a:endParaRPr lang="zh-TW" altLang="en-US" sz="1200" dirty="0">
              <a:latin typeface="+mn-ea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flipH="1">
            <a:off x="4943475" y="2852738"/>
            <a:ext cx="1500188" cy="180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3924300" y="4348163"/>
            <a:ext cx="1079500" cy="138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[15]&lt;T</a:t>
            </a: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[20]&lt;T</a:t>
            </a: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[19]&lt;T</a:t>
            </a: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[24]&lt;T</a:t>
            </a:r>
            <a:endParaRPr lang="zh-TW" altLang="en-US" sz="1200" dirty="0">
              <a:latin typeface="+mn-ea"/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>
            <a:off x="4667250" y="2852738"/>
            <a:ext cx="1776413" cy="1139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24" name="群組 101"/>
          <p:cNvGrpSpPr>
            <a:grpSpLocks/>
          </p:cNvGrpSpPr>
          <p:nvPr/>
        </p:nvGrpSpPr>
        <p:grpSpPr bwMode="auto">
          <a:xfrm>
            <a:off x="7235825" y="4578350"/>
            <a:ext cx="455613" cy="344488"/>
            <a:chOff x="3732891" y="2641"/>
            <a:chExt cx="1319193" cy="344713"/>
          </a:xfrm>
        </p:grpSpPr>
        <p:sp>
          <p:nvSpPr>
            <p:cNvPr id="103" name="矩形 102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矩形 103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3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46127" name="群組 107"/>
          <p:cNvGrpSpPr>
            <a:grpSpLocks/>
          </p:cNvGrpSpPr>
          <p:nvPr/>
        </p:nvGrpSpPr>
        <p:grpSpPr bwMode="auto">
          <a:xfrm>
            <a:off x="8005763" y="3933825"/>
            <a:ext cx="454025" cy="344488"/>
            <a:chOff x="3732891" y="2641"/>
            <a:chExt cx="1319193" cy="344713"/>
          </a:xfrm>
        </p:grpSpPr>
        <p:sp>
          <p:nvSpPr>
            <p:cNvPr id="109" name="矩形 108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矩形 109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5</a:t>
              </a:r>
              <a:endParaRPr lang="zh-TW" altLang="en-US" sz="2200" dirty="0">
                <a:latin typeface="+mn-ea"/>
              </a:endParaRPr>
            </a:p>
          </p:txBody>
        </p:sp>
      </p:grpSp>
      <p:grpSp>
        <p:nvGrpSpPr>
          <p:cNvPr id="46130" name="群組 110"/>
          <p:cNvGrpSpPr>
            <a:grpSpLocks/>
          </p:cNvGrpSpPr>
          <p:nvPr/>
        </p:nvGrpSpPr>
        <p:grpSpPr bwMode="auto">
          <a:xfrm>
            <a:off x="5784850" y="4370388"/>
            <a:ext cx="455613" cy="344487"/>
            <a:chOff x="3732891" y="2641"/>
            <a:chExt cx="1319193" cy="344713"/>
          </a:xfrm>
        </p:grpSpPr>
        <p:sp>
          <p:nvSpPr>
            <p:cNvPr id="112" name="矩形 111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矩形 112"/>
            <p:cNvSpPr/>
            <p:nvPr/>
          </p:nvSpPr>
          <p:spPr>
            <a:xfrm>
              <a:off x="3732891" y="2641"/>
              <a:ext cx="1319193" cy="344713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970" tIns="13970" rIns="13970" bIns="13970" spcCol="1270" anchor="ctr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TW" sz="2200" dirty="0">
                  <a:latin typeface="+mn-ea"/>
                </a:rPr>
                <a:t>2</a:t>
              </a:r>
              <a:endParaRPr lang="zh-TW" altLang="en-US" sz="2200" dirty="0">
                <a:latin typeface="+mn-ea"/>
              </a:endParaRPr>
            </a:p>
          </p:txBody>
        </p:sp>
      </p:grpSp>
      <p:sp>
        <p:nvSpPr>
          <p:cNvPr id="115" name="文字方塊 114"/>
          <p:cNvSpPr txBox="1"/>
          <p:nvPr/>
        </p:nvSpPr>
        <p:spPr>
          <a:xfrm>
            <a:off x="7667625" y="3260725"/>
            <a:ext cx="1001713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+mn-ea"/>
              </a:rPr>
              <a:t>左下有缺口</a:t>
            </a:r>
            <a:endParaRPr lang="en-US" altLang="zh-TW" sz="1200" dirty="0">
              <a:latin typeface="+mn-ea"/>
            </a:endParaRP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zh-TW" altLang="en-US" sz="1200" dirty="0">
                <a:latin typeface="+mn-ea"/>
              </a:rPr>
              <a:t>右上有缺口</a:t>
            </a:r>
            <a:endParaRPr lang="en-US" altLang="zh-TW" sz="1200" dirty="0">
              <a:latin typeface="+mn-ea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516688" y="4959350"/>
            <a:ext cx="23876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[6]+</a:t>
            </a: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[10]+</a:t>
            </a: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[16]&lt;T</a:t>
            </a:r>
            <a:br>
              <a:rPr lang="en-US" altLang="zh-TW" sz="1200" dirty="0">
                <a:latin typeface="+mn-ea"/>
              </a:rPr>
            </a:b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en-US" altLang="zh-TW" sz="1200" dirty="0" err="1">
                <a:latin typeface="+mn-ea"/>
              </a:rPr>
              <a:t>num</a:t>
            </a:r>
            <a:r>
              <a:rPr lang="en-US" altLang="zh-TW" sz="1200" dirty="0">
                <a:latin typeface="+mn-ea"/>
              </a:rPr>
              <a:t>[9]&gt; T</a:t>
            </a:r>
          </a:p>
        </p:txBody>
      </p:sp>
      <p:cxnSp>
        <p:nvCxnSpPr>
          <p:cNvPr id="117" name="直線單箭頭接點 116"/>
          <p:cNvCxnSpPr/>
          <p:nvPr/>
        </p:nvCxnSpPr>
        <p:spPr>
          <a:xfrm>
            <a:off x="6443663" y="2852738"/>
            <a:ext cx="1562100" cy="361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6443663" y="2852738"/>
            <a:ext cx="1011237" cy="1690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5472113" y="3654425"/>
            <a:ext cx="10795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200" dirty="0">
                <a:latin typeface="+mn-ea"/>
              </a:rPr>
              <a:t>左上有缺口</a:t>
            </a:r>
            <a:endParaRPr lang="en-US" altLang="zh-TW" sz="1200" dirty="0">
              <a:latin typeface="+mn-ea"/>
            </a:endParaRPr>
          </a:p>
          <a:p>
            <a:pPr algn="ctr">
              <a:defRPr/>
            </a:pPr>
            <a:r>
              <a:rPr lang="en-US" altLang="zh-TW" sz="1200" dirty="0">
                <a:latin typeface="+mn-ea"/>
              </a:rPr>
              <a:t>&amp;&amp;</a:t>
            </a:r>
          </a:p>
          <a:p>
            <a:pPr algn="ctr">
              <a:defRPr/>
            </a:pPr>
            <a:r>
              <a:rPr lang="zh-TW" altLang="en-US" sz="1200" dirty="0">
                <a:latin typeface="+mn-ea"/>
              </a:rPr>
              <a:t>右下有缺口</a:t>
            </a:r>
            <a:endParaRPr lang="en-US" altLang="zh-TW" sz="1200" dirty="0">
              <a:latin typeface="+mn-ea"/>
            </a:endParaRPr>
          </a:p>
        </p:txBody>
      </p:sp>
      <p:cxnSp>
        <p:nvCxnSpPr>
          <p:cNvPr id="133" name="直線單箭頭接點 132"/>
          <p:cNvCxnSpPr>
            <a:endCxn id="132" idx="0"/>
          </p:cNvCxnSpPr>
          <p:nvPr/>
        </p:nvCxnSpPr>
        <p:spPr>
          <a:xfrm flipH="1">
            <a:off x="6011863" y="2836863"/>
            <a:ext cx="431800" cy="817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4900613" y="6167438"/>
            <a:ext cx="39941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+mn-ea"/>
                <a:ea typeface="+mn-ea"/>
              </a:rPr>
              <a:t>T</a:t>
            </a:r>
            <a:r>
              <a:rPr lang="zh-TW" altLang="en-US" dirty="0">
                <a:latin typeface="+mn-ea"/>
                <a:ea typeface="+mn-ea"/>
              </a:rPr>
              <a:t>：門檻值，</a:t>
            </a:r>
            <a:r>
              <a:rPr lang="en-US" altLang="zh-TW" dirty="0" err="1">
                <a:latin typeface="+mn-ea"/>
                <a:ea typeface="+mn-ea"/>
              </a:rPr>
              <a:t>num</a:t>
            </a:r>
            <a:r>
              <a:rPr lang="en-US" altLang="zh-TW" dirty="0">
                <a:latin typeface="+mn-ea"/>
                <a:ea typeface="+mn-ea"/>
              </a:rPr>
              <a:t>[1]</a:t>
            </a:r>
            <a:r>
              <a:rPr lang="zh-TW" altLang="en-US" dirty="0">
                <a:latin typeface="+mn-ea"/>
                <a:ea typeface="+mn-ea"/>
              </a:rPr>
              <a:t>：區域</a:t>
            </a:r>
            <a:r>
              <a:rPr lang="en-US" altLang="zh-TW" dirty="0">
                <a:latin typeface="+mn-ea"/>
                <a:ea typeface="+mn-ea"/>
              </a:rPr>
              <a:t>1</a:t>
            </a:r>
            <a:r>
              <a:rPr lang="zh-TW" altLang="en-US" dirty="0">
                <a:latin typeface="+mn-ea"/>
                <a:ea typeface="+mn-ea"/>
              </a:rPr>
              <a:t>之白點數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73" name="文字方塊 7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8675" y="4471621"/>
            <a:ext cx="944191" cy="53931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Video Demo</a:t>
            </a:r>
            <a:endParaRPr lang="zh-TW" altLang="en-US" dirty="0">
              <a:latin typeface="+mn-ea"/>
            </a:endParaRPr>
          </a:p>
        </p:txBody>
      </p:sp>
      <p:pic>
        <p:nvPicPr>
          <p:cNvPr id="4" name="Picture 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79"/>
            <a:ext cx="4680520" cy="380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712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dirty="0" smtClean="0"/>
              <a:t>翻頁偵測正確率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2727611"/>
              </p:ext>
            </p:extLst>
          </p:nvPr>
        </p:nvGraphicFramePr>
        <p:xfrm>
          <a:off x="1258888" y="2103214"/>
          <a:ext cx="6626225" cy="3025776"/>
        </p:xfrm>
        <a:graphic>
          <a:graphicData uri="http://schemas.openxmlformats.org/drawingml/2006/table">
            <a:tbl>
              <a:tblPr firstRow="1" firstCol="1" bandRow="1"/>
              <a:tblGrid>
                <a:gridCol w="3074206"/>
                <a:gridCol w="1665059"/>
                <a:gridCol w="1886960"/>
              </a:tblGrid>
              <a:tr h="605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當</a:t>
                      </a:r>
                      <a:r>
                        <a:rPr lang="en-US" sz="2400" b="1" kern="100" dirty="0" err="1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r>
                        <a:rPr lang="en-US" sz="2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=9</a:t>
                      </a: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時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全圖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區域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</a:rPr>
                        <a:t>梯度處理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75.3%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74.9%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90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</a:rPr>
                        <a:t>前後張梯度相減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72.0%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83.1%</a:t>
                      </a:r>
                      <a:endParaRPr lang="zh-TW" sz="2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+mn-ea"/>
                          <a:ea typeface="+mn-ea"/>
                        </a:rPr>
                        <a:t>前後張灰階值相減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85.1%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84.0%</a:t>
                      </a:r>
                      <a:endParaRPr lang="zh-TW" sz="2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95" marR="68595" marT="0" marB="0" anchor="ctr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15385" name="矩形 5"/>
          <p:cNvSpPr>
            <a:spLocks noChangeArrowheads="1"/>
          </p:cNvSpPr>
          <p:nvPr/>
        </p:nvSpPr>
        <p:spPr bwMode="auto">
          <a:xfrm>
            <a:off x="3313113" y="5344889"/>
            <a:ext cx="2338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發票處理的結果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937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zh-TW" altLang="en-US" dirty="0" smtClean="0"/>
              <a:t>數字切割正確率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80310185"/>
              </p:ext>
            </p:extLst>
          </p:nvPr>
        </p:nvGraphicFramePr>
        <p:xfrm>
          <a:off x="871538" y="2572569"/>
          <a:ext cx="7372350" cy="13604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16965"/>
                <a:gridCol w="3414081"/>
                <a:gridCol w="2641304"/>
              </a:tblGrid>
              <a:tr h="906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 smtClean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發票</a:t>
                      </a:r>
                      <a:endParaRPr lang="en-US" altLang="zh-TW" sz="2400" b="1" kern="100" dirty="0" smtClean="0">
                        <a:solidFill>
                          <a:srgbClr val="FFFFFF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 smtClean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總數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有效發票號碼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切割影像張數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 smtClean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有效數字</a:t>
                      </a:r>
                      <a:endParaRPr lang="en-US" altLang="zh-TW" sz="2400" b="1" kern="100" dirty="0" smtClean="0">
                        <a:solidFill>
                          <a:srgbClr val="FFFFFF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b="1" kern="100" dirty="0" smtClean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影像</a:t>
                      </a:r>
                      <a:r>
                        <a:rPr lang="zh-TW" sz="2400" b="1" kern="100" dirty="0">
                          <a:solidFill>
                            <a:srgbClr val="FFFFFF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切割率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534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Calibri"/>
                        </a:rPr>
                        <a:t>692</a:t>
                      </a:r>
                      <a:endParaRPr lang="zh-TW" sz="2400" kern="10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Calibri"/>
                        </a:rPr>
                        <a:t>677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Calibri"/>
                        </a:rPr>
                        <a:t>97.8%</a:t>
                      </a:r>
                      <a:endParaRPr lang="zh-TW" sz="2400" kern="100" dirty="0"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25" name="矩形 5"/>
          <p:cNvSpPr>
            <a:spLocks noChangeArrowheads="1"/>
          </p:cNvSpPr>
          <p:nvPr/>
        </p:nvSpPr>
        <p:spPr bwMode="auto">
          <a:xfrm>
            <a:off x="2843213" y="4191174"/>
            <a:ext cx="364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zh-TW" sz="2400" dirty="0">
                <a:latin typeface="微軟正黑體" pitchFamily="34" charset="-120"/>
                <a:ea typeface="微軟正黑體" pitchFamily="34" charset="-120"/>
              </a:rPr>
              <a:t> 數字區塊切割正確率統計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720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提出一個完整可行的即時收銀機發票辨識架構</a:t>
            </a:r>
            <a:endParaRPr lang="en-US" altLang="zh-TW" dirty="0" smtClean="0"/>
          </a:p>
          <a:p>
            <a:pPr lvl="1"/>
            <a:r>
              <a:rPr lang="zh-TW" altLang="en-US" dirty="0"/>
              <a:t>適用</a:t>
            </a:r>
            <a:r>
              <a:rPr lang="zh-TW" altLang="en-US" dirty="0" smtClean="0"/>
              <a:t>於即時連續翻頁</a:t>
            </a:r>
            <a:r>
              <a:rPr lang="zh-TW" altLang="en-US" dirty="0" smtClean="0"/>
              <a:t>之使用情境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適用於大量收銀機發票數字辨識</a:t>
            </a:r>
            <a:endParaRPr lang="en-US" altLang="zh-TW" dirty="0" smtClean="0"/>
          </a:p>
          <a:p>
            <a:pPr lvl="1"/>
            <a:r>
              <a:rPr lang="zh-TW" altLang="en-US" dirty="0"/>
              <a:t>適用</a:t>
            </a:r>
            <a:r>
              <a:rPr lang="zh-TW" altLang="en-US" dirty="0" smtClean="0"/>
              <a:t>於手機</a:t>
            </a:r>
            <a:r>
              <a:rPr lang="zh-TW" altLang="en-US" dirty="0" smtClean="0"/>
              <a:t>平台之即時計算</a:t>
            </a:r>
            <a:endParaRPr lang="en-US" altLang="zh-TW" dirty="0" smtClean="0"/>
          </a:p>
          <a:p>
            <a:r>
              <a:rPr lang="zh-TW" altLang="en-US" dirty="0" smtClean="0"/>
              <a:t>數字區塊定位與切割</a:t>
            </a:r>
            <a:r>
              <a:rPr lang="en-US" altLang="zh-TW" dirty="0" smtClean="0"/>
              <a:t>	</a:t>
            </a:r>
          </a:p>
          <a:p>
            <a:pPr lvl="1"/>
            <a:r>
              <a:rPr lang="zh-TW" altLang="en-US" dirty="0" smtClean="0"/>
              <a:t>提出適應性數字影像二值化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可容忍不同發票圖樣與翻動光影變化</a:t>
            </a:r>
            <a:endParaRPr lang="en-US" altLang="zh-TW" dirty="0" smtClean="0"/>
          </a:p>
          <a:p>
            <a:r>
              <a:rPr lang="zh-TW" altLang="en-US" dirty="0"/>
              <a:t>數字</a:t>
            </a:r>
            <a:r>
              <a:rPr lang="zh-TW" altLang="en-US" dirty="0" smtClean="0"/>
              <a:t>辨識正確率需要進一步的改良與定量評估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22079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153400" cy="990600"/>
          </a:xfrm>
        </p:spPr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Outline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dirty="0" smtClean="0"/>
              <a:t>動機</a:t>
            </a:r>
            <a:endParaRPr lang="en-US" altLang="zh-TW" sz="3200" dirty="0" smtClean="0"/>
          </a:p>
          <a:p>
            <a:r>
              <a:rPr lang="zh-TW" altLang="en-US" sz="3200" dirty="0"/>
              <a:t>研究</a:t>
            </a:r>
            <a:r>
              <a:rPr lang="zh-TW" altLang="en-US" sz="3200" dirty="0" smtClean="0"/>
              <a:t>特點</a:t>
            </a:r>
            <a:endParaRPr lang="en-US" altLang="zh-TW" sz="3200" dirty="0" smtClean="0"/>
          </a:p>
          <a:p>
            <a:r>
              <a:rPr lang="zh-TW" altLang="en-US" sz="3200" dirty="0">
                <a:latin typeface="微軟正黑體" pitchFamily="34" charset="-120"/>
              </a:rPr>
              <a:t>發票視訊影像分析</a:t>
            </a:r>
            <a:r>
              <a:rPr lang="zh-TW" altLang="en-US" sz="3200" dirty="0" smtClean="0">
                <a:latin typeface="微軟正黑體" pitchFamily="34" charset="-120"/>
              </a:rPr>
              <a:t>流程</a:t>
            </a:r>
            <a:endParaRPr lang="en-US" altLang="zh-TW" sz="3200" dirty="0" smtClean="0">
              <a:latin typeface="微軟正黑體" pitchFamily="34" charset="-120"/>
            </a:endParaRPr>
          </a:p>
          <a:p>
            <a:pPr lvl="1"/>
            <a:r>
              <a:rPr lang="zh-TW" altLang="en-US" sz="2800" dirty="0"/>
              <a:t>步驟一：翻頁偵測</a:t>
            </a:r>
            <a:endParaRPr lang="en-US" altLang="zh-TW" sz="2800" dirty="0" smtClean="0">
              <a:latin typeface="微軟正黑體" pitchFamily="34" charset="-120"/>
            </a:endParaRPr>
          </a:p>
          <a:p>
            <a:pPr lvl="1"/>
            <a:r>
              <a:rPr lang="zh-TW" altLang="zh-TW" sz="2800" dirty="0"/>
              <a:t>步驟</a:t>
            </a:r>
            <a:r>
              <a:rPr lang="zh-TW" altLang="en-US" sz="2800" dirty="0"/>
              <a:t>二：</a:t>
            </a:r>
            <a:r>
              <a:rPr lang="zh-TW" altLang="en-US" sz="2800" dirty="0">
                <a:latin typeface="微軟正黑體" pitchFamily="34" charset="-120"/>
              </a:rPr>
              <a:t>適應性影像</a:t>
            </a:r>
            <a:r>
              <a:rPr lang="zh-TW" altLang="en-US" sz="2800" dirty="0"/>
              <a:t>區域</a:t>
            </a:r>
            <a:r>
              <a:rPr lang="zh-TW" altLang="en-US" sz="2800" dirty="0">
                <a:latin typeface="微軟正黑體" pitchFamily="34" charset="-120"/>
              </a:rPr>
              <a:t>二值</a:t>
            </a:r>
            <a:r>
              <a:rPr lang="zh-TW" altLang="en-US" sz="2800" dirty="0" smtClean="0">
                <a:latin typeface="微軟正黑體" pitchFamily="34" charset="-120"/>
              </a:rPr>
              <a:t>化</a:t>
            </a:r>
            <a:endParaRPr lang="en-US" altLang="zh-TW" sz="2800" dirty="0" smtClean="0">
              <a:latin typeface="微軟正黑體" pitchFamily="34" charset="-120"/>
            </a:endParaRPr>
          </a:p>
          <a:p>
            <a:pPr lvl="1"/>
            <a:r>
              <a:rPr lang="zh-TW" altLang="zh-TW" sz="2800" dirty="0"/>
              <a:t>步驟</a:t>
            </a:r>
            <a:r>
              <a:rPr lang="zh-TW" altLang="en-US" sz="2800" dirty="0"/>
              <a:t>三：發票數字</a:t>
            </a:r>
            <a:r>
              <a:rPr lang="zh-TW" altLang="en-US" sz="2800" dirty="0" smtClean="0"/>
              <a:t>切割</a:t>
            </a:r>
            <a:endParaRPr lang="en-US" altLang="zh-TW" sz="2800" dirty="0" smtClean="0"/>
          </a:p>
          <a:p>
            <a:pPr lvl="1"/>
            <a:r>
              <a:rPr lang="zh-TW" altLang="zh-TW" sz="2800" dirty="0"/>
              <a:t>步驟</a:t>
            </a:r>
            <a:r>
              <a:rPr lang="zh-TW" altLang="en-US" sz="2800" dirty="0"/>
              <a:t>四：發票數字</a:t>
            </a:r>
            <a:r>
              <a:rPr lang="zh-TW" altLang="en-US" sz="2800" dirty="0" smtClean="0"/>
              <a:t>辨識</a:t>
            </a:r>
            <a:endParaRPr lang="en-US" altLang="zh-TW" sz="2800" dirty="0" smtClean="0"/>
          </a:p>
          <a:p>
            <a:r>
              <a:rPr lang="zh-TW" altLang="en-US" sz="3200" dirty="0"/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082306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475656" y="1772816"/>
            <a:ext cx="6477000" cy="1828800"/>
          </a:xfrm>
        </p:spPr>
        <p:txBody>
          <a:bodyPr/>
          <a:lstStyle/>
          <a:p>
            <a:pPr algn="ctr"/>
            <a:r>
              <a:rPr lang="en-US" altLang="zh-TW" cap="none" dirty="0" smtClean="0">
                <a:latin typeface="+mn-ea"/>
                <a:ea typeface="+mn-ea"/>
              </a:rPr>
              <a:t>Thank You!</a:t>
            </a:r>
            <a:endParaRPr lang="zh-TW" altLang="en-US" cap="none" dirty="0">
              <a:latin typeface="+mn-ea"/>
              <a:ea typeface="+mn-ea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53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</a:p>
        </p:txBody>
      </p:sp>
      <p:sp>
        <p:nvSpPr>
          <p:cNvPr id="1433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zh-TW" altLang="en-US" sz="3200" dirty="0" smtClean="0"/>
              <a:t>發票勸募是社服團體的重要經費財源</a:t>
            </a:r>
            <a:endParaRPr lang="en-US" altLang="zh-TW" sz="3200" dirty="0" smtClean="0"/>
          </a:p>
          <a:p>
            <a:pPr eaLnBrk="1" hangingPunct="1"/>
            <a:r>
              <a:rPr lang="zh-TW" altLang="en-US" sz="3200" dirty="0" smtClean="0"/>
              <a:t>大量發票對獎，費力又費時</a:t>
            </a:r>
            <a:endParaRPr lang="en-US" altLang="zh-TW" sz="3200" dirty="0" smtClean="0"/>
          </a:p>
          <a:p>
            <a:pPr eaLnBrk="1" hangingPunct="1"/>
            <a:r>
              <a:rPr lang="zh-TW" altLang="en-US" sz="3200" dirty="0" smtClean="0"/>
              <a:t>研究目標：建構一套快速而準確的收銀機發票對獎系統，希望提供給慈善機構使用，可免去人力資源的浪費。</a:t>
            </a:r>
            <a:endParaRPr lang="en-US" altLang="zh-TW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研究特點</a:t>
            </a:r>
          </a:p>
        </p:txBody>
      </p:sp>
      <p:sp>
        <p:nvSpPr>
          <p:cNvPr id="1536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微軟正黑體" pitchFamily="34" charset="-120"/>
              </a:rPr>
              <a:t>大量收銀機發票即時處理</a:t>
            </a:r>
            <a:endParaRPr lang="en-US" altLang="zh-TW" sz="24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在快速翻頁的過程中，辨識發票數字</a:t>
            </a:r>
          </a:p>
          <a:p>
            <a:pPr eaLnBrk="1" hangingPunct="1"/>
            <a:r>
              <a:rPr lang="zh-TW" altLang="en-US" sz="2400" dirty="0" smtClean="0">
                <a:latin typeface="微軟正黑體" pitchFamily="34" charset="-120"/>
              </a:rPr>
              <a:t>手機 </a:t>
            </a:r>
            <a:r>
              <a:rPr lang="en-US" altLang="zh-TW" sz="2400" dirty="0" smtClean="0">
                <a:latin typeface="微軟正黑體" pitchFamily="34" charset="-120"/>
              </a:rPr>
              <a:t>App </a:t>
            </a:r>
            <a:r>
              <a:rPr lang="zh-TW" altLang="en-US" sz="2400" dirty="0" smtClean="0">
                <a:latin typeface="微軟正黑體" pitchFamily="34" charset="-120"/>
              </a:rPr>
              <a:t>軟體</a:t>
            </a:r>
            <a:r>
              <a:rPr lang="zh-TW" altLang="en-US" sz="2100" dirty="0" smtClean="0"/>
              <a:t>之應用</a:t>
            </a:r>
            <a:endParaRPr lang="en-US" altLang="zh-TW" sz="2400" dirty="0" smtClean="0">
              <a:latin typeface="微軟正黑體" pitchFamily="34" charset="-120"/>
            </a:endParaRPr>
          </a:p>
          <a:p>
            <a:pPr eaLnBrk="1" hangingPunct="1"/>
            <a:r>
              <a:rPr lang="zh-TW" altLang="en-US" sz="2400" dirty="0" smtClean="0">
                <a:latin typeface="微軟正黑體" pitchFamily="34" charset="-120"/>
              </a:rPr>
              <a:t>技術特點</a:t>
            </a:r>
            <a:endParaRPr lang="en-US" altLang="zh-TW" sz="24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動態即時視訊處理</a:t>
            </a:r>
            <a:endParaRPr lang="en-US" altLang="zh-TW" sz="21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動態發票翻頁偵測</a:t>
            </a:r>
            <a:endParaRPr lang="en-US" altLang="zh-TW" sz="2100" dirty="0" smtClean="0">
              <a:latin typeface="微軟正黑體" pitchFamily="34" charset="-120"/>
            </a:endParaRPr>
          </a:p>
          <a:p>
            <a:pPr eaLnBrk="1" hangingPunct="1"/>
            <a:endParaRPr lang="zh-TW" altLang="en-US" dirty="0" smtClean="0"/>
          </a:p>
        </p:txBody>
      </p:sp>
      <p:pic>
        <p:nvPicPr>
          <p:cNvPr id="15364" name="Picture 2" descr="E:\專題\Data\20130410發票對獎裝置設定\IMG_2941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80928"/>
            <a:ext cx="4654550" cy="305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itchFamily="34" charset="-120"/>
              </a:rPr>
              <a:t>發票</a:t>
            </a:r>
            <a:r>
              <a:rPr lang="zh-TW" altLang="en-US" dirty="0" smtClean="0">
                <a:latin typeface="微軟正黑體" pitchFamily="34" charset="-120"/>
              </a:rPr>
              <a:t>視訊影像分析</a:t>
            </a:r>
            <a:r>
              <a:rPr lang="zh-TW" altLang="en-US" dirty="0" smtClean="0">
                <a:latin typeface="微軟正黑體" pitchFamily="34" charset="-120"/>
              </a:rPr>
              <a:t>流程</a:t>
            </a:r>
            <a:endParaRPr lang="zh-TW" altLang="en-US" dirty="0">
              <a:latin typeface="微軟正黑體" pitchFamily="34" charset="-12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808"/>
            <a:ext cx="6769100" cy="471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步驟</a:t>
            </a:r>
            <a:r>
              <a:rPr lang="zh-TW" altLang="en-US" dirty="0" smtClean="0"/>
              <a:t>一</a:t>
            </a:r>
            <a:r>
              <a:rPr lang="zh-TW" altLang="en-US" dirty="0" smtClean="0"/>
              <a:t>：翻頁偵測</a:t>
            </a:r>
            <a:endParaRPr lang="zh-TW" altLang="en-US" dirty="0" smtClean="0"/>
          </a:p>
        </p:txBody>
      </p:sp>
      <p:pic>
        <p:nvPicPr>
          <p:cNvPr id="17411" name="Picture 1" descr="C:\Users\BlueDream\Desktop\2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6238" y="2601913"/>
            <a:ext cx="6086475" cy="2266950"/>
          </a:xfrm>
          <a:noFill/>
        </p:spPr>
      </p:pic>
      <p:sp>
        <p:nvSpPr>
          <p:cNvPr id="17412" name="內容版面配置區 2"/>
          <p:cNvSpPr txBox="1">
            <a:spLocks/>
          </p:cNvSpPr>
          <p:nvPr/>
        </p:nvSpPr>
        <p:spPr bwMode="auto">
          <a:xfrm>
            <a:off x="612775" y="1643063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rebuchet MS" pitchFamily="34" charset="0"/>
                <a:ea typeface="新細明體" pitchFamily="18" charset="-120"/>
              </a:defRPr>
            </a:lvl9pPr>
          </a:lstStyle>
          <a:p>
            <a:pPr eaLnBrk="1" fontAlgn="b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kumimoji="0" lang="zh-TW" altLang="en-US" sz="2400" dirty="0">
                <a:latin typeface="微軟正黑體" pitchFamily="34" charset="-120"/>
                <a:ea typeface="微軟正黑體" pitchFamily="34" charset="-120"/>
              </a:rPr>
              <a:t>視訊影片中發票翻頁</a:t>
            </a:r>
            <a:r>
              <a:rPr kumimoji="0" lang="zh-TW" altLang="en-US" sz="2400" dirty="0" smtClean="0">
                <a:latin typeface="微軟正黑體" pitchFamily="34" charset="-120"/>
                <a:ea typeface="微軟正黑體" pitchFamily="34" charset="-120"/>
              </a:rPr>
              <a:t>狀態 </a:t>
            </a:r>
            <a:r>
              <a:rPr kumimoji="0" lang="en-US" altLang="zh-TW" sz="2400" dirty="0" smtClean="0"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kumimoji="0" lang="zh-TW" altLang="en-US" sz="2400" dirty="0" smtClean="0">
                <a:latin typeface="微軟正黑體" pitchFamily="34" charset="-120"/>
                <a:ea typeface="微軟正黑體" pitchFamily="34" charset="-120"/>
              </a:rPr>
              <a:t>模糊影像過濾</a:t>
            </a:r>
            <a:endParaRPr kumimoji="0" lang="zh-TW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kumimoji="0" lang="zh-TW" altLang="en-US" sz="2900" dirty="0">
              <a:latin typeface="Tw Cen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97152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>
              <a:latin typeface="+mn-ea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zh-TW" altLang="zh-TW" sz="2400" dirty="0" smtClean="0"/>
              <a:t>發票對獎</a:t>
            </a:r>
            <a:r>
              <a:rPr lang="zh-TW" altLang="en-US" sz="2400" dirty="0" smtClean="0"/>
              <a:t>最少只需要</a:t>
            </a:r>
            <a:r>
              <a:rPr lang="zh-TW" altLang="zh-TW" sz="2400" dirty="0" smtClean="0"/>
              <a:t>擷取</a:t>
            </a:r>
            <a:r>
              <a:rPr lang="zh-TW" altLang="zh-TW" sz="2400" dirty="0"/>
              <a:t>一</a:t>
            </a:r>
            <a:r>
              <a:rPr lang="zh-TW" altLang="zh-TW" sz="2400" dirty="0" smtClean="0"/>
              <a:t>張</a:t>
            </a:r>
            <a:r>
              <a:rPr lang="zh-TW" altLang="en-US" sz="2400" dirty="0" smtClean="0"/>
              <a:t>清晰</a:t>
            </a:r>
            <a:r>
              <a:rPr lang="zh-TW" altLang="zh-TW" sz="2400" dirty="0" smtClean="0"/>
              <a:t>的</a:t>
            </a:r>
            <a:r>
              <a:rPr lang="zh-TW" altLang="en-US" sz="2400" dirty="0" smtClean="0"/>
              <a:t>影像即可</a:t>
            </a:r>
            <a:endParaRPr lang="zh-TW" altLang="zh-TW" sz="2400" dirty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zh-TW" altLang="en-US" dirty="0"/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141204"/>
              </p:ext>
            </p:extLst>
          </p:nvPr>
        </p:nvGraphicFramePr>
        <p:xfrm>
          <a:off x="-4820784" y="-2061028"/>
          <a:ext cx="18785568" cy="1098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en-US" dirty="0"/>
              <a:t>步驟一：翻頁偵測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TW" altLang="zh-TW" dirty="0" smtClean="0"/>
              <a:t>步驟</a:t>
            </a:r>
            <a:r>
              <a:rPr lang="zh-TW" altLang="en-US" dirty="0" smtClean="0"/>
              <a:t>二：</a:t>
            </a:r>
            <a:r>
              <a:rPr lang="zh-TW" altLang="en-US" dirty="0">
                <a:latin typeface="微軟正黑體" pitchFamily="34" charset="-120"/>
              </a:rPr>
              <a:t>適應性影像</a:t>
            </a:r>
            <a:r>
              <a:rPr lang="zh-TW" altLang="en-US" dirty="0"/>
              <a:t>區域</a:t>
            </a:r>
            <a:r>
              <a:rPr lang="zh-TW" altLang="en-US" dirty="0">
                <a:latin typeface="微軟正黑體" pitchFamily="34" charset="-120"/>
              </a:rPr>
              <a:t>二值化</a:t>
            </a:r>
            <a:endParaRPr lang="zh-TW" altLang="en-US" dirty="0" smtClean="0"/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/>
              <a:t>數字區塊</a:t>
            </a:r>
            <a:r>
              <a:rPr lang="zh-TW" altLang="en-US" sz="2400" dirty="0" smtClean="0"/>
              <a:t>定位 </a:t>
            </a:r>
            <a:r>
              <a:rPr lang="en-US" altLang="zh-TW" sz="2400" dirty="0" smtClean="0"/>
              <a:t>– </a:t>
            </a:r>
            <a:r>
              <a:rPr lang="zh-TW" altLang="en-US" sz="2400" dirty="0" smtClean="0">
                <a:latin typeface="微軟正黑體" pitchFamily="34" charset="-120"/>
              </a:rPr>
              <a:t>適應性影像</a:t>
            </a:r>
            <a:r>
              <a:rPr lang="zh-TW" altLang="en-US" sz="2400" dirty="0"/>
              <a:t>區域</a:t>
            </a:r>
            <a:r>
              <a:rPr lang="zh-TW" altLang="en-US" sz="2400" dirty="0" smtClean="0">
                <a:latin typeface="微軟正黑體" pitchFamily="34" charset="-120"/>
              </a:rPr>
              <a:t>二</a:t>
            </a:r>
            <a:r>
              <a:rPr lang="zh-TW" altLang="en-US" sz="2400" dirty="0">
                <a:latin typeface="微軟正黑體" pitchFamily="34" charset="-120"/>
              </a:rPr>
              <a:t>值化</a:t>
            </a: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挑戰性特點：發票背景網點、文字、光影</a:t>
            </a:r>
            <a:endParaRPr lang="en-US" altLang="zh-TW" sz="2100" dirty="0" smtClean="0">
              <a:latin typeface="微軟正黑體" pitchFamily="34" charset="-120"/>
            </a:endParaRPr>
          </a:p>
          <a:p>
            <a:pPr lvl="1" eaLnBrk="1" hangingPunct="1"/>
            <a:r>
              <a:rPr lang="zh-TW" altLang="en-US" sz="2100" dirty="0" smtClean="0">
                <a:latin typeface="微軟正黑體" pitchFamily="34" charset="-120"/>
              </a:rPr>
              <a:t>不同的區域應有不同的二值化門檻值</a:t>
            </a:r>
          </a:p>
          <a:p>
            <a:pPr eaLnBrk="1" hangingPunct="1"/>
            <a:endParaRPr lang="zh-TW" altLang="en-US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213100"/>
            <a:ext cx="4116387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步驟</a:t>
            </a:r>
            <a:r>
              <a:rPr lang="zh-TW" altLang="en-US" dirty="0" smtClean="0"/>
              <a:t>二</a:t>
            </a:r>
          </a:p>
        </p:txBody>
      </p:sp>
      <p:sp>
        <p:nvSpPr>
          <p:cNvPr id="19459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zh-TW" altLang="en-US" sz="2400" dirty="0" smtClean="0">
                <a:latin typeface="+mn-ea"/>
              </a:rPr>
              <a:t>數字區塊定位</a:t>
            </a:r>
            <a:endParaRPr lang="en-US" altLang="zh-TW" sz="2400" dirty="0" smtClean="0">
              <a:latin typeface="+mn-ea"/>
            </a:endParaRPr>
          </a:p>
          <a:p>
            <a:pPr lvl="1" eaLnBrk="1" hangingPunct="1"/>
            <a:r>
              <a:rPr lang="zh-TW" altLang="en-US" sz="2100" dirty="0" smtClean="0">
                <a:latin typeface="+mn-ea"/>
              </a:rPr>
              <a:t>預設合法處理區塊</a:t>
            </a:r>
            <a:endParaRPr lang="en-US" altLang="zh-TW" sz="2100" dirty="0" smtClean="0">
              <a:latin typeface="+mn-ea"/>
            </a:endParaRPr>
          </a:p>
          <a:p>
            <a:pPr lvl="1" eaLnBrk="1" hangingPunct="1"/>
            <a:r>
              <a:rPr lang="zh-TW" altLang="en-US" sz="2100" dirty="0" smtClean="0">
                <a:latin typeface="+mn-ea"/>
              </a:rPr>
              <a:t>適應性影像區域二值</a:t>
            </a:r>
            <a:r>
              <a:rPr lang="zh-TW" altLang="en-US" sz="2100" dirty="0" smtClean="0">
                <a:latin typeface="+mn-ea"/>
              </a:rPr>
              <a:t>化</a:t>
            </a:r>
            <a:endParaRPr lang="en-US" altLang="zh-TW" sz="2100" dirty="0" smtClean="0">
              <a:latin typeface="+mn-ea"/>
            </a:endParaRPr>
          </a:p>
          <a:p>
            <a:pPr lvl="2" eaLnBrk="1" hangingPunct="1"/>
            <a:r>
              <a:rPr lang="en-US" altLang="zh-TW" sz="1800" dirty="0" smtClean="0">
                <a:latin typeface="+mn-ea"/>
              </a:rPr>
              <a:t>Sliding Window</a:t>
            </a:r>
          </a:p>
          <a:p>
            <a:pPr lvl="2" eaLnBrk="1" hangingPunct="1"/>
            <a:r>
              <a:rPr lang="en-US" altLang="zh-TW" sz="1800" dirty="0" smtClean="0">
                <a:latin typeface="+mn-ea"/>
              </a:rPr>
              <a:t>Adaptive Threshold Selection</a:t>
            </a:r>
            <a:endParaRPr lang="zh-TW" altLang="en-US" sz="1800" dirty="0" smtClean="0">
              <a:latin typeface="+mn-ea"/>
            </a:endParaRPr>
          </a:p>
          <a:p>
            <a:pPr lvl="1" eaLnBrk="1" hangingPunct="1"/>
            <a:r>
              <a:rPr lang="zh-TW" altLang="en-US" sz="2100" dirty="0" smtClean="0">
                <a:latin typeface="+mn-ea"/>
              </a:rPr>
              <a:t>投影累計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7"/>
          <a:stretch/>
        </p:blipFill>
        <p:spPr bwMode="auto">
          <a:xfrm>
            <a:off x="5076056" y="1590536"/>
            <a:ext cx="3411508" cy="515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 r="-1" b="50000"/>
          <a:stretch/>
        </p:blipFill>
        <p:spPr bwMode="auto">
          <a:xfrm>
            <a:off x="1299863" y="4127690"/>
            <a:ext cx="3416153" cy="2613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4311</TotalTime>
  <Words>629</Words>
  <Application>Microsoft Office PowerPoint</Application>
  <PresentationFormat>如螢幕大小 (4:3)</PresentationFormat>
  <Paragraphs>166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中庸</vt:lpstr>
      <vt:lpstr>即時視訊之收銀機發票數字辨識</vt:lpstr>
      <vt:lpstr>Outline</vt:lpstr>
      <vt:lpstr>動機</vt:lpstr>
      <vt:lpstr>研究特點</vt:lpstr>
      <vt:lpstr>發票視訊影像分析流程</vt:lpstr>
      <vt:lpstr>步驟一：翻頁偵測</vt:lpstr>
      <vt:lpstr>步驟一：翻頁偵測</vt:lpstr>
      <vt:lpstr>步驟二：適應性影像區域二值化</vt:lpstr>
      <vt:lpstr>步驟二</vt:lpstr>
      <vt:lpstr>步驟三：發票數字切割</vt:lpstr>
      <vt:lpstr>步驟四：發票數字辨識</vt:lpstr>
      <vt:lpstr>步驟四：發票數字辨識</vt:lpstr>
      <vt:lpstr>步驟四：發票數字辨識</vt:lpstr>
      <vt:lpstr>步驟四：發票數字辨識</vt:lpstr>
      <vt:lpstr>步驟四：發票數字辨識</vt:lpstr>
      <vt:lpstr>實驗結果</vt:lpstr>
      <vt:lpstr>翻頁偵測正確率</vt:lpstr>
      <vt:lpstr>數字切割正確率</vt:lpstr>
      <vt:lpstr>結論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多媒體概論 </dc:title>
  <dc:creator>姚品宏</dc:creator>
  <cp:lastModifiedBy>Horng-Horng Lin</cp:lastModifiedBy>
  <cp:revision>597</cp:revision>
  <dcterms:created xsi:type="dcterms:W3CDTF">2012-03-27T02:52:26Z</dcterms:created>
  <dcterms:modified xsi:type="dcterms:W3CDTF">2014-05-03T02:12:40Z</dcterms:modified>
</cp:coreProperties>
</file>