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9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ZY\C&#35821;&#35328;\&#20986;&#39064;\NOIP&#27169;&#25311;&#39064;\Day1\Day1\result.htm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result.html!$C$3</c:f>
              <c:strCache>
                <c:ptCount val="1"/>
                <c:pt idx="0">
                  <c:v>maze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result.html!$C$4:$C$37</c:f>
              <c:numCache>
                <c:formatCode>General</c:formatCode>
                <c:ptCount val="34"/>
                <c:pt idx="0">
                  <c:v>100</c:v>
                </c:pt>
                <c:pt idx="1">
                  <c:v>100</c:v>
                </c:pt>
                <c:pt idx="2">
                  <c:v>65</c:v>
                </c:pt>
                <c:pt idx="3">
                  <c:v>100</c:v>
                </c:pt>
                <c:pt idx="4">
                  <c:v>50</c:v>
                </c:pt>
                <c:pt idx="5">
                  <c:v>100</c:v>
                </c:pt>
                <c:pt idx="6">
                  <c:v>70</c:v>
                </c:pt>
                <c:pt idx="7">
                  <c:v>80</c:v>
                </c:pt>
                <c:pt idx="8">
                  <c:v>60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30</c:v>
                </c:pt>
                <c:pt idx="15">
                  <c:v>50</c:v>
                </c:pt>
                <c:pt idx="16">
                  <c:v>50</c:v>
                </c:pt>
                <c:pt idx="17">
                  <c:v>30</c:v>
                </c:pt>
                <c:pt idx="18">
                  <c:v>50</c:v>
                </c:pt>
                <c:pt idx="19">
                  <c:v>0</c:v>
                </c:pt>
                <c:pt idx="20">
                  <c:v>50</c:v>
                </c:pt>
                <c:pt idx="21">
                  <c:v>5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</c:v>
                </c:pt>
                <c:pt idx="26">
                  <c:v>5</c:v>
                </c:pt>
                <c:pt idx="27">
                  <c:v>55</c:v>
                </c:pt>
                <c:pt idx="28">
                  <c:v>0</c:v>
                </c:pt>
                <c:pt idx="29">
                  <c:v>50</c:v>
                </c:pt>
                <c:pt idx="30">
                  <c:v>0</c:v>
                </c:pt>
                <c:pt idx="31">
                  <c:v>5</c:v>
                </c:pt>
                <c:pt idx="32">
                  <c:v>0</c:v>
                </c:pt>
                <c:pt idx="33">
                  <c:v>0</c:v>
                </c:pt>
              </c:numCache>
            </c:numRef>
          </c:val>
        </c:ser>
        <c:ser>
          <c:idx val="1"/>
          <c:order val="1"/>
          <c:tx>
            <c:strRef>
              <c:f>result.html!$D$3</c:f>
              <c:strCache>
                <c:ptCount val="1"/>
                <c:pt idx="0">
                  <c:v>pyramid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result.html!$D$4:$D$37</c:f>
              <c:numCache>
                <c:formatCode>General</c:formatCode>
                <c:ptCount val="34"/>
                <c:pt idx="0">
                  <c:v>100</c:v>
                </c:pt>
                <c:pt idx="1">
                  <c:v>90</c:v>
                </c:pt>
                <c:pt idx="2">
                  <c:v>100</c:v>
                </c:pt>
                <c:pt idx="3">
                  <c:v>75</c:v>
                </c:pt>
                <c:pt idx="4">
                  <c:v>50</c:v>
                </c:pt>
                <c:pt idx="5">
                  <c:v>45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45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30</c:v>
                </c:pt>
                <c:pt idx="17">
                  <c:v>50</c:v>
                </c:pt>
                <c:pt idx="18">
                  <c:v>30</c:v>
                </c:pt>
                <c:pt idx="19">
                  <c:v>85</c:v>
                </c:pt>
                <c:pt idx="20">
                  <c:v>30</c:v>
                </c:pt>
                <c:pt idx="21">
                  <c:v>50</c:v>
                </c:pt>
                <c:pt idx="22">
                  <c:v>30</c:v>
                </c:pt>
                <c:pt idx="23">
                  <c:v>0</c:v>
                </c:pt>
                <c:pt idx="24">
                  <c:v>0</c:v>
                </c:pt>
                <c:pt idx="25">
                  <c:v>50</c:v>
                </c:pt>
                <c:pt idx="26">
                  <c:v>50</c:v>
                </c:pt>
                <c:pt idx="27">
                  <c:v>0</c:v>
                </c:pt>
                <c:pt idx="28">
                  <c:v>50</c:v>
                </c:pt>
                <c:pt idx="29">
                  <c:v>0</c:v>
                </c:pt>
                <c:pt idx="30">
                  <c:v>50</c:v>
                </c:pt>
                <c:pt idx="31">
                  <c:v>0</c:v>
                </c:pt>
                <c:pt idx="32">
                  <c:v>30</c:v>
                </c:pt>
                <c:pt idx="3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914517444"/>
        <c:axId val="121140686"/>
      </c:barChart>
      <c:lineChart>
        <c:grouping val="standard"/>
        <c:varyColors val="0"/>
        <c:ser>
          <c:idx val="2"/>
          <c:order val="2"/>
          <c:tx>
            <c:strRef>
              <c:f>result.html!$E$3</c:f>
              <c:strCache>
                <c:ptCount val="1"/>
                <c:pt idx="0">
                  <c:v>speech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result.html!$E$4:$E$37</c:f>
              <c:numCache>
                <c:formatCode>General</c:formatCode>
                <c:ptCount val="34"/>
                <c:pt idx="0">
                  <c:v>100</c:v>
                </c:pt>
                <c:pt idx="1">
                  <c:v>85</c:v>
                </c:pt>
                <c:pt idx="2">
                  <c:v>25</c:v>
                </c:pt>
                <c:pt idx="3">
                  <c:v>0</c:v>
                </c:pt>
                <c:pt idx="4">
                  <c:v>60</c:v>
                </c:pt>
                <c:pt idx="5">
                  <c:v>5</c:v>
                </c:pt>
                <c:pt idx="6">
                  <c:v>25</c:v>
                </c:pt>
                <c:pt idx="7">
                  <c:v>15</c:v>
                </c:pt>
                <c:pt idx="8">
                  <c:v>30</c:v>
                </c:pt>
                <c:pt idx="9">
                  <c:v>20</c:v>
                </c:pt>
                <c:pt idx="10">
                  <c:v>15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20</c:v>
                </c:pt>
                <c:pt idx="15">
                  <c:v>0</c:v>
                </c:pt>
                <c:pt idx="16">
                  <c:v>20</c:v>
                </c:pt>
                <c:pt idx="17">
                  <c:v>15</c:v>
                </c:pt>
                <c:pt idx="18">
                  <c:v>10</c:v>
                </c:pt>
                <c:pt idx="19">
                  <c:v>0</c:v>
                </c:pt>
                <c:pt idx="20">
                  <c:v>0</c:v>
                </c:pt>
                <c:pt idx="21">
                  <c:v>25</c:v>
                </c:pt>
                <c:pt idx="22">
                  <c:v>0</c:v>
                </c:pt>
                <c:pt idx="23">
                  <c:v>25</c:v>
                </c:pt>
                <c:pt idx="24">
                  <c:v>15</c:v>
                </c:pt>
                <c:pt idx="25">
                  <c:v>5</c:v>
                </c:pt>
                <c:pt idx="26">
                  <c:v>0</c:v>
                </c:pt>
                <c:pt idx="27">
                  <c:v>0</c:v>
                </c:pt>
                <c:pt idx="28">
                  <c:v>5</c:v>
                </c:pt>
                <c:pt idx="29">
                  <c:v>0</c:v>
                </c:pt>
                <c:pt idx="30">
                  <c:v>0</c:v>
                </c:pt>
                <c:pt idx="31">
                  <c:v>30</c:v>
                </c:pt>
                <c:pt idx="32">
                  <c:v>0</c:v>
                </c:pt>
                <c:pt idx="33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result.html!$F$3</c:f>
              <c:strCache>
                <c:ptCount val="1"/>
                <c:pt idx="0">
                  <c:v>总分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result.html!$F$4:$F$37</c:f>
              <c:numCache>
                <c:formatCode>General</c:formatCode>
                <c:ptCount val="34"/>
                <c:pt idx="0">
                  <c:v>300</c:v>
                </c:pt>
                <c:pt idx="1">
                  <c:v>275</c:v>
                </c:pt>
                <c:pt idx="2">
                  <c:v>190</c:v>
                </c:pt>
                <c:pt idx="3">
                  <c:v>175</c:v>
                </c:pt>
                <c:pt idx="4">
                  <c:v>160</c:v>
                </c:pt>
                <c:pt idx="5">
                  <c:v>150</c:v>
                </c:pt>
                <c:pt idx="6">
                  <c:v>145</c:v>
                </c:pt>
                <c:pt idx="7">
                  <c:v>145</c:v>
                </c:pt>
                <c:pt idx="8">
                  <c:v>140</c:v>
                </c:pt>
                <c:pt idx="9">
                  <c:v>115</c:v>
                </c:pt>
                <c:pt idx="10">
                  <c:v>115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95</c:v>
                </c:pt>
                <c:pt idx="18">
                  <c:v>90</c:v>
                </c:pt>
                <c:pt idx="19">
                  <c:v>85</c:v>
                </c:pt>
                <c:pt idx="20">
                  <c:v>80</c:v>
                </c:pt>
                <c:pt idx="21">
                  <c:v>80</c:v>
                </c:pt>
                <c:pt idx="22">
                  <c:v>80</c:v>
                </c:pt>
                <c:pt idx="23">
                  <c:v>75</c:v>
                </c:pt>
                <c:pt idx="24">
                  <c:v>65</c:v>
                </c:pt>
                <c:pt idx="25">
                  <c:v>60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50</c:v>
                </c:pt>
                <c:pt idx="30">
                  <c:v>50</c:v>
                </c:pt>
                <c:pt idx="31">
                  <c:v>35</c:v>
                </c:pt>
                <c:pt idx="32">
                  <c:v>30</c:v>
                </c:pt>
                <c:pt idx="3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14517444"/>
        <c:axId val="121140686"/>
      </c:lineChart>
      <c:catAx>
        <c:axId val="9145174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1140686"/>
        <c:crosses val="autoZero"/>
        <c:auto val="1"/>
        <c:lblAlgn val="ctr"/>
        <c:lblOffset val="100"/>
        <c:noMultiLvlLbl val="0"/>
      </c:catAx>
      <c:valAx>
        <c:axId val="12114068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145174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97668"/>
            <a:ext cx="9144000" cy="1655762"/>
          </a:xfrm>
        </p:spPr>
        <p:txBody>
          <a:bodyPr>
            <a:noAutofit/>
          </a:bodyPr>
          <a:p>
            <a:r>
              <a:rPr lang="zh-CN" altLang="zh-CN" sz="32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安师大附中</a:t>
            </a:r>
            <a:endParaRPr lang="zh-CN" altLang="zh-CN" sz="32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zh-CN" altLang="zh-CN" sz="32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周宇</a:t>
            </a:r>
            <a:endParaRPr lang="zh-CN" altLang="zh-CN" sz="32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2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wh2001</a:t>
            </a:r>
            <a:endParaRPr lang="en-US" altLang="zh-CN" sz="32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altLang="zh-CN" sz="32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-----2018.8.16</a:t>
            </a:r>
            <a:endParaRPr lang="en-US" altLang="zh-CN" sz="32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635" y="1520190"/>
            <a:ext cx="106667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en-US" altLang="zh-CN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NOIP</a:t>
            </a:r>
            <a:r>
              <a:rPr lang="zh-CN" altLang="zh-CN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膜你题 题解</a:t>
            </a:r>
            <a:endParaRPr lang="zh-CN" altLang="zh-CN" sz="72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引言</a:t>
            </a:r>
            <a:endParaRPr lang="zh-CN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题目都很简单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所以就不讲部分分了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其实我一些部分分是乱放的（删掉）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大家有没有看提示啊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难度顺序是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1,3,2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所以我的提示没有一句是假话哦！</a:t>
            </a:r>
            <a:endParaRPr lang="en-US" altLang="zh-CN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引言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今天完全仿照</a:t>
            </a: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NOIP</a:t>
            </a:r>
            <a:endParaRPr lang="en-US" altLang="zh-CN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无论是空间大小</a:t>
            </a:r>
            <a:endParaRPr lang="zh-CN" altLang="en-US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还是不捆</a:t>
            </a: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</a:t>
            </a:r>
            <a:endParaRPr lang="en-US" altLang="zh-CN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除了难度小了一点</a:t>
            </a:r>
            <a:endParaRPr lang="zh-CN" altLang="en-US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得分情况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金字塔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由于中位数只和大小有关，考虑一种套路。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二分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，把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的都赋值为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，≤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的都赋值为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从下面一层很显然可以推到上一层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接下来，按照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00,010,11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三种情况考虑，很容易发现规律。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迷宫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对每个给定的矩阵所有格子加上独特的标记。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如果两个格子拥有的标记种类完全一样，显然互相可达。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怎么附加上独特标记？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考虑哈希。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剩下就是一个二维树状数组问题。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其实随机更快更好写。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演讲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7020"/>
            <a:ext cx="10515600" cy="558673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发现第一个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subtask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有点特殊，拿来研究。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发现对于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2*2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的矩阵，如果里面有奇数个灯亮，则这个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2*2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矩阵永远不可能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个都亮，反之可以。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接着发现一个大矩阵中的所有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2*2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矩阵都是偶数个灯亮，这个大矩阵的灯一定可以都亮。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证明？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剩下就是一个最大全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子矩阵问题了。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答案要和</a:t>
            </a:r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N,M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取最大值。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altLang="zh-CN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DP</a:t>
            </a:r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方法的思维更简洁？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635" y="2275205"/>
            <a:ext cx="106667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zh-CN" altLang="zh-CN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谢谢大家！！！</a:t>
            </a:r>
            <a:endParaRPr lang="zh-CN" altLang="zh-CN" sz="72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  <a:p>
            <a:pPr algn="ctr"/>
            <a:r>
              <a:rPr lang="zh-CN" altLang="zh-CN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祝大家明天圣诞节快乐！</a:t>
            </a:r>
            <a:endParaRPr lang="zh-CN" altLang="zh-CN" sz="72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演示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引言</vt:lpstr>
      <vt:lpstr>引言</vt:lpstr>
      <vt:lpstr>PowerPoint 演示文稿</vt:lpstr>
      <vt:lpstr>金字塔</vt:lpstr>
      <vt:lpstr>迷宫</vt:lpstr>
      <vt:lpstr>演讲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12</cp:revision>
  <dcterms:created xsi:type="dcterms:W3CDTF">2018-08-14T18:25:00Z</dcterms:created>
  <dcterms:modified xsi:type="dcterms:W3CDTF">2018-08-15T23:16:38Z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