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0025.jpg</a:t>
            </a:r>
          </a:p>
        </p:txBody>
      </p:sp>
      <p:pic>
        <p:nvPicPr>
          <p:cNvPr id="3" name="Picture 2" descr="00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58568"/>
            <a:ext cx="8230511" cy="23408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0070.jpg</a:t>
            </a:r>
          </a:p>
        </p:txBody>
      </p:sp>
      <p:pic>
        <p:nvPicPr>
          <p:cNvPr id="3" name="Picture 2" descr="007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58568"/>
            <a:ext cx="8230511" cy="23408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0030.jpg</a:t>
            </a:r>
          </a:p>
        </p:txBody>
      </p:sp>
      <p:pic>
        <p:nvPicPr>
          <p:cNvPr id="3" name="Picture 2" descr="00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58568"/>
            <a:ext cx="8230511" cy="23408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0035.jpg</a:t>
            </a:r>
          </a:p>
        </p:txBody>
      </p:sp>
      <p:pic>
        <p:nvPicPr>
          <p:cNvPr id="3" name="Picture 2" descr="00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58568"/>
            <a:ext cx="8230511" cy="23408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0040.jpg</a:t>
            </a:r>
          </a:p>
        </p:txBody>
      </p:sp>
      <p:pic>
        <p:nvPicPr>
          <p:cNvPr id="3" name="Picture 2" descr="00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58568"/>
            <a:ext cx="8230511" cy="23408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0045.jpg</a:t>
            </a:r>
          </a:p>
        </p:txBody>
      </p:sp>
      <p:pic>
        <p:nvPicPr>
          <p:cNvPr id="3" name="Picture 2" descr="00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58568"/>
            <a:ext cx="8230511" cy="23408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0050.jpg</a:t>
            </a:r>
          </a:p>
        </p:txBody>
      </p:sp>
      <p:pic>
        <p:nvPicPr>
          <p:cNvPr id="3" name="Picture 2" descr="00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58568"/>
            <a:ext cx="8230511" cy="23408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0055.jpg</a:t>
            </a:r>
          </a:p>
        </p:txBody>
      </p:sp>
      <p:pic>
        <p:nvPicPr>
          <p:cNvPr id="3" name="Picture 2" descr="00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58568"/>
            <a:ext cx="8230511" cy="23408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0060.jpg</a:t>
            </a:r>
          </a:p>
        </p:txBody>
      </p:sp>
      <p:pic>
        <p:nvPicPr>
          <p:cNvPr id="3" name="Picture 2" descr="006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58568"/>
            <a:ext cx="8230511" cy="23408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0065.jpg</a:t>
            </a:r>
          </a:p>
        </p:txBody>
      </p:sp>
      <p:pic>
        <p:nvPicPr>
          <p:cNvPr id="3" name="Picture 2" descr="006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58568"/>
            <a:ext cx="8230511" cy="23408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