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2547600" cy="3568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7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2547600" cy="3568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2547600" cy="3568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2547600" cy="3568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2547600" cy="3568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2547600" cy="3568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2547600" cy="3568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2547600" cy="3568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6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2547600" cy="3568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6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2547600" cy="3568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