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15"/>
  </p:notesMasterIdLst>
  <p:sldIdLst>
    <p:sldId id="256" r:id="rId2"/>
    <p:sldId id="259" r:id="rId3"/>
    <p:sldId id="257" r:id="rId4"/>
    <p:sldId id="261" r:id="rId5"/>
    <p:sldId id="266" r:id="rId6"/>
    <p:sldId id="265" r:id="rId7"/>
    <p:sldId id="267" r:id="rId8"/>
    <p:sldId id="268" r:id="rId9"/>
    <p:sldId id="260" r:id="rId10"/>
    <p:sldId id="258" r:id="rId11"/>
    <p:sldId id="270" r:id="rId12"/>
    <p:sldId id="262" r:id="rId13"/>
    <p:sldId id="26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7"/>
    <p:restoredTop sz="88796"/>
  </p:normalViewPr>
  <p:slideViewPr>
    <p:cSldViewPr snapToGrid="0" snapToObjects="1">
      <p:cViewPr varScale="1">
        <p:scale>
          <a:sx n="101" d="100"/>
          <a:sy n="101" d="100"/>
        </p:scale>
        <p:origin x="11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23135-FEFD-B54A-8BF5-6CB250429564}" type="datetimeFigureOut">
              <a:rPr kumimoji="1" lang="zh-CN" altLang="en-US" smtClean="0"/>
              <a:t>2018/2/8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15C95-673B-A845-A39E-0F60D112A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622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grafana.com</a:t>
            </a:r>
            <a:r>
              <a:rPr kumimoji="1" lang="en-US" altLang="zh-CN" dirty="0" smtClean="0"/>
              <a:t>/plugins/</a:t>
            </a:r>
            <a:r>
              <a:rPr kumimoji="1" lang="en-US" altLang="zh-CN" dirty="0" err="1" smtClean="0"/>
              <a:t>alexanderzobnin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zabbix</a:t>
            </a:r>
            <a:r>
              <a:rPr kumimoji="1" lang="en-US" altLang="zh-CN" dirty="0" smtClean="0"/>
              <a:t>-app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15C95-673B-A845-A39E-0F60D112A80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704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6D3A-DB59-3B4F-B2C6-0A1ED8719DCD}" type="datetimeFigureOut">
              <a:rPr kumimoji="1" lang="zh-CN" altLang="en-US" smtClean="0"/>
              <a:t>2018/2/8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CE0E-A7CA-0649-979B-7D4B0045FA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6D3A-DB59-3B4F-B2C6-0A1ED8719DCD}" type="datetimeFigureOut">
              <a:rPr kumimoji="1" lang="zh-CN" altLang="en-US" smtClean="0"/>
              <a:t>2018/2/8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CE0E-A7CA-0649-979B-7D4B0045FA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6D3A-DB59-3B4F-B2C6-0A1ED8719DCD}" type="datetimeFigureOut">
              <a:rPr kumimoji="1" lang="zh-CN" altLang="en-US" smtClean="0"/>
              <a:t>2018/2/8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CE0E-A7CA-0649-979B-7D4B0045FA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6D3A-DB59-3B4F-B2C6-0A1ED8719DCD}" type="datetimeFigureOut">
              <a:rPr kumimoji="1" lang="zh-CN" altLang="en-US" smtClean="0"/>
              <a:t>2018/2/8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CE0E-A7CA-0649-979B-7D4B0045FA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6D3A-DB59-3B4F-B2C6-0A1ED8719DCD}" type="datetimeFigureOut">
              <a:rPr kumimoji="1" lang="zh-CN" altLang="en-US" smtClean="0"/>
              <a:t>2018/2/8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CE0E-A7CA-0649-979B-7D4B0045FA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6D3A-DB59-3B4F-B2C6-0A1ED8719DCD}" type="datetimeFigureOut">
              <a:rPr kumimoji="1" lang="zh-CN" altLang="en-US" smtClean="0"/>
              <a:t>2018/2/8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CE0E-A7CA-0649-979B-7D4B0045FA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6D3A-DB59-3B4F-B2C6-0A1ED8719DCD}" type="datetimeFigureOut">
              <a:rPr kumimoji="1" lang="zh-CN" altLang="en-US" smtClean="0"/>
              <a:t>2018/2/8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CE0E-A7CA-0649-979B-7D4B0045FA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6D3A-DB59-3B4F-B2C6-0A1ED8719DCD}" type="datetimeFigureOut">
              <a:rPr kumimoji="1" lang="zh-CN" altLang="en-US" smtClean="0"/>
              <a:t>2018/2/8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CE0E-A7CA-0649-979B-7D4B0045FA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6D3A-DB59-3B4F-B2C6-0A1ED8719DCD}" type="datetimeFigureOut">
              <a:rPr kumimoji="1" lang="zh-CN" altLang="en-US" smtClean="0"/>
              <a:t>2018/2/8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CE0E-A7CA-0649-979B-7D4B0045FA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6D3A-DB59-3B4F-B2C6-0A1ED8719DCD}" type="datetimeFigureOut">
              <a:rPr kumimoji="1" lang="zh-CN" altLang="en-US" smtClean="0"/>
              <a:t>2018/2/8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CE0E-A7CA-0649-979B-7D4B0045FA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6D3A-DB59-3B4F-B2C6-0A1ED8719DCD}" type="datetimeFigureOut">
              <a:rPr kumimoji="1" lang="zh-CN" altLang="en-US" smtClean="0"/>
              <a:t>2018/2/8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CE0E-A7CA-0649-979B-7D4B0045FA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36D3A-DB59-3B4F-B2C6-0A1ED8719DCD}" type="datetimeFigureOut">
              <a:rPr kumimoji="1" lang="zh-CN" altLang="en-US" smtClean="0"/>
              <a:t>2018/2/8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8CE0E-A7CA-0649-979B-7D4B0045FA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8571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metheus/node_exporter" TargetMode="External"/><Relationship Id="rId4" Type="http://schemas.openxmlformats.org/officeDocument/2006/relationships/hyperlink" Target="https://github.com/google/cadvisor" TargetMode="External"/><Relationship Id="rId5" Type="http://schemas.openxmlformats.org/officeDocument/2006/relationships/hyperlink" Target="https://github.com/grafana/grafana/" TargetMode="External"/><Relationship Id="rId6" Type="http://schemas.openxmlformats.org/officeDocument/2006/relationships/hyperlink" Target="https://github.com/infinityworksltd/prometheus-rancher-exporter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rometheus/prometheu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metheus.io/docs/instrumenting/exporter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9080/api/v1/query?query=up" TargetMode="External"/><Relationship Id="rId3" Type="http://schemas.openxmlformats.org/officeDocument/2006/relationships/hyperlink" Target="http://localhost:9090/api/v1/target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Prometheus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err="1"/>
              <a:t>G</a:t>
            </a:r>
            <a:r>
              <a:rPr kumimoji="1" lang="en-US" altLang="zh-CN" dirty="0" err="1" smtClean="0"/>
              <a:t>rafana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1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Grafana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features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Panels</a:t>
            </a:r>
          </a:p>
          <a:p>
            <a:pPr lvl="1"/>
            <a:r>
              <a:rPr kumimoji="1" lang="en-US" altLang="zh-CN" dirty="0" smtClean="0"/>
              <a:t>Graph\single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stat\table\heat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map\alert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list\text</a:t>
            </a:r>
          </a:p>
          <a:p>
            <a:r>
              <a:rPr kumimoji="1" lang="en-US" altLang="zh-CN" dirty="0" smtClean="0"/>
              <a:t>Dashboard</a:t>
            </a:r>
          </a:p>
          <a:p>
            <a:pPr lvl="1"/>
            <a:r>
              <a:rPr kumimoji="1" lang="en-US" altLang="zh-CN" dirty="0" smtClean="0"/>
              <a:t>Row\Templating\annotation\playlist\import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dashboard</a:t>
            </a:r>
          </a:p>
          <a:p>
            <a:r>
              <a:rPr kumimoji="1" lang="en-US" altLang="zh-CN" dirty="0" smtClean="0"/>
              <a:t>Alerting</a:t>
            </a:r>
          </a:p>
          <a:p>
            <a:pPr lvl="1"/>
            <a:r>
              <a:rPr kumimoji="1" lang="en-US" altLang="zh-CN" dirty="0" smtClean="0"/>
              <a:t>Alert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\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notification</a:t>
            </a:r>
          </a:p>
          <a:p>
            <a:r>
              <a:rPr kumimoji="1" lang="en-US" altLang="zh-CN" dirty="0" err="1" smtClean="0"/>
              <a:t>Datasources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Prometheus\</a:t>
            </a:r>
            <a:r>
              <a:rPr kumimoji="1" lang="en-US" altLang="zh-CN" dirty="0" err="1" smtClean="0"/>
              <a:t>elasticsearch</a:t>
            </a:r>
            <a:r>
              <a:rPr kumimoji="1" lang="en-US" altLang="zh-CN" dirty="0" smtClean="0"/>
              <a:t>\</a:t>
            </a:r>
            <a:r>
              <a:rPr kumimoji="1" lang="en-US" altLang="zh-CN" dirty="0" err="1" smtClean="0"/>
              <a:t>influxdb</a:t>
            </a:r>
            <a:endParaRPr kumimoji="1" lang="en-US" altLang="zh-CN" dirty="0" smtClean="0"/>
          </a:p>
          <a:p>
            <a:r>
              <a:rPr kumimoji="1" lang="en-US" altLang="zh-CN" dirty="0" smtClean="0"/>
              <a:t>Plugins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196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Grafana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plugin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Pie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chart</a:t>
            </a:r>
          </a:p>
          <a:p>
            <a:pPr lvl="1"/>
            <a:r>
              <a:rPr lang="en-US" altLang="zh-CN" dirty="0" err="1" smtClean="0"/>
              <a:t>grafana</a:t>
            </a:r>
            <a:r>
              <a:rPr lang="en-US" altLang="zh-CN" dirty="0" smtClean="0"/>
              <a:t>-cli </a:t>
            </a:r>
            <a:r>
              <a:rPr lang="en-US" altLang="zh-CN" dirty="0"/>
              <a:t>plugins install </a:t>
            </a:r>
            <a:r>
              <a:rPr lang="en-US" altLang="zh-CN" dirty="0" err="1" smtClean="0"/>
              <a:t>grafana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piechart</a:t>
            </a:r>
            <a:r>
              <a:rPr lang="en-US" altLang="zh-CN" dirty="0" smtClean="0"/>
              <a:t>-panel</a:t>
            </a:r>
          </a:p>
          <a:p>
            <a:r>
              <a:rPr lang="en-US" altLang="zh-CN" dirty="0" err="1" smtClean="0"/>
              <a:t>Zabbix</a:t>
            </a:r>
            <a:endParaRPr lang="en-US" altLang="zh-CN" dirty="0" smtClean="0"/>
          </a:p>
          <a:p>
            <a:pPr lvl="1"/>
            <a:r>
              <a:rPr lang="en-US" altLang="zh-CN" dirty="0" err="1"/>
              <a:t>grafana</a:t>
            </a:r>
            <a:r>
              <a:rPr lang="en-US" altLang="zh-CN" dirty="0"/>
              <a:t>-cli plugins install </a:t>
            </a:r>
            <a:r>
              <a:rPr lang="en-US" altLang="zh-CN" dirty="0" err="1"/>
              <a:t>alexanderzobnin</a:t>
            </a:r>
            <a:r>
              <a:rPr lang="en-US" altLang="zh-CN" dirty="0"/>
              <a:t>-</a:t>
            </a:r>
            <a:r>
              <a:rPr lang="en-US" altLang="zh-CN" dirty="0" err="1"/>
              <a:t>zabbix</a:t>
            </a:r>
            <a:r>
              <a:rPr lang="en-US" altLang="zh-CN" dirty="0"/>
              <a:t>-app</a:t>
            </a:r>
            <a:endParaRPr lang="en-US" altLang="zh-CN" dirty="0" smtClean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548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Grafana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DEMO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Create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dashboard</a:t>
            </a:r>
          </a:p>
          <a:p>
            <a:pPr lvl="1"/>
            <a:r>
              <a:rPr kumimoji="1" lang="en-US" altLang="zh-CN" dirty="0" smtClean="0"/>
              <a:t>row</a:t>
            </a:r>
          </a:p>
          <a:p>
            <a:pPr lvl="1"/>
            <a:r>
              <a:rPr kumimoji="1" lang="en-US" altLang="zh-CN" dirty="0" smtClean="0"/>
              <a:t>Panel</a:t>
            </a:r>
          </a:p>
          <a:p>
            <a:pPr lvl="1"/>
            <a:r>
              <a:rPr kumimoji="1" lang="en-US" altLang="zh-CN" dirty="0" smtClean="0"/>
              <a:t>Query</a:t>
            </a:r>
          </a:p>
          <a:p>
            <a:pPr lvl="1"/>
            <a:r>
              <a:rPr kumimoji="1" lang="en-US" altLang="zh-CN" dirty="0" smtClean="0"/>
              <a:t>Alert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slack</a:t>
            </a:r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26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Rancher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Catalog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prometheus</a:t>
            </a:r>
            <a:endParaRPr kumimoji="1"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Prometheus</a:t>
            </a:r>
            <a:r>
              <a:rPr lang="en-US" altLang="zh-CN" dirty="0"/>
              <a:t> - Used to scrape and store metrics from our data sources.</a:t>
            </a:r>
          </a:p>
          <a:p>
            <a:pPr lvl="1"/>
            <a:r>
              <a:rPr lang="en-US" altLang="zh-CN" dirty="0">
                <a:hlinkClick r:id="rId3"/>
              </a:rPr>
              <a:t>Prometheus Node Exporter</a:t>
            </a:r>
            <a:r>
              <a:rPr lang="en-US" altLang="zh-CN" dirty="0"/>
              <a:t> - Gets host level metrics and exposes them to Prometheus.</a:t>
            </a:r>
          </a:p>
          <a:p>
            <a:pPr lvl="1"/>
            <a:r>
              <a:rPr lang="en-US" altLang="zh-CN" dirty="0">
                <a:hlinkClick r:id="rId4"/>
              </a:rPr>
              <a:t>cAdvisor</a:t>
            </a:r>
            <a:r>
              <a:rPr lang="en-US" altLang="zh-CN" dirty="0"/>
              <a:t> - Deploys and Exposes the </a:t>
            </a:r>
            <a:r>
              <a:rPr lang="en-US" altLang="zh-CN" dirty="0" err="1"/>
              <a:t>cadvsior</a:t>
            </a:r>
            <a:r>
              <a:rPr lang="en-US" altLang="zh-CN" dirty="0"/>
              <a:t> stats used by Rancher's agent container, to Prometheus.</a:t>
            </a:r>
          </a:p>
          <a:p>
            <a:pPr lvl="1"/>
            <a:r>
              <a:rPr lang="en-US" altLang="zh-CN" dirty="0">
                <a:hlinkClick r:id="rId5"/>
              </a:rPr>
              <a:t>Grafana</a:t>
            </a:r>
            <a:r>
              <a:rPr lang="en-US" altLang="zh-CN" dirty="0"/>
              <a:t> - Used to </a:t>
            </a:r>
            <a:r>
              <a:rPr lang="en-US" altLang="zh-CN" dirty="0" err="1"/>
              <a:t>visualise</a:t>
            </a:r>
            <a:r>
              <a:rPr lang="en-US" altLang="zh-CN" dirty="0"/>
              <a:t> the data from Prometheus and </a:t>
            </a:r>
            <a:r>
              <a:rPr lang="en-US" altLang="zh-CN" dirty="0" err="1"/>
              <a:t>InfluxDB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>
                <a:hlinkClick r:id="rId6"/>
              </a:rPr>
              <a:t>Prometheus Rancher Exporter</a:t>
            </a:r>
            <a:r>
              <a:rPr lang="en-US" altLang="zh-CN" dirty="0"/>
              <a:t> - Allows Prometheus to access the Rancher API and return the status of any stack or service in the rancher environment associated with the API key used.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469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226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Prometheus is a monitoring platform that collects metrics from monitored targets by scraping metrics HTTP endpoints on these </a:t>
            </a:r>
            <a:r>
              <a:rPr lang="en-US" altLang="zh-CN" dirty="0" smtClean="0"/>
              <a:t>targets</a:t>
            </a:r>
          </a:p>
          <a:p>
            <a:r>
              <a:rPr lang="en-US" altLang="zh-CN" dirty="0"/>
              <a:t>Prometheus</a:t>
            </a:r>
            <a:r>
              <a:rPr lang="zh-CN" altLang="en-US" dirty="0"/>
              <a:t>是一套开源的监控</a:t>
            </a:r>
            <a:r>
              <a:rPr lang="en-US" altLang="zh-CN" dirty="0"/>
              <a:t>&amp;</a:t>
            </a:r>
            <a:r>
              <a:rPr lang="zh-CN" altLang="en-US" dirty="0"/>
              <a:t>报警</a:t>
            </a:r>
            <a:r>
              <a:rPr lang="en-US" altLang="zh-CN" dirty="0"/>
              <a:t>&amp;</a:t>
            </a:r>
            <a:r>
              <a:rPr lang="zh-CN" altLang="en-US" dirty="0"/>
              <a:t>时间序列数据库的</a:t>
            </a:r>
            <a:r>
              <a:rPr lang="zh-CN" altLang="en-US" dirty="0" smtClean="0"/>
              <a:t>组合</a:t>
            </a:r>
            <a:endParaRPr lang="en-US" altLang="zh-CN" dirty="0" smtClean="0"/>
          </a:p>
          <a:p>
            <a:r>
              <a:rPr lang="en-US" altLang="zh-CN" dirty="0" err="1"/>
              <a:t>Grafana</a:t>
            </a:r>
            <a:r>
              <a:rPr lang="en-US" altLang="zh-CN" dirty="0"/>
              <a:t> is an open source metric analytics &amp; visualization suite. 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80337" y="324433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		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838" y="4263909"/>
            <a:ext cx="2065338" cy="20653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5" y="4263909"/>
            <a:ext cx="20478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3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Prometheus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features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multi-dimensional data model with </a:t>
            </a:r>
            <a:r>
              <a:rPr lang="en-US" altLang="zh-CN" dirty="0">
                <a:solidFill>
                  <a:srgbClr val="FF0000"/>
                </a:solidFill>
              </a:rPr>
              <a:t>time series data </a:t>
            </a:r>
            <a:r>
              <a:rPr lang="en-US" altLang="zh-CN" dirty="0"/>
              <a:t>identified by metric name and key/value pairs</a:t>
            </a:r>
          </a:p>
          <a:p>
            <a:r>
              <a:rPr lang="en-US" altLang="zh-CN" dirty="0"/>
              <a:t>a flexible </a:t>
            </a:r>
            <a:r>
              <a:rPr lang="en-US" altLang="zh-CN" dirty="0">
                <a:solidFill>
                  <a:srgbClr val="FF0000"/>
                </a:solidFill>
              </a:rPr>
              <a:t>query language</a:t>
            </a:r>
            <a:r>
              <a:rPr lang="en-US" altLang="zh-CN" dirty="0"/>
              <a:t> to leverage this dimensionality</a:t>
            </a:r>
          </a:p>
          <a:p>
            <a:r>
              <a:rPr lang="en-US" altLang="zh-CN" dirty="0"/>
              <a:t>no reliance on distributed storage; single server nodes are autonomous</a:t>
            </a:r>
          </a:p>
          <a:p>
            <a:r>
              <a:rPr lang="en-US" altLang="zh-CN" dirty="0"/>
              <a:t>time series collection happens via a pull model over </a:t>
            </a:r>
            <a:r>
              <a:rPr lang="en-US" altLang="zh-CN" dirty="0">
                <a:solidFill>
                  <a:srgbClr val="FF0000"/>
                </a:solidFill>
              </a:rPr>
              <a:t>HTTP</a:t>
            </a:r>
          </a:p>
          <a:p>
            <a:r>
              <a:rPr lang="en-US" altLang="zh-CN" dirty="0"/>
              <a:t>pushing time series is supported via an intermediary gateway</a:t>
            </a:r>
          </a:p>
          <a:p>
            <a:r>
              <a:rPr lang="en-US" altLang="zh-CN" dirty="0"/>
              <a:t>targets are discovered via service discovery or static configuration</a:t>
            </a:r>
          </a:p>
          <a:p>
            <a:r>
              <a:rPr lang="en-US" altLang="zh-CN" dirty="0"/>
              <a:t>multiple modes of graphing and </a:t>
            </a:r>
            <a:r>
              <a:rPr lang="en-US" altLang="zh-CN" dirty="0" smtClean="0"/>
              <a:t>dash</a:t>
            </a:r>
            <a:r>
              <a:rPr lang="zh-CN" altLang="en-US" dirty="0" smtClean="0"/>
              <a:t> </a:t>
            </a:r>
            <a:r>
              <a:rPr lang="en-US" altLang="zh-CN" dirty="0" smtClean="0"/>
              <a:t>boarding </a:t>
            </a:r>
            <a:r>
              <a:rPr lang="en-US" altLang="zh-CN" dirty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83347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Prometheus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architecture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517" y="1568668"/>
            <a:ext cx="10854559" cy="49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2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Prometheus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client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libraries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prometheus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client_java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40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Prometheus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exporters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https://prometheus.io/docs/instrumenting/exporters</a:t>
            </a:r>
            <a:r>
              <a:rPr kumimoji="1" lang="en-US" altLang="zh-CN" dirty="0" smtClean="0">
                <a:hlinkClick r:id="rId2"/>
              </a:rPr>
              <a:t>/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Mysql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exporter</a:t>
            </a:r>
          </a:p>
          <a:p>
            <a:pPr lvl="1"/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exporter</a:t>
            </a:r>
          </a:p>
          <a:p>
            <a:pPr lvl="1"/>
            <a:r>
              <a:rPr kumimoji="1" lang="en-US" altLang="zh-CN" dirty="0" err="1" smtClean="0"/>
              <a:t>cadvisor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15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Prometheus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query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http_requests_total</a:t>
            </a:r>
            <a:r>
              <a:rPr lang="en-US" altLang="zh-CN" dirty="0" smtClean="0"/>
              <a:t>{environment</a:t>
            </a:r>
            <a:r>
              <a:rPr lang="en-US" altLang="zh-CN" dirty="0"/>
              <a:t>=~"</a:t>
            </a:r>
            <a:r>
              <a:rPr lang="en-US" altLang="zh-CN" dirty="0" err="1"/>
              <a:t>staging|testing|development</a:t>
            </a:r>
            <a:r>
              <a:rPr lang="en-US" altLang="zh-CN" dirty="0"/>
              <a:t>",method!="GET</a:t>
            </a:r>
            <a:r>
              <a:rPr lang="en-US" altLang="zh-CN" dirty="0" smtClean="0"/>
              <a:t>"}</a:t>
            </a:r>
          </a:p>
          <a:p>
            <a:r>
              <a:rPr kumimoji="1" lang="en-US" altLang="zh-CN" dirty="0" smtClean="0"/>
              <a:t>Operators: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%</a:t>
            </a:r>
          </a:p>
          <a:p>
            <a:r>
              <a:rPr lang="en-US" altLang="zh-CN" dirty="0"/>
              <a:t>Aggregation </a:t>
            </a:r>
            <a:r>
              <a:rPr lang="en-US" altLang="zh-CN" dirty="0" smtClean="0"/>
              <a:t>operators:</a:t>
            </a:r>
            <a:r>
              <a:rPr lang="zh-CN" altLang="en-US" dirty="0" smtClean="0"/>
              <a:t>  </a:t>
            </a:r>
            <a:r>
              <a:rPr lang="en-US" altLang="zh-CN" dirty="0" smtClean="0"/>
              <a:t>sum\min\max\</a:t>
            </a:r>
            <a:r>
              <a:rPr lang="en-US" altLang="zh-CN" dirty="0" err="1" smtClean="0"/>
              <a:t>avg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topk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sum(</a:t>
            </a:r>
            <a:r>
              <a:rPr lang="en-US" altLang="zh-CN" dirty="0" err="1" smtClean="0"/>
              <a:t>http_requests_total</a:t>
            </a:r>
            <a:r>
              <a:rPr lang="en-US" altLang="zh-CN" dirty="0"/>
              <a:t>) by (application, </a:t>
            </a:r>
            <a:r>
              <a:rPr lang="en-US" altLang="zh-CN" dirty="0" smtClean="0"/>
              <a:t>group)</a:t>
            </a:r>
          </a:p>
          <a:p>
            <a:r>
              <a:rPr lang="en-US" altLang="zh-CN" dirty="0"/>
              <a:t>rate(</a:t>
            </a:r>
            <a:r>
              <a:rPr lang="en-US" altLang="zh-CN" dirty="0" err="1"/>
              <a:t>http_requests_total</a:t>
            </a:r>
            <a:r>
              <a:rPr lang="en-US" altLang="zh-CN" dirty="0"/>
              <a:t>[5m])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432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Prometheus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URL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http</a:t>
            </a:r>
            <a:r>
              <a:rPr lang="de-DE" altLang="zh-CN" dirty="0" smtClean="0"/>
              <a:t>://</a:t>
            </a:r>
            <a:r>
              <a:rPr lang="en-US" altLang="zh-CN" dirty="0" smtClean="0"/>
              <a:t>localhost</a:t>
            </a:r>
            <a:r>
              <a:rPr lang="de-DE" altLang="zh-CN" dirty="0" smtClean="0"/>
              <a:t>:90</a:t>
            </a:r>
            <a:r>
              <a:rPr lang="en-US" altLang="zh-CN" dirty="0" smtClean="0"/>
              <a:t>9</a:t>
            </a:r>
            <a:r>
              <a:rPr lang="de-DE" altLang="zh-CN" dirty="0" smtClean="0"/>
              <a:t>0/</a:t>
            </a:r>
            <a:r>
              <a:rPr lang="de-DE" altLang="zh-CN" dirty="0" err="1" smtClean="0"/>
              <a:t>graph</a:t>
            </a:r>
            <a:endParaRPr lang="de-DE" altLang="zh-CN" dirty="0" smtClean="0"/>
          </a:p>
          <a:p>
            <a:r>
              <a:rPr kumimoji="1" lang="de-DE" altLang="zh-CN" dirty="0" smtClean="0"/>
              <a:t>http://</a:t>
            </a:r>
            <a:r>
              <a:rPr kumimoji="1" lang="en-US" altLang="zh-CN" dirty="0" smtClean="0"/>
              <a:t>localhost</a:t>
            </a:r>
            <a:r>
              <a:rPr kumimoji="1" lang="de-DE" altLang="zh-CN" dirty="0" smtClean="0"/>
              <a:t>:90</a:t>
            </a:r>
            <a:r>
              <a:rPr kumimoji="1" lang="en-US" altLang="zh-CN" dirty="0" smtClean="0"/>
              <a:t>9</a:t>
            </a:r>
            <a:r>
              <a:rPr kumimoji="1" lang="de-DE" altLang="zh-CN" dirty="0" smtClean="0"/>
              <a:t>0/</a:t>
            </a:r>
            <a:r>
              <a:rPr kumimoji="1" lang="de-DE" altLang="zh-CN" dirty="0" err="1" smtClean="0"/>
              <a:t>status</a:t>
            </a:r>
            <a:endParaRPr kumimoji="1" lang="de-DE" altLang="zh-CN" dirty="0" smtClean="0"/>
          </a:p>
          <a:p>
            <a:r>
              <a:rPr kumimoji="1" lang="en-US" altLang="zh-CN" dirty="0"/>
              <a:t>http</a:t>
            </a:r>
            <a:r>
              <a:rPr kumimoji="1" lang="en-US" altLang="zh-CN" dirty="0" smtClean="0"/>
              <a:t>://</a:t>
            </a:r>
            <a:r>
              <a:rPr kumimoji="1" lang="en-US" altLang="zh-CN" dirty="0"/>
              <a:t> localhost </a:t>
            </a:r>
            <a:r>
              <a:rPr kumimoji="1" lang="en-US" altLang="zh-CN" dirty="0" smtClean="0"/>
              <a:t>:9090/</a:t>
            </a:r>
            <a:r>
              <a:rPr kumimoji="1" lang="en-US" altLang="zh-CN" dirty="0" err="1" smtClean="0"/>
              <a:t>config</a:t>
            </a:r>
            <a:endParaRPr kumimoji="1" lang="en-US" altLang="zh-CN" dirty="0" smtClean="0"/>
          </a:p>
          <a:p>
            <a:r>
              <a:rPr kumimoji="1" lang="en-US" altLang="zh-CN" dirty="0"/>
              <a:t>http</a:t>
            </a:r>
            <a:r>
              <a:rPr kumimoji="1" lang="en-US" altLang="zh-CN" dirty="0" smtClean="0"/>
              <a:t>://</a:t>
            </a:r>
            <a:r>
              <a:rPr kumimoji="1" lang="en-US" altLang="zh-CN" dirty="0"/>
              <a:t> localhost </a:t>
            </a:r>
            <a:r>
              <a:rPr kumimoji="1" lang="en-US" altLang="zh-CN" dirty="0" smtClean="0"/>
              <a:t>:9090/targets</a:t>
            </a:r>
          </a:p>
          <a:p>
            <a:pPr lvl="1"/>
            <a:endParaRPr kumimoji="1" lang="en-US" altLang="zh-CN" dirty="0" smtClean="0"/>
          </a:p>
          <a:p>
            <a:r>
              <a:rPr kumimoji="1" lang="mr-IN" altLang="zh-CN" dirty="0" err="1">
                <a:hlinkClick r:id="rId2"/>
              </a:rPr>
              <a:t>http</a:t>
            </a:r>
            <a:r>
              <a:rPr kumimoji="1" lang="mr-IN" altLang="zh-CN" dirty="0" smtClean="0">
                <a:hlinkClick r:id="rId2"/>
              </a:rPr>
              <a:t>://</a:t>
            </a:r>
            <a:r>
              <a:rPr kumimoji="1" lang="en-US" altLang="zh-CN" dirty="0" smtClean="0">
                <a:hlinkClick r:id="rId2"/>
              </a:rPr>
              <a:t>localhost</a:t>
            </a:r>
            <a:r>
              <a:rPr kumimoji="1" lang="mr-IN" altLang="zh-CN" dirty="0" smtClean="0">
                <a:hlinkClick r:id="rId2"/>
              </a:rPr>
              <a:t>:90</a:t>
            </a:r>
            <a:r>
              <a:rPr kumimoji="1" lang="en-US" altLang="zh-CN" dirty="0" smtClean="0">
                <a:hlinkClick r:id="rId2"/>
              </a:rPr>
              <a:t>9</a:t>
            </a:r>
            <a:r>
              <a:rPr kumimoji="1" lang="mr-IN" altLang="zh-CN" dirty="0" smtClean="0">
                <a:hlinkClick r:id="rId2"/>
              </a:rPr>
              <a:t>0/api/v1/query?query=up</a:t>
            </a:r>
            <a:endParaRPr kumimoji="1" lang="en-US" altLang="zh-CN" dirty="0" smtClean="0"/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localhost:9090/api/v1/targets</a:t>
            </a:r>
            <a:endParaRPr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49086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Prometheus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DEMO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Install</a:t>
            </a:r>
          </a:p>
          <a:p>
            <a:r>
              <a:rPr kumimoji="1" lang="en-US" altLang="zh-CN" dirty="0" err="1" smtClean="0"/>
              <a:t>config</a:t>
            </a:r>
            <a:endParaRPr kumimoji="1" lang="en-US" altLang="zh-CN" dirty="0" smtClean="0"/>
          </a:p>
          <a:p>
            <a:r>
              <a:rPr kumimoji="1" lang="en-US" altLang="zh-CN" dirty="0" smtClean="0"/>
              <a:t>Browse</a:t>
            </a:r>
          </a:p>
          <a:p>
            <a:r>
              <a:rPr kumimoji="1" lang="en-US" altLang="zh-CN" dirty="0" smtClean="0"/>
              <a:t>query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045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</TotalTime>
  <Words>206</Words>
  <Application>Microsoft Macintosh PowerPoint</Application>
  <PresentationFormat>宽屏</PresentationFormat>
  <Paragraphs>71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Calibri</vt:lpstr>
      <vt:lpstr>Calibri Light</vt:lpstr>
      <vt:lpstr>DengXian</vt:lpstr>
      <vt:lpstr>Mangal</vt:lpstr>
      <vt:lpstr>等线</vt:lpstr>
      <vt:lpstr>等线 Light</vt:lpstr>
      <vt:lpstr>Arial</vt:lpstr>
      <vt:lpstr>Office Theme</vt:lpstr>
      <vt:lpstr>Prometheus &amp; Grafana</vt:lpstr>
      <vt:lpstr>WHAT</vt:lpstr>
      <vt:lpstr>Prometheus - features</vt:lpstr>
      <vt:lpstr>Prometheus – architecture</vt:lpstr>
      <vt:lpstr>Prometheus – client libraries</vt:lpstr>
      <vt:lpstr>Prometheus – exporters</vt:lpstr>
      <vt:lpstr>Prometheus – query</vt:lpstr>
      <vt:lpstr>Prometheus – URL</vt:lpstr>
      <vt:lpstr>Prometheus - DEMO</vt:lpstr>
      <vt:lpstr>Grafana - features</vt:lpstr>
      <vt:lpstr>Grafana – install plugin</vt:lpstr>
      <vt:lpstr>Grafana - DEMO</vt:lpstr>
      <vt:lpstr>For  Rancher 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Prometheus and Grafana</dc:title>
  <dc:creator>jason lui</dc:creator>
  <cp:lastModifiedBy>jason lui</cp:lastModifiedBy>
  <cp:revision>19</cp:revision>
  <dcterms:created xsi:type="dcterms:W3CDTF">2018-02-04T10:03:23Z</dcterms:created>
  <dcterms:modified xsi:type="dcterms:W3CDTF">2018-02-07T16:04:53Z</dcterms:modified>
</cp:coreProperties>
</file>