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7" r:id="rId2"/>
    <p:sldId id="262" r:id="rId3"/>
    <p:sldId id="264" r:id="rId4"/>
    <p:sldId id="266" r:id="rId5"/>
    <p:sldId id="265" r:id="rId6"/>
    <p:sldId id="269" r:id="rId7"/>
    <p:sldId id="27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6B60-0B7D-4ECB-B6BE-1BEEF60D34C8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0BBD-27D4-48F7-A9F9-14054AB6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9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F2E4-B269-4E6B-929E-F6D5192522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3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1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73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35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214425"/>
            <a:ext cx="10972800" cy="4911741"/>
          </a:xfrm>
        </p:spPr>
        <p:txBody>
          <a:bodyPr/>
          <a:lstStyle>
            <a:lvl1pPr>
              <a:defRPr sz="18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>
                <a:solidFill>
                  <a:srgbClr val="000099"/>
                </a:solidFill>
              </a:defRPr>
            </a:lvl3pPr>
            <a:lvl4pPr>
              <a:defRPr>
                <a:solidFill>
                  <a:srgbClr val="000099"/>
                </a:solidFill>
              </a:defRPr>
            </a:lvl4pPr>
            <a:lvl5pPr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1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2" y="214290"/>
            <a:ext cx="10477500" cy="4953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2965" y="142852"/>
            <a:ext cx="8858312" cy="571504"/>
          </a:xfrm>
        </p:spPr>
        <p:txBody>
          <a:bodyPr>
            <a:noAutofit/>
          </a:bodyPr>
          <a:lstStyle>
            <a:lvl1pPr algn="l">
              <a:defRPr sz="2400" b="1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62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1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9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E33B-B533-494B-9DE7-1E3171D8FBCC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5246-AC39-452C-B42F-0B1CE5718C9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binary_comms_network_istock_4319108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92" y="1224501"/>
            <a:ext cx="6818757" cy="4277801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5349" y="3771048"/>
            <a:ext cx="6858000" cy="194803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Специальность 09.02.03 Программирование в компьютерных системах</a:t>
            </a:r>
          </a:p>
          <a:p>
            <a:pPr algn="l">
              <a:lnSpc>
                <a:spcPct val="100000"/>
              </a:lnSpc>
            </a:pPr>
            <a:r>
              <a:rPr lang="ru-RU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Руководитель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Н.Г. Титов 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Выполнил: 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Строкин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</a:p>
          <a:p>
            <a:pPr algn="l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Краснодар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95349" y="1520465"/>
            <a:ext cx="6980888" cy="1913214"/>
          </a:xfrm>
        </p:spPr>
        <p:txBody>
          <a:bodyPr>
            <a:no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«КУБГУ»)</a:t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СРЕДНЕГО ПРОФЕССИОНАЛЬНОГО ОБРАЗОВАНИЯ</a:t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серверной части системы мониторинга медицинских показателей»</a:t>
            </a:r>
            <a:r>
              <a:rPr lang="ru-RU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3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авторизации пользователя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25" y="1916455"/>
            <a:ext cx="3810000" cy="4019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65" y="1916455"/>
            <a:ext cx="510075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57" y="1198677"/>
            <a:ext cx="11305251" cy="56593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98" y="894465"/>
            <a:ext cx="10699910" cy="54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«Работники»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7" y="1155205"/>
            <a:ext cx="11555888" cy="57022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76" y="1778660"/>
            <a:ext cx="6729150" cy="40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«Карточки пациентов»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7" y="1274478"/>
            <a:ext cx="6824561" cy="53429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58" y="1274478"/>
            <a:ext cx="4781550" cy="5342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68" y="1274478"/>
            <a:ext cx="2013490" cy="5342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541" y="882758"/>
            <a:ext cx="10121274" cy="45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Служба поддержки</a:t>
            </a:r>
            <a:endParaRPr lang="ru-RU" dirty="0"/>
          </a:p>
        </p:txBody>
      </p:sp>
      <p:pic>
        <p:nvPicPr>
          <p:cNvPr id="6148" name="Picture 4" descr="ÐÐ°ÑÑÐ¸Ð½ÐºÐ¸ Ð¿Ð¾ Ð·Ð°Ð¿ÑÐ¾ÑÑ Nodemai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1" y="1447899"/>
            <a:ext cx="6480313" cy="181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04" y="1447898"/>
            <a:ext cx="4226060" cy="51733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91" y="3260035"/>
            <a:ext cx="6480313" cy="33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7241" y="0"/>
            <a:ext cx="7117774" cy="211963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96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TF01973522</Template>
  <TotalTime>769</TotalTime>
  <Words>27</Words>
  <Application>Microsoft Office PowerPoint</Application>
  <PresentationFormat>Широкоэкранный</PresentationFormat>
  <Paragraphs>13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de Office</vt:lpstr>
      <vt:lpstr>МИНИСТЕРСТВО ОБРАЗОВАНИЯ И НАУКИ РОССИЙСКОЙ ФЕДЕРАЦИИ «КУБАНСКИЙ ГОСУДАРСТВЕННЫЙ УНИВЕРСИТЕТ» (ФГБОУ ВО «КУБГУ») ИНСТИТУТ СРЕДНЕГО ПРОФЕССИОНАЛЬНОГО ОБРАЗОВАНИЯ   Выпускная квалификационная работа на тему: «Разработка серверной части системы мониторинга медицинских показателей»   </vt:lpstr>
      <vt:lpstr>Страница авторизации пользователя</vt:lpstr>
      <vt:lpstr>Главная страница</vt:lpstr>
      <vt:lpstr>Страница «Работники»</vt:lpstr>
      <vt:lpstr>Страница «Карточки пациентов»</vt:lpstr>
      <vt:lpstr>Служба поддержки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«КУБАНСКИЙ ГОСУДАРСТВЕННЫЙ УНИВЕРСИТЕТ» (ФГБОУ ВО «КУБГУ») ИНСТИТУТ СРЕДНЕГО ПРОФЕССИОНАЛЬНОГО ОБРАЗОВАНИЯ   Выпускная квалификационная работа на тему: «Разработка серверной части системы мониторинга медицинских показателей»   </dc:title>
  <dc:creator>Happy_Brain</dc:creator>
  <cp:lastModifiedBy>Happy_Brain</cp:lastModifiedBy>
  <cp:revision>34</cp:revision>
  <dcterms:created xsi:type="dcterms:W3CDTF">2019-06-19T17:55:29Z</dcterms:created>
  <dcterms:modified xsi:type="dcterms:W3CDTF">2019-06-20T18:09:40Z</dcterms:modified>
</cp:coreProperties>
</file>