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</p:sldMasterIdLst>
  <p:notesMasterIdLst>
    <p:notesMasterId r:id="rId12"/>
  </p:notesMasterIdLst>
  <p:handoutMasterIdLst>
    <p:handoutMasterId r:id="rId13"/>
  </p:handoutMasterIdLst>
  <p:sldIdLst>
    <p:sldId id="2802" r:id="rId2"/>
    <p:sldId id="2801" r:id="rId3"/>
    <p:sldId id="2803" r:id="rId4"/>
    <p:sldId id="2804" r:id="rId5"/>
    <p:sldId id="2805" r:id="rId6"/>
    <p:sldId id="2799" r:id="rId7"/>
    <p:sldId id="2800" r:id="rId8"/>
    <p:sldId id="282" r:id="rId9"/>
    <p:sldId id="284" r:id="rId10"/>
    <p:sldId id="2741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CE7"/>
    <a:srgbClr val="FDC1EA"/>
    <a:srgbClr val="DF6CB9"/>
    <a:srgbClr val="0000FF"/>
    <a:srgbClr val="AC49F8"/>
    <a:srgbClr val="BDA7D8"/>
    <a:srgbClr val="9081A7"/>
    <a:srgbClr val="F4ACED"/>
    <a:srgbClr val="272248"/>
    <a:srgbClr val="8AA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3265"/>
  </p:normalViewPr>
  <p:slideViewPr>
    <p:cSldViewPr snapToGrid="0" snapToObjects="1" showGuides="1">
      <p:cViewPr varScale="1">
        <p:scale>
          <a:sx n="135" d="100"/>
          <a:sy n="135" d="100"/>
        </p:scale>
        <p:origin x="4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sources: DB +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sources: DB +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7925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"/>
          <p:cNvSpPr txBox="1">
            <a:spLocks noChangeArrowheads="1"/>
          </p:cNvSpPr>
          <p:nvPr userDrawn="1"/>
        </p:nvSpPr>
        <p:spPr bwMode="auto">
          <a:xfrm>
            <a:off x="0" y="4953000"/>
            <a:ext cx="309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B019EF07-4BF5-4460-9362-E7B168574C9C}" type="slidenum">
              <a:rPr lang="en-US" altLang="en-US" sz="800" smtClean="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63" y="180975"/>
            <a:ext cx="4603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648"/>
            <a:ext cx="9144000" cy="496778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048539" y="4949183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 IBM 2016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103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0308067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7392011" y="4862802"/>
            <a:ext cx="1517205" cy="1017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110" tIns="20110" rIns="20110" bIns="20110" anchor="ctr">
            <a:spAutoFit/>
          </a:bodyPr>
          <a:lstStyle/>
          <a:p>
            <a:pPr lvl="0" algn="r">
              <a:defRPr sz="1800"/>
            </a:pPr>
            <a:r>
              <a:rPr sz="397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397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</a:t>
            </a:r>
            <a:r>
              <a:rPr lang="en-US" sz="397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7</a:t>
            </a:r>
            <a:endParaRPr sz="397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4125662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" y="48999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53" r:id="rId6"/>
    <p:sldLayoutId id="2147483954" r:id="rId7"/>
    <p:sldLayoutId id="2147483955" r:id="rId8"/>
  </p:sldLayoutIdLst>
  <p:hf hd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+mn-lt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+mn-lt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+mn-lt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+mn-lt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+mn-lt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emf"/><Relationship Id="rId2" Type="http://schemas.openxmlformats.org/officeDocument/2006/relationships/image" Target="../media/image10.png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png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Relationship Id="rId1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18.emf"/><Relationship Id="rId9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2695-6060-3F49-A924-9C6C4114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77B09C-A7A4-254E-9BF6-815C6DAA21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3640644"/>
              </p:ext>
            </p:extLst>
          </p:nvPr>
        </p:nvGraphicFramePr>
        <p:xfrm>
          <a:off x="457198" y="775461"/>
          <a:ext cx="7936992" cy="4086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5184">
                  <a:extLst>
                    <a:ext uri="{9D8B030D-6E8A-4147-A177-3AD203B41FA5}">
                      <a16:colId xmlns:a16="http://schemas.microsoft.com/office/drawing/2014/main" val="4034107537"/>
                    </a:ext>
                  </a:extLst>
                </a:gridCol>
                <a:gridCol w="5321808">
                  <a:extLst>
                    <a:ext uri="{9D8B030D-6E8A-4147-A177-3AD203B41FA5}">
                      <a16:colId xmlns:a16="http://schemas.microsoft.com/office/drawing/2014/main" val="809039073"/>
                    </a:ext>
                  </a:extLst>
                </a:gridCol>
              </a:tblGrid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 Scientist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deep into the data to draw hidden insights for the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83668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Architect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Guides the data  transformation, define components as part of the runtime and modeling environments and define cloud native microservice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14453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Designs how data is  organized &amp; ensures 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3263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App 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Builds microservice applications that interact with data and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11015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Facilitates Design Thinking approaches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8337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F8777-753D-914E-8599-AC8BF0555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pic>
        <p:nvPicPr>
          <p:cNvPr id="7" name="Picture 6" descr="Persona_Harley_DataEngineer_PNG.png">
            <a:extLst>
              <a:ext uri="{FF2B5EF4-FFF2-40B4-BE49-F238E27FC236}">
                <a16:creationId xmlns:a16="http://schemas.microsoft.com/office/drawing/2014/main" id="{5C6BCD84-C079-A345-BE3C-52796944C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5" y="2691922"/>
            <a:ext cx="689906" cy="674242"/>
          </a:xfrm>
          <a:prstGeom prst="rect">
            <a:avLst/>
          </a:prstGeom>
        </p:spPr>
      </p:pic>
      <p:pic>
        <p:nvPicPr>
          <p:cNvPr id="8" name="Picture 7" descr="Persona_Chris_DataScientist_PNG.png">
            <a:extLst>
              <a:ext uri="{FF2B5EF4-FFF2-40B4-BE49-F238E27FC236}">
                <a16:creationId xmlns:a16="http://schemas.microsoft.com/office/drawing/2014/main" id="{7442CBE3-28A4-3644-94EC-30206B8F06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788782"/>
            <a:ext cx="689907" cy="674243"/>
          </a:xfrm>
          <a:prstGeom prst="rect">
            <a:avLst/>
          </a:prstGeom>
        </p:spPr>
      </p:pic>
      <p:pic>
        <p:nvPicPr>
          <p:cNvPr id="9" name="Picture 8" descr="Persona_Kai_ApplicationDeveloper_PNG.png">
            <a:extLst>
              <a:ext uri="{FF2B5EF4-FFF2-40B4-BE49-F238E27FC236}">
                <a16:creationId xmlns:a16="http://schemas.microsoft.com/office/drawing/2014/main" id="{691F0541-76AD-2F41-BFEA-1609F937F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82928"/>
            <a:ext cx="689907" cy="674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19E3B-BEE9-EF4E-91AA-5AAA0695C1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57197" y="1756545"/>
            <a:ext cx="694943" cy="666431"/>
          </a:xfrm>
          <a:prstGeom prst="rect">
            <a:avLst/>
          </a:prstGeom>
        </p:spPr>
      </p:pic>
      <p:pic>
        <p:nvPicPr>
          <p:cNvPr id="11" name="Picture 38" descr="Picture 38">
            <a:extLst>
              <a:ext uri="{FF2B5EF4-FFF2-40B4-BE49-F238E27FC236}">
                <a16:creationId xmlns:a16="http://schemas.microsoft.com/office/drawing/2014/main" id="{87AA1DF5-A0C4-D24D-90C6-7E0F5A30A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8" y="4141101"/>
            <a:ext cx="689908" cy="6742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73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807E4-F327-FD45-9E7C-74C9F38A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Garage Locations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C3F72-DAE8-F74C-AF33-8F82C27F6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7D35-5682-A94A-AA29-04114D2F730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531B8-A254-7C4B-8E4B-1D610793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4" y="704851"/>
            <a:ext cx="6720840" cy="42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0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F35E-2DF8-1A4B-B0C1-134CFB61F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2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6" name="Rounded Rectangle 6">
            <a:extLst>
              <a:ext uri="{FF2B5EF4-FFF2-40B4-BE49-F238E27FC236}">
                <a16:creationId xmlns:a16="http://schemas.microsoft.com/office/drawing/2014/main" id="{4B4B5A98-7038-5446-9A5B-988EEDFF52BB}"/>
              </a:ext>
            </a:extLst>
          </p:cNvPr>
          <p:cNvGrpSpPr/>
          <p:nvPr/>
        </p:nvGrpSpPr>
        <p:grpSpPr>
          <a:xfrm>
            <a:off x="2532525" y="458757"/>
            <a:ext cx="1560243" cy="732132"/>
            <a:chOff x="0" y="0"/>
            <a:chExt cx="3120483" cy="1027705"/>
          </a:xfrm>
        </p:grpSpPr>
        <p:sp>
          <p:nvSpPr>
            <p:cNvPr id="7" name="Rounded Rectangle">
              <a:extLst>
                <a:ext uri="{FF2B5EF4-FFF2-40B4-BE49-F238E27FC236}">
                  <a16:creationId xmlns:a16="http://schemas.microsoft.com/office/drawing/2014/main" id="{53B67302-AA5A-4142-90D6-1EBA15519E9E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solidFill>
              <a:srgbClr val="0043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Business understanding">
              <a:extLst>
                <a:ext uri="{FF2B5EF4-FFF2-40B4-BE49-F238E27FC236}">
                  <a16:creationId xmlns:a16="http://schemas.microsoft.com/office/drawing/2014/main" id="{ACE6FFB7-08BD-7B46-BA41-2DA1E2C76591}"/>
                </a:ext>
              </a:extLst>
            </p:cNvPr>
            <p:cNvSpPr txBox="1"/>
            <p:nvPr/>
          </p:nvSpPr>
          <p:spPr>
            <a:xfrm>
              <a:off x="50168" y="49419"/>
              <a:ext cx="3020147" cy="928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Understand b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usiness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 objectives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9" name="Rounded Rectangle 7">
            <a:extLst>
              <a:ext uri="{FF2B5EF4-FFF2-40B4-BE49-F238E27FC236}">
                <a16:creationId xmlns:a16="http://schemas.microsoft.com/office/drawing/2014/main" id="{6947BE0B-D53B-8846-AA06-F6A6170725DF}"/>
              </a:ext>
            </a:extLst>
          </p:cNvPr>
          <p:cNvGrpSpPr/>
          <p:nvPr/>
        </p:nvGrpSpPr>
        <p:grpSpPr>
          <a:xfrm>
            <a:off x="4901248" y="568288"/>
            <a:ext cx="1560243" cy="513853"/>
            <a:chOff x="0" y="0"/>
            <a:chExt cx="3120483" cy="1027705"/>
          </a:xfrm>
        </p:grpSpPr>
        <p:sp>
          <p:nvSpPr>
            <p:cNvPr id="10" name="Rounded Rectangle">
              <a:extLst>
                <a:ext uri="{FF2B5EF4-FFF2-40B4-BE49-F238E27FC236}">
                  <a16:creationId xmlns:a16="http://schemas.microsoft.com/office/drawing/2014/main" id="{CB752B99-D682-BB45-B0CB-557C5B5F7D9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solidFill>
              <a:srgbClr val="0043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Analytic approach">
              <a:extLst>
                <a:ext uri="{FF2B5EF4-FFF2-40B4-BE49-F238E27FC236}">
                  <a16:creationId xmlns:a16="http://schemas.microsoft.com/office/drawing/2014/main" id="{D36FAB2D-C8FA-3247-91FD-B62BCBF4E5BF}"/>
                </a:ext>
              </a:extLst>
            </p:cNvPr>
            <p:cNvSpPr txBox="1"/>
            <p:nvPr/>
          </p:nvSpPr>
          <p:spPr>
            <a:xfrm>
              <a:off x="50168" y="57321"/>
              <a:ext cx="3020147" cy="913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Define a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nalytic approach</a:t>
              </a:r>
            </a:p>
          </p:txBody>
        </p:sp>
      </p:grpSp>
      <p:grpSp>
        <p:nvGrpSpPr>
          <p:cNvPr id="12" name="Rounded Rectangle 8">
            <a:extLst>
              <a:ext uri="{FF2B5EF4-FFF2-40B4-BE49-F238E27FC236}">
                <a16:creationId xmlns:a16="http://schemas.microsoft.com/office/drawing/2014/main" id="{8AEA32CC-6858-9B41-A325-7049C049F7F7}"/>
              </a:ext>
            </a:extLst>
          </p:cNvPr>
          <p:cNvGrpSpPr/>
          <p:nvPr/>
        </p:nvGrpSpPr>
        <p:grpSpPr>
          <a:xfrm>
            <a:off x="6396090" y="1614678"/>
            <a:ext cx="1560243" cy="513853"/>
            <a:chOff x="0" y="0"/>
            <a:chExt cx="3120483" cy="1027705"/>
          </a:xfrm>
        </p:grpSpPr>
        <p:sp>
          <p:nvSpPr>
            <p:cNvPr id="13" name="Rounded Rectangle">
              <a:extLst>
                <a:ext uri="{FF2B5EF4-FFF2-40B4-BE49-F238E27FC236}">
                  <a16:creationId xmlns:a16="http://schemas.microsoft.com/office/drawing/2014/main" id="{14CB845D-FEDB-C641-AC32-F1C76750AC8D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solidFill>
              <a:srgbClr val="0043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Data requirements">
              <a:extLst>
                <a:ext uri="{FF2B5EF4-FFF2-40B4-BE49-F238E27FC236}">
                  <a16:creationId xmlns:a16="http://schemas.microsoft.com/office/drawing/2014/main" id="{3B63D093-688F-594A-82A3-D0AF20C2C4B4}"/>
                </a:ext>
              </a:extLst>
            </p:cNvPr>
            <p:cNvSpPr txBox="1"/>
            <p:nvPr/>
          </p:nvSpPr>
          <p:spPr>
            <a:xfrm>
              <a:off x="50168" y="57320"/>
              <a:ext cx="3020147" cy="9130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Gather d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ata requirements</a:t>
              </a:r>
            </a:p>
          </p:txBody>
        </p:sp>
      </p:grpSp>
      <p:grpSp>
        <p:nvGrpSpPr>
          <p:cNvPr id="15" name="Rounded Rectangle 9">
            <a:extLst>
              <a:ext uri="{FF2B5EF4-FFF2-40B4-BE49-F238E27FC236}">
                <a16:creationId xmlns:a16="http://schemas.microsoft.com/office/drawing/2014/main" id="{01CCE0B3-D10F-0C44-B1C4-DA8355753866}"/>
              </a:ext>
            </a:extLst>
          </p:cNvPr>
          <p:cNvGrpSpPr/>
          <p:nvPr/>
        </p:nvGrpSpPr>
        <p:grpSpPr>
          <a:xfrm>
            <a:off x="6396090" y="2516255"/>
            <a:ext cx="1560243" cy="513853"/>
            <a:chOff x="0" y="0"/>
            <a:chExt cx="3120483" cy="1027705"/>
          </a:xfrm>
        </p:grpSpPr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BD530E28-1584-B641-B19D-228DC4EAA16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solidFill>
              <a:srgbClr val="0043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Data  collection">
              <a:extLst>
                <a:ext uri="{FF2B5EF4-FFF2-40B4-BE49-F238E27FC236}">
                  <a16:creationId xmlns:a16="http://schemas.microsoft.com/office/drawing/2014/main" id="{D018C859-B37F-1F45-A440-0B4E1B8AF5D5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Collect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 </a:t>
              </a:r>
            </a:p>
          </p:txBody>
        </p:sp>
      </p:grpSp>
      <p:grpSp>
        <p:nvGrpSpPr>
          <p:cNvPr id="18" name="Rounded Rectangle 10">
            <a:extLst>
              <a:ext uri="{FF2B5EF4-FFF2-40B4-BE49-F238E27FC236}">
                <a16:creationId xmlns:a16="http://schemas.microsoft.com/office/drawing/2014/main" id="{FC924945-D4F1-214B-820F-CDD249130B8F}"/>
              </a:ext>
            </a:extLst>
          </p:cNvPr>
          <p:cNvGrpSpPr/>
          <p:nvPr/>
        </p:nvGrpSpPr>
        <p:grpSpPr>
          <a:xfrm>
            <a:off x="6421174" y="3430811"/>
            <a:ext cx="1560243" cy="513853"/>
            <a:chOff x="0" y="0"/>
            <a:chExt cx="3120483" cy="1027705"/>
          </a:xfrm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D42303FF-D7F0-9A43-86CB-9D5D1658B390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solidFill>
              <a:srgbClr val="0043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ata  understanding">
              <a:extLst>
                <a:ext uri="{FF2B5EF4-FFF2-40B4-BE49-F238E27FC236}">
                  <a16:creationId xmlns:a16="http://schemas.microsoft.com/office/drawing/2014/main" id="{DF6934E7-B5BE-8B44-9573-5B07F558DFE1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Understand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 </a:t>
              </a:r>
            </a:p>
          </p:txBody>
        </p:sp>
      </p:grpSp>
      <p:grpSp>
        <p:nvGrpSpPr>
          <p:cNvPr id="21" name="Rounded Rectangle 11">
            <a:extLst>
              <a:ext uri="{FF2B5EF4-FFF2-40B4-BE49-F238E27FC236}">
                <a16:creationId xmlns:a16="http://schemas.microsoft.com/office/drawing/2014/main" id="{89BABD35-B948-F948-884F-506F4FA7310F}"/>
              </a:ext>
            </a:extLst>
          </p:cNvPr>
          <p:cNvGrpSpPr/>
          <p:nvPr/>
        </p:nvGrpSpPr>
        <p:grpSpPr>
          <a:xfrm>
            <a:off x="4910591" y="4445535"/>
            <a:ext cx="1560243" cy="513853"/>
            <a:chOff x="0" y="0"/>
            <a:chExt cx="3120483" cy="1027705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AB4581D3-1CBF-4C43-929F-FDF1DF0DA2EB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solidFill>
              <a:srgbClr val="0043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ata  preparation">
              <a:extLst>
                <a:ext uri="{FF2B5EF4-FFF2-40B4-BE49-F238E27FC236}">
                  <a16:creationId xmlns:a16="http://schemas.microsoft.com/office/drawing/2014/main" id="{740ED5ED-5A73-6B4B-86E1-0C5B8D1C23AA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Prepare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 </a:t>
              </a:r>
            </a:p>
          </p:txBody>
        </p:sp>
      </p:grpSp>
      <p:grpSp>
        <p:nvGrpSpPr>
          <p:cNvPr id="24" name="Rounded Rectangle 12">
            <a:extLst>
              <a:ext uri="{FF2B5EF4-FFF2-40B4-BE49-F238E27FC236}">
                <a16:creationId xmlns:a16="http://schemas.microsoft.com/office/drawing/2014/main" id="{E4798763-0BF6-554F-901C-5C73C8ED50A1}"/>
              </a:ext>
            </a:extLst>
          </p:cNvPr>
          <p:cNvGrpSpPr/>
          <p:nvPr/>
        </p:nvGrpSpPr>
        <p:grpSpPr>
          <a:xfrm>
            <a:off x="631606" y="3427173"/>
            <a:ext cx="1560243" cy="513853"/>
            <a:chOff x="0" y="0"/>
            <a:chExt cx="3120483" cy="1027705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1627574F-8CBD-8143-BD60-2B10DA8BB242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solidFill>
              <a:srgbClr val="0043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Evaluation">
              <a:extLst>
                <a:ext uri="{FF2B5EF4-FFF2-40B4-BE49-F238E27FC236}">
                  <a16:creationId xmlns:a16="http://schemas.microsoft.com/office/drawing/2014/main" id="{2863180C-2EF7-7E4A-8076-5DF69D000B38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Evaluat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e model(s)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27" name="Rounded Rectangle 13">
            <a:extLst>
              <a:ext uri="{FF2B5EF4-FFF2-40B4-BE49-F238E27FC236}">
                <a16:creationId xmlns:a16="http://schemas.microsoft.com/office/drawing/2014/main" id="{92857FBC-DBAB-C946-9C04-B303A2464080}"/>
              </a:ext>
            </a:extLst>
          </p:cNvPr>
          <p:cNvGrpSpPr/>
          <p:nvPr/>
        </p:nvGrpSpPr>
        <p:grpSpPr>
          <a:xfrm>
            <a:off x="631606" y="2520925"/>
            <a:ext cx="1560243" cy="513853"/>
            <a:chOff x="0" y="0"/>
            <a:chExt cx="3120483" cy="1027705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A436D638-BDDB-5448-9D0A-F1562BA6FA84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solidFill>
              <a:srgbClr val="0043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Deployment">
              <a:extLst>
                <a:ext uri="{FF2B5EF4-FFF2-40B4-BE49-F238E27FC236}">
                  <a16:creationId xmlns:a16="http://schemas.microsoft.com/office/drawing/2014/main" id="{65D894F8-668B-234B-9B05-8F32184EF688}"/>
                </a:ext>
              </a:extLst>
            </p:cNvPr>
            <p:cNvSpPr txBox="1"/>
            <p:nvPr/>
          </p:nvSpPr>
          <p:spPr>
            <a:xfrm>
              <a:off x="50168" y="57318"/>
              <a:ext cx="3020147" cy="913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Deploy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, integrate models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30" name="Rounded Rectangle 14">
            <a:extLst>
              <a:ext uri="{FF2B5EF4-FFF2-40B4-BE49-F238E27FC236}">
                <a16:creationId xmlns:a16="http://schemas.microsoft.com/office/drawing/2014/main" id="{03FC29AB-FA38-DC4E-B5A5-7B5A4795A853}"/>
              </a:ext>
            </a:extLst>
          </p:cNvPr>
          <p:cNvGrpSpPr/>
          <p:nvPr/>
        </p:nvGrpSpPr>
        <p:grpSpPr>
          <a:xfrm>
            <a:off x="631606" y="1614679"/>
            <a:ext cx="1560243" cy="513853"/>
            <a:chOff x="0" y="0"/>
            <a:chExt cx="3120483" cy="1027705"/>
          </a:xfrm>
        </p:grpSpPr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81F337A-EE16-5348-9DBD-99430F691DAC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solidFill>
              <a:srgbClr val="0043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Feedback">
              <a:extLst>
                <a:ext uri="{FF2B5EF4-FFF2-40B4-BE49-F238E27FC236}">
                  <a16:creationId xmlns:a16="http://schemas.microsoft.com/office/drawing/2014/main" id="{A34BB6C9-D1C7-BD41-8562-E3287557DE10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Feedback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A2B31E7-6B8F-F84B-9E5D-12CE121AEFF1}"/>
              </a:ext>
            </a:extLst>
          </p:cNvPr>
          <p:cNvSpPr/>
          <p:nvPr/>
        </p:nvSpPr>
        <p:spPr>
          <a:xfrm>
            <a:off x="3191525" y="1437166"/>
            <a:ext cx="2363719" cy="2363719"/>
          </a:xfrm>
          <a:prstGeom prst="ellipse">
            <a:avLst/>
          </a:prstGeom>
          <a:solidFill>
            <a:srgbClr val="348CE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40" hangingPunct="0">
              <a:lnSpc>
                <a:spcPct val="120000"/>
              </a:lnSpc>
              <a:defRPr sz="7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34" name="Rounded Rectangle 31">
            <a:extLst>
              <a:ext uri="{FF2B5EF4-FFF2-40B4-BE49-F238E27FC236}">
                <a16:creationId xmlns:a16="http://schemas.microsoft.com/office/drawing/2014/main" id="{79135D70-960F-7F44-988C-44C214A34562}"/>
              </a:ext>
            </a:extLst>
          </p:cNvPr>
          <p:cNvGrpSpPr/>
          <p:nvPr/>
        </p:nvGrpSpPr>
        <p:grpSpPr>
          <a:xfrm>
            <a:off x="2210532" y="4445535"/>
            <a:ext cx="1560243" cy="513853"/>
            <a:chOff x="0" y="0"/>
            <a:chExt cx="3120483" cy="1027705"/>
          </a:xfrm>
        </p:grpSpPr>
        <p:sp>
          <p:nvSpPr>
            <p:cNvPr id="35" name="Rounded Rectangle">
              <a:extLst>
                <a:ext uri="{FF2B5EF4-FFF2-40B4-BE49-F238E27FC236}">
                  <a16:creationId xmlns:a16="http://schemas.microsoft.com/office/drawing/2014/main" id="{0D7A584F-ABA4-9446-989B-DC87C03823C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solidFill>
              <a:srgbClr val="0043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Modeling">
              <a:extLst>
                <a:ext uri="{FF2B5EF4-FFF2-40B4-BE49-F238E27FC236}">
                  <a16:creationId xmlns:a16="http://schemas.microsoft.com/office/drawing/2014/main" id="{4151DD12-4325-C941-AC25-F55C44E9AF39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Develop m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odel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(s)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pic>
        <p:nvPicPr>
          <p:cNvPr id="37" name="Picture 35" descr="Picture 35">
            <a:extLst>
              <a:ext uri="{FF2B5EF4-FFF2-40B4-BE49-F238E27FC236}">
                <a16:creationId xmlns:a16="http://schemas.microsoft.com/office/drawing/2014/main" id="{3F480C33-AC68-DA4B-B917-5167F419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24" y="1759675"/>
            <a:ext cx="689907" cy="674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36" descr="Picture 36">
            <a:extLst>
              <a:ext uri="{FF2B5EF4-FFF2-40B4-BE49-F238E27FC236}">
                <a16:creationId xmlns:a16="http://schemas.microsoft.com/office/drawing/2014/main" id="{50FDEEE7-6C05-0A49-8685-FACD99E6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355" y="1758057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37" descr="Picture 37">
            <a:extLst>
              <a:ext uri="{FF2B5EF4-FFF2-40B4-BE49-F238E27FC236}">
                <a16:creationId xmlns:a16="http://schemas.microsoft.com/office/drawing/2014/main" id="{EA02CFF7-3178-F949-9C3A-A6DFC0284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696" y="2641345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38" descr="Picture 38">
            <a:extLst>
              <a:ext uri="{FF2B5EF4-FFF2-40B4-BE49-F238E27FC236}">
                <a16:creationId xmlns:a16="http://schemas.microsoft.com/office/drawing/2014/main" id="{72BD1BFB-6251-8744-A366-F8C557242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744" y="2641345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B37EF0-23C0-AD44-977A-54ED8B1728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23672" y="2641345"/>
            <a:ext cx="694943" cy="666431"/>
          </a:xfrm>
          <a:prstGeom prst="rect">
            <a:avLst/>
          </a:prstGeom>
        </p:spPr>
      </p:pic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02BBF94-A166-4E4F-96D0-FAA319EEA74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092768" y="824823"/>
            <a:ext cx="833564" cy="394"/>
          </a:xfrm>
          <a:prstGeom prst="curvedConnector3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68E04D1C-DED8-4D46-87A0-32BF1A32684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6436407" y="825217"/>
            <a:ext cx="739805" cy="818121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25CFD48-03E6-E748-AF10-D96FB783368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6968021" y="2308063"/>
            <a:ext cx="416383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DC823FB-1D54-6542-BC6C-05A6E4F81F8F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rot="5400000">
            <a:off x="6444624" y="3945790"/>
            <a:ext cx="757798" cy="755546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6A67519-BB20-9844-AC68-70CA8EAFBA10}"/>
              </a:ext>
            </a:extLst>
          </p:cNvPr>
          <p:cNvCxnSpPr>
            <a:cxnSpLocks/>
            <a:stCxn id="22" idx="0"/>
            <a:endCxn id="17" idx="1"/>
          </p:cNvCxnSpPr>
          <p:nvPr/>
        </p:nvCxnSpPr>
        <p:spPr>
          <a:xfrm rot="5400000" flipH="1" flipV="1">
            <a:off x="5219767" y="3244129"/>
            <a:ext cx="1672353" cy="730461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78245CC-2D80-CE44-AB6B-8ABC2B459FA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6988403" y="3217917"/>
            <a:ext cx="400703" cy="25084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1C238691-E20E-3F4B-B516-DC8F2197017D}"/>
              </a:ext>
            </a:extLst>
          </p:cNvPr>
          <p:cNvCxnSpPr>
            <a:cxnSpLocks/>
            <a:stCxn id="22" idx="1"/>
            <a:endCxn id="36" idx="3"/>
          </p:cNvCxnSpPr>
          <p:nvPr/>
        </p:nvCxnSpPr>
        <p:spPr>
          <a:xfrm rot="10800000">
            <a:off x="3745691" y="4702462"/>
            <a:ext cx="1164900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8291640D-4B31-2B4D-81D6-1D24A4908BD7}"/>
              </a:ext>
            </a:extLst>
          </p:cNvPr>
          <p:cNvCxnSpPr>
            <a:cxnSpLocks/>
            <a:stCxn id="36" idx="1"/>
            <a:endCxn id="25" idx="2"/>
          </p:cNvCxnSpPr>
          <p:nvPr/>
        </p:nvCxnSpPr>
        <p:spPr>
          <a:xfrm rot="10800000">
            <a:off x="1411728" y="3941027"/>
            <a:ext cx="823888" cy="761435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C9B099F3-93A7-C94B-A679-059ED07D92F1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rot="5400000" flipH="1" flipV="1">
            <a:off x="1215531" y="3230976"/>
            <a:ext cx="392395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D4AAA53-485E-3147-8AED-290D408757F5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5400000" flipH="1" flipV="1">
            <a:off x="1215532" y="2324729"/>
            <a:ext cx="392393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D6E-DDCC-8A4D-B62B-8F93AC31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775D-3C98-D747-8B97-9759A67C5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389814-B363-2B4C-AD80-B73B23107023}"/>
              </a:ext>
            </a:extLst>
          </p:cNvPr>
          <p:cNvSpPr/>
          <p:nvPr/>
        </p:nvSpPr>
        <p:spPr>
          <a:xfrm>
            <a:off x="528365" y="1884596"/>
            <a:ext cx="2139696" cy="20860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Discover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Think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Develop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Learn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50324-3566-ED4F-A98D-6A29A635CA4D}"/>
              </a:ext>
            </a:extLst>
          </p:cNvPr>
          <p:cNvSpPr/>
          <p:nvPr/>
        </p:nvSpPr>
        <p:spPr>
          <a:xfrm>
            <a:off x="1002399" y="2241550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2CBE7-CE6C-5345-8C7E-DCE1DFFDE240}"/>
              </a:ext>
            </a:extLst>
          </p:cNvPr>
          <p:cNvSpPr/>
          <p:nvPr/>
        </p:nvSpPr>
        <p:spPr>
          <a:xfrm>
            <a:off x="2827617" y="1884596"/>
            <a:ext cx="2139696" cy="2086060"/>
          </a:xfrm>
          <a:prstGeom prst="ellips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Preparation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Inquiry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Decision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Results Feedback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381DC-E101-464F-AB93-489D088F7412}"/>
              </a:ext>
            </a:extLst>
          </p:cNvPr>
          <p:cNvSpPr/>
          <p:nvPr/>
        </p:nvSpPr>
        <p:spPr>
          <a:xfrm>
            <a:off x="3301651" y="2241550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8427A3-A1D8-8243-9B03-4799F94EF781}"/>
              </a:ext>
            </a:extLst>
          </p:cNvPr>
          <p:cNvSpPr/>
          <p:nvPr/>
        </p:nvSpPr>
        <p:spPr>
          <a:xfrm>
            <a:off x="5126869" y="1858920"/>
            <a:ext cx="2139696" cy="2086060"/>
          </a:xfrm>
          <a:prstGeom prst="ellipse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Architecture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Collection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Schema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59020-C4FD-9E4E-B392-BB53BD1380D3}"/>
              </a:ext>
            </a:extLst>
          </p:cNvPr>
          <p:cNvSpPr/>
          <p:nvPr/>
        </p:nvSpPr>
        <p:spPr>
          <a:xfrm>
            <a:off x="5600903" y="2215874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52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775D-3C98-D747-8B97-9759A67C5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4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389814-B363-2B4C-AD80-B73B23107023}"/>
              </a:ext>
            </a:extLst>
          </p:cNvPr>
          <p:cNvSpPr/>
          <p:nvPr/>
        </p:nvSpPr>
        <p:spPr>
          <a:xfrm>
            <a:off x="1680308" y="841566"/>
            <a:ext cx="2139696" cy="20860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Discover</a:t>
            </a:r>
          </a:p>
          <a:p>
            <a:r>
              <a:rPr lang="en-US" sz="800" dirty="0">
                <a:solidFill>
                  <a:schemeClr val="tx1"/>
                </a:solidFill>
              </a:rPr>
              <a:t>Think</a:t>
            </a:r>
          </a:p>
          <a:p>
            <a:r>
              <a:rPr lang="en-US" sz="800" dirty="0">
                <a:solidFill>
                  <a:schemeClr val="tx1"/>
                </a:solidFill>
              </a:rPr>
              <a:t>Develop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Operate</a:t>
            </a:r>
          </a:p>
          <a:p>
            <a:r>
              <a:rPr lang="en-US" sz="800" dirty="0">
                <a:solidFill>
                  <a:schemeClr val="tx1"/>
                </a:solidFill>
              </a:rPr>
              <a:t>Learn</a:t>
            </a:r>
          </a:p>
          <a:p>
            <a:pPr marL="0" marR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50324-3566-ED4F-A98D-6A29A635CA4D}"/>
              </a:ext>
            </a:extLst>
          </p:cNvPr>
          <p:cNvSpPr/>
          <p:nvPr/>
        </p:nvSpPr>
        <p:spPr>
          <a:xfrm rot="20647584">
            <a:off x="1982054" y="1171633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2CBE7-CE6C-5345-8C7E-DCE1DFFDE240}"/>
              </a:ext>
            </a:extLst>
          </p:cNvPr>
          <p:cNvSpPr/>
          <p:nvPr/>
        </p:nvSpPr>
        <p:spPr>
          <a:xfrm>
            <a:off x="2827617" y="1884596"/>
            <a:ext cx="2139696" cy="2086060"/>
          </a:xfrm>
          <a:prstGeom prst="ellips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Preparation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Inquiry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Decision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Results Feedback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381DC-E101-464F-AB93-489D088F7412}"/>
              </a:ext>
            </a:extLst>
          </p:cNvPr>
          <p:cNvSpPr/>
          <p:nvPr/>
        </p:nvSpPr>
        <p:spPr>
          <a:xfrm rot="13807612">
            <a:off x="2969332" y="2870092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 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8427A3-A1D8-8243-9B03-4799F94EF781}"/>
              </a:ext>
            </a:extLst>
          </p:cNvPr>
          <p:cNvSpPr/>
          <p:nvPr/>
        </p:nvSpPr>
        <p:spPr>
          <a:xfrm>
            <a:off x="3211007" y="525158"/>
            <a:ext cx="2139696" cy="2086060"/>
          </a:xfrm>
          <a:prstGeom prst="ellipse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Architecture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Schema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Collect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Security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59020-C4FD-9E4E-B392-BB53BD1380D3}"/>
              </a:ext>
            </a:extLst>
          </p:cNvPr>
          <p:cNvSpPr/>
          <p:nvPr/>
        </p:nvSpPr>
        <p:spPr>
          <a:xfrm>
            <a:off x="3685041" y="882112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487C5-3B68-2542-A263-EADFE5A4468D}"/>
              </a:ext>
            </a:extLst>
          </p:cNvPr>
          <p:cNvSpPr txBox="1"/>
          <p:nvPr/>
        </p:nvSpPr>
        <p:spPr>
          <a:xfrm>
            <a:off x="3836430" y="20748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store 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EB55F-CDC6-6C4A-B2CA-5448019845EB}"/>
              </a:ext>
            </a:extLst>
          </p:cNvPr>
          <p:cNvSpPr txBox="1"/>
          <p:nvPr/>
        </p:nvSpPr>
        <p:spPr>
          <a:xfrm>
            <a:off x="3092987" y="13891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access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BFC91-C4AD-D448-8377-149D023C8184}"/>
              </a:ext>
            </a:extLst>
          </p:cNvPr>
          <p:cNvSpPr txBox="1"/>
          <p:nvPr/>
        </p:nvSpPr>
        <p:spPr>
          <a:xfrm>
            <a:off x="2852920" y="23680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API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C199C-B0B5-A843-B320-69477FE56397}"/>
              </a:ext>
            </a:extLst>
          </p:cNvPr>
          <p:cNvSpPr txBox="1"/>
          <p:nvPr/>
        </p:nvSpPr>
        <p:spPr>
          <a:xfrm>
            <a:off x="3322484" y="195531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Unified</a:t>
            </a:r>
          </a:p>
          <a:p>
            <a:r>
              <a:rPr lang="en-US" sz="900" dirty="0"/>
              <a:t>Gov.</a:t>
            </a:r>
          </a:p>
        </p:txBody>
      </p:sp>
    </p:spTree>
    <p:extLst>
      <p:ext uri="{BB962C8B-B14F-4D97-AF65-F5344CB8AC3E}">
        <p14:creationId xmlns:p14="http://schemas.microsoft.com/office/powerpoint/2010/main" val="424646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0F0F-7162-5D4E-84F3-28C092F4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23FBC-17F8-704E-A873-E4B8B9567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5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A29EC-8CDE-C540-83A3-531ABA8D802C}"/>
              </a:ext>
            </a:extLst>
          </p:cNvPr>
          <p:cNvSpPr/>
          <p:nvPr/>
        </p:nvSpPr>
        <p:spPr>
          <a:xfrm>
            <a:off x="1152939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Discover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649D-0604-9942-819F-8CF1E84CB10E}"/>
              </a:ext>
            </a:extLst>
          </p:cNvPr>
          <p:cNvSpPr/>
          <p:nvPr/>
        </p:nvSpPr>
        <p:spPr>
          <a:xfrm>
            <a:off x="1987827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CA9A6-B0E9-E340-969E-D56E44BFC067}"/>
              </a:ext>
            </a:extLst>
          </p:cNvPr>
          <p:cNvSpPr/>
          <p:nvPr/>
        </p:nvSpPr>
        <p:spPr>
          <a:xfrm>
            <a:off x="2822715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B56E6-0099-FF40-ACE5-C8440A1443F4}"/>
              </a:ext>
            </a:extLst>
          </p:cNvPr>
          <p:cNvSpPr/>
          <p:nvPr/>
        </p:nvSpPr>
        <p:spPr>
          <a:xfrm>
            <a:off x="3657603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011BB-BDCC-A448-9BEA-66890C613A3C}"/>
              </a:ext>
            </a:extLst>
          </p:cNvPr>
          <p:cNvSpPr/>
          <p:nvPr/>
        </p:nvSpPr>
        <p:spPr>
          <a:xfrm>
            <a:off x="4492491" y="1284598"/>
            <a:ext cx="1142997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+ Learn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E111B-C4D2-794D-A41E-BCF97A1CBAD8}"/>
              </a:ext>
            </a:extLst>
          </p:cNvPr>
          <p:cNvSpPr/>
          <p:nvPr/>
        </p:nvSpPr>
        <p:spPr>
          <a:xfrm>
            <a:off x="3965714" y="1662285"/>
            <a:ext cx="4303642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D24C0-6D6E-C84C-80F1-8EA455A5B416}"/>
              </a:ext>
            </a:extLst>
          </p:cNvPr>
          <p:cNvSpPr/>
          <p:nvPr/>
        </p:nvSpPr>
        <p:spPr>
          <a:xfrm>
            <a:off x="5680214" y="1287910"/>
            <a:ext cx="1142997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+ Learn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DDEE0-F552-6744-9365-EC47D46350C9}"/>
              </a:ext>
            </a:extLst>
          </p:cNvPr>
          <p:cNvSpPr/>
          <p:nvPr/>
        </p:nvSpPr>
        <p:spPr>
          <a:xfrm>
            <a:off x="2047463" y="2818500"/>
            <a:ext cx="715618" cy="347870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391B5-A375-6140-BA25-F96D67CCE927}"/>
              </a:ext>
            </a:extLst>
          </p:cNvPr>
          <p:cNvSpPr/>
          <p:nvPr/>
        </p:nvSpPr>
        <p:spPr>
          <a:xfrm>
            <a:off x="377686" y="3543300"/>
            <a:ext cx="717826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04163B-E13B-734E-BDA9-8EBD10678265}"/>
              </a:ext>
            </a:extLst>
          </p:cNvPr>
          <p:cNvSpPr/>
          <p:nvPr/>
        </p:nvSpPr>
        <p:spPr>
          <a:xfrm rot="16200000">
            <a:off x="52437" y="1181014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FD9D69-1E19-8B48-A1D4-0CE9E7C57EA1}"/>
              </a:ext>
            </a:extLst>
          </p:cNvPr>
          <p:cNvSpPr/>
          <p:nvPr/>
        </p:nvSpPr>
        <p:spPr>
          <a:xfrm rot="16200000">
            <a:off x="169498" y="2430125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F052B5-7574-C843-B3CE-000EC40A87B6}"/>
              </a:ext>
            </a:extLst>
          </p:cNvPr>
          <p:cNvSpPr/>
          <p:nvPr/>
        </p:nvSpPr>
        <p:spPr>
          <a:xfrm rot="16200000">
            <a:off x="112072" y="3679236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ED33C1-D2E5-CE41-905E-01C228D869DE}"/>
              </a:ext>
            </a:extLst>
          </p:cNvPr>
          <p:cNvSpPr/>
          <p:nvPr/>
        </p:nvSpPr>
        <p:spPr>
          <a:xfrm>
            <a:off x="1133061" y="3543300"/>
            <a:ext cx="914400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Architecture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52166-F7D0-F646-833F-11931D4D3EEB}"/>
              </a:ext>
            </a:extLst>
          </p:cNvPr>
          <p:cNvSpPr/>
          <p:nvPr/>
        </p:nvSpPr>
        <p:spPr>
          <a:xfrm>
            <a:off x="2090533" y="3553239"/>
            <a:ext cx="914400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0CF471-2AE9-0842-9F34-E52C24214573}"/>
              </a:ext>
            </a:extLst>
          </p:cNvPr>
          <p:cNvSpPr/>
          <p:nvPr/>
        </p:nvSpPr>
        <p:spPr>
          <a:xfrm>
            <a:off x="4673042" y="2818500"/>
            <a:ext cx="770838" cy="347870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Develop models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D90790-02F2-8749-8E26-147B2B704B9D}"/>
              </a:ext>
            </a:extLst>
          </p:cNvPr>
          <p:cNvSpPr/>
          <p:nvPr/>
        </p:nvSpPr>
        <p:spPr>
          <a:xfrm>
            <a:off x="3580590" y="3960740"/>
            <a:ext cx="914400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7422FA-8FC8-4A4E-9B88-F796B40954D7}"/>
              </a:ext>
            </a:extLst>
          </p:cNvPr>
          <p:cNvSpPr/>
          <p:nvPr/>
        </p:nvSpPr>
        <p:spPr>
          <a:xfrm>
            <a:off x="1152940" y="832747"/>
            <a:ext cx="2057400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Infrastructure Architecture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8970BC-82C4-5042-A23A-609520EC2B7A}"/>
              </a:ext>
            </a:extLst>
          </p:cNvPr>
          <p:cNvSpPr/>
          <p:nvPr/>
        </p:nvSpPr>
        <p:spPr>
          <a:xfrm>
            <a:off x="1133061" y="2415968"/>
            <a:ext cx="2057400" cy="347870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ML architecture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6A936E-8CE8-5842-BF3A-8593E46056E6}"/>
              </a:ext>
            </a:extLst>
          </p:cNvPr>
          <p:cNvSpPr/>
          <p:nvPr/>
        </p:nvSpPr>
        <p:spPr>
          <a:xfrm>
            <a:off x="2822715" y="2818500"/>
            <a:ext cx="914400" cy="347870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Understand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DE4FBD-9814-E440-8B08-11C084AE727D}"/>
              </a:ext>
            </a:extLst>
          </p:cNvPr>
          <p:cNvSpPr/>
          <p:nvPr/>
        </p:nvSpPr>
        <p:spPr>
          <a:xfrm>
            <a:off x="3801162" y="2818500"/>
            <a:ext cx="770838" cy="347870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D6F53-41FD-944F-AB6D-2A5AC262208B}"/>
              </a:ext>
            </a:extLst>
          </p:cNvPr>
          <p:cNvSpPr/>
          <p:nvPr/>
        </p:nvSpPr>
        <p:spPr>
          <a:xfrm>
            <a:off x="6251711" y="3205369"/>
            <a:ext cx="2017645" cy="347870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Feedback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AB4AF-91F3-FC49-9FD5-D41E85E52FFC}"/>
              </a:ext>
            </a:extLst>
          </p:cNvPr>
          <p:cNvSpPr/>
          <p:nvPr/>
        </p:nvSpPr>
        <p:spPr>
          <a:xfrm>
            <a:off x="6386443" y="2819060"/>
            <a:ext cx="914400" cy="347870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Collect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>
                <a:solidFill>
                  <a:schemeClr val="tx1"/>
                </a:solidFill>
                <a:latin typeface="Arial"/>
              </a:rPr>
              <a:t>Prepare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Understand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171ACE-8240-C943-84DB-6776896D6707}"/>
              </a:ext>
            </a:extLst>
          </p:cNvPr>
          <p:cNvSpPr/>
          <p:nvPr/>
        </p:nvSpPr>
        <p:spPr>
          <a:xfrm>
            <a:off x="5501859" y="2824333"/>
            <a:ext cx="839305" cy="347870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480CB8-CF20-2046-B3CE-C4EF8862CC3D}"/>
              </a:ext>
            </a:extLst>
          </p:cNvPr>
          <p:cNvSpPr/>
          <p:nvPr/>
        </p:nvSpPr>
        <p:spPr>
          <a:xfrm>
            <a:off x="7343356" y="2818500"/>
            <a:ext cx="770838" cy="347870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>
                <a:solidFill>
                  <a:schemeClr val="tx1"/>
                </a:solidFill>
                <a:latin typeface="Arial"/>
              </a:rPr>
              <a:t>Tune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>
                <a:solidFill>
                  <a:schemeClr val="tx1"/>
                </a:solidFill>
                <a:latin typeface="Arial"/>
              </a:rPr>
              <a:t>Evaluate models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B98853-449D-D445-A168-103084D10FF8}"/>
              </a:ext>
            </a:extLst>
          </p:cNvPr>
          <p:cNvSpPr/>
          <p:nvPr/>
        </p:nvSpPr>
        <p:spPr>
          <a:xfrm>
            <a:off x="3064571" y="3557277"/>
            <a:ext cx="914400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B107F0-E04A-0543-9406-8C122D4C97E9}"/>
              </a:ext>
            </a:extLst>
          </p:cNvPr>
          <p:cNvSpPr/>
          <p:nvPr/>
        </p:nvSpPr>
        <p:spPr>
          <a:xfrm>
            <a:off x="4033044" y="3553239"/>
            <a:ext cx="914400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D2E5ED-E93B-A942-8864-4ADEA5F6F801}"/>
              </a:ext>
            </a:extLst>
          </p:cNvPr>
          <p:cNvSpPr/>
          <p:nvPr/>
        </p:nvSpPr>
        <p:spPr>
          <a:xfrm>
            <a:off x="4540236" y="3970679"/>
            <a:ext cx="1097198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Data API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C99490-96B0-7D4F-9ED2-87DC812FF9C6}"/>
              </a:ext>
            </a:extLst>
          </p:cNvPr>
          <p:cNvSpPr/>
          <p:nvPr/>
        </p:nvSpPr>
        <p:spPr>
          <a:xfrm>
            <a:off x="5088835" y="2427595"/>
            <a:ext cx="770838" cy="347870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model API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B481CB-0A2A-5D46-BBD5-46528B218C77}"/>
              </a:ext>
            </a:extLst>
          </p:cNvPr>
          <p:cNvSpPr/>
          <p:nvPr/>
        </p:nvSpPr>
        <p:spPr>
          <a:xfrm>
            <a:off x="2377938" y="3970679"/>
            <a:ext cx="1097198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Data store integration</a:t>
            </a:r>
          </a:p>
        </p:txBody>
      </p:sp>
    </p:spTree>
    <p:extLst>
      <p:ext uri="{BB962C8B-B14F-4D97-AF65-F5344CB8AC3E}">
        <p14:creationId xmlns:p14="http://schemas.microsoft.com/office/powerpoint/2010/main" val="315391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7684D2-26EB-9447-A8D9-C8064B9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184C-E796-5943-B0F7-0B570AC73854}"/>
              </a:ext>
            </a:extLst>
          </p:cNvPr>
          <p:cNvSpPr/>
          <p:nvPr/>
        </p:nvSpPr>
        <p:spPr>
          <a:xfrm>
            <a:off x="1426767" y="1406805"/>
            <a:ext cx="6369199" cy="232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 Cloud Data 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C08C0-4730-D44C-B5C6-FAD48F53D0EC}"/>
              </a:ext>
            </a:extLst>
          </p:cNvPr>
          <p:cNvSpPr/>
          <p:nvPr/>
        </p:nvSpPr>
        <p:spPr>
          <a:xfrm>
            <a:off x="1528634" y="2271602"/>
            <a:ext cx="449665" cy="1388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Collect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8ACB1-6267-2E49-B040-0C14A3D48556}"/>
              </a:ext>
            </a:extLst>
          </p:cNvPr>
          <p:cNvSpPr/>
          <p:nvPr/>
        </p:nvSpPr>
        <p:spPr>
          <a:xfrm>
            <a:off x="2088682" y="2279622"/>
            <a:ext cx="449665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Transform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4EC4F-72C2-AF40-B51E-9C3DA739A2D0}"/>
              </a:ext>
            </a:extLst>
          </p:cNvPr>
          <p:cNvSpPr/>
          <p:nvPr/>
        </p:nvSpPr>
        <p:spPr>
          <a:xfrm>
            <a:off x="2621472" y="2278421"/>
            <a:ext cx="449665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Store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23AB308-4E50-BB48-8737-28047F6B2B64}"/>
              </a:ext>
            </a:extLst>
          </p:cNvPr>
          <p:cNvSpPr/>
          <p:nvPr/>
        </p:nvSpPr>
        <p:spPr>
          <a:xfrm rot="10800000">
            <a:off x="1602556" y="1089264"/>
            <a:ext cx="6021288" cy="1729610"/>
          </a:xfrm>
          <a:prstGeom prst="corner">
            <a:avLst>
              <a:gd name="adj1" fmla="val 27340"/>
              <a:gd name="adj2" fmla="val 253689"/>
            </a:avLst>
          </a:prstGeom>
          <a:solidFill>
            <a:srgbClr val="BDA7D8"/>
          </a:solidFill>
          <a:ln>
            <a:solidFill>
              <a:srgbClr val="AC4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66868-24B2-7B44-A5E2-B941608D3AD7}"/>
              </a:ext>
            </a:extLst>
          </p:cNvPr>
          <p:cNvSpPr txBox="1"/>
          <p:nvPr/>
        </p:nvSpPr>
        <p:spPr>
          <a:xfrm>
            <a:off x="2218172" y="1170663"/>
            <a:ext cx="12747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AI - Analytics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F988-4E23-1044-A2CF-6DB3505FA75C}"/>
              </a:ext>
            </a:extLst>
          </p:cNvPr>
          <p:cNvSpPr/>
          <p:nvPr/>
        </p:nvSpPr>
        <p:spPr>
          <a:xfrm rot="5400000">
            <a:off x="4243948" y="2367749"/>
            <a:ext cx="449664" cy="1769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Big Data / ML Cluster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06C892-41A8-0C47-AC74-DBC9D65BB090}"/>
              </a:ext>
            </a:extLst>
          </p:cNvPr>
          <p:cNvSpPr/>
          <p:nvPr/>
        </p:nvSpPr>
        <p:spPr>
          <a:xfrm>
            <a:off x="4368585" y="1400275"/>
            <a:ext cx="1532713" cy="489114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3A0577-6693-E448-8FAE-34A43AB0810A}"/>
              </a:ext>
            </a:extLst>
          </p:cNvPr>
          <p:cNvSpPr/>
          <p:nvPr/>
        </p:nvSpPr>
        <p:spPr>
          <a:xfrm rot="16200000">
            <a:off x="3237351" y="1889649"/>
            <a:ext cx="1274210" cy="27527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Visualization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7CEEAA-D584-0D4A-B2D4-1621AF0FCB47}"/>
              </a:ext>
            </a:extLst>
          </p:cNvPr>
          <p:cNvSpPr/>
          <p:nvPr/>
        </p:nvSpPr>
        <p:spPr>
          <a:xfrm>
            <a:off x="4371801" y="1953884"/>
            <a:ext cx="1529497" cy="727130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Learning / Evaluation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96C2A-E26F-CE44-AE97-50DE06BB9665}"/>
              </a:ext>
            </a:extLst>
          </p:cNvPr>
          <p:cNvSpPr/>
          <p:nvPr/>
        </p:nvSpPr>
        <p:spPr>
          <a:xfrm rot="5400000">
            <a:off x="2027402" y="1144098"/>
            <a:ext cx="551291" cy="1565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Virtualization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967F3-B6D8-294B-85B5-C1CB129A22B9}"/>
              </a:ext>
            </a:extLst>
          </p:cNvPr>
          <p:cNvSpPr/>
          <p:nvPr/>
        </p:nvSpPr>
        <p:spPr>
          <a:xfrm>
            <a:off x="332304" y="1088255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184D9-FD1D-6D42-A662-4167683D0BB3}"/>
              </a:ext>
            </a:extLst>
          </p:cNvPr>
          <p:cNvSpPr/>
          <p:nvPr/>
        </p:nvSpPr>
        <p:spPr>
          <a:xfrm>
            <a:off x="3696209" y="1170663"/>
            <a:ext cx="2256783" cy="1569726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Science Studio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763DFD-6955-2C43-87E2-D72F339E3B91}"/>
              </a:ext>
            </a:extLst>
          </p:cNvPr>
          <p:cNvSpPr/>
          <p:nvPr/>
        </p:nvSpPr>
        <p:spPr>
          <a:xfrm>
            <a:off x="6172832" y="1180076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Management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B6BF4F-003D-F84A-8DC1-A2EE9D4D2760}"/>
              </a:ext>
            </a:extLst>
          </p:cNvPr>
          <p:cNvSpPr/>
          <p:nvPr/>
        </p:nvSpPr>
        <p:spPr>
          <a:xfrm>
            <a:off x="6191525" y="2227541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Monitoring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D97FDD-FFFC-284C-9264-BFB0F0AAC35D}"/>
              </a:ext>
            </a:extLst>
          </p:cNvPr>
          <p:cNvSpPr/>
          <p:nvPr/>
        </p:nvSpPr>
        <p:spPr>
          <a:xfrm>
            <a:off x="6191525" y="1689787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as a Service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66B1C7-D45E-2542-99AA-B6110A6FAF44}"/>
              </a:ext>
            </a:extLst>
          </p:cNvPr>
          <p:cNvSpPr/>
          <p:nvPr/>
        </p:nvSpPr>
        <p:spPr>
          <a:xfrm rot="16200000">
            <a:off x="3538344" y="1899246"/>
            <a:ext cx="1274208" cy="28932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Analysis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43162-2412-FB4F-8043-C90BABB04354}"/>
              </a:ext>
            </a:extLst>
          </p:cNvPr>
          <p:cNvSpPr/>
          <p:nvPr/>
        </p:nvSpPr>
        <p:spPr>
          <a:xfrm>
            <a:off x="3594757" y="2804884"/>
            <a:ext cx="1758809" cy="2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7BC5-B4EC-1F45-832C-1E3C27BCE295}"/>
              </a:ext>
            </a:extLst>
          </p:cNvPr>
          <p:cNvSpPr/>
          <p:nvPr/>
        </p:nvSpPr>
        <p:spPr>
          <a:xfrm rot="16200000">
            <a:off x="2259286" y="2548521"/>
            <a:ext cx="1999006" cy="221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4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9B184C-E796-5943-B0F7-0B570AC73854}"/>
              </a:ext>
            </a:extLst>
          </p:cNvPr>
          <p:cNvSpPr/>
          <p:nvPr/>
        </p:nvSpPr>
        <p:spPr>
          <a:xfrm>
            <a:off x="1324469" y="1018259"/>
            <a:ext cx="6187201" cy="2431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 Cloud Data 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C08C0-4730-D44C-B5C6-FAD48F53D0EC}"/>
              </a:ext>
            </a:extLst>
          </p:cNvPr>
          <p:cNvSpPr/>
          <p:nvPr/>
        </p:nvSpPr>
        <p:spPr>
          <a:xfrm>
            <a:off x="1424939" y="1819116"/>
            <a:ext cx="364351" cy="1388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Collect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8ACB1-6267-2E49-B040-0C14A3D48556}"/>
              </a:ext>
            </a:extLst>
          </p:cNvPr>
          <p:cNvSpPr/>
          <p:nvPr/>
        </p:nvSpPr>
        <p:spPr>
          <a:xfrm>
            <a:off x="1956707" y="1827136"/>
            <a:ext cx="340456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Transform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4EC4F-72C2-AF40-B51E-9C3DA739A2D0}"/>
              </a:ext>
            </a:extLst>
          </p:cNvPr>
          <p:cNvSpPr/>
          <p:nvPr/>
        </p:nvSpPr>
        <p:spPr>
          <a:xfrm>
            <a:off x="2380906" y="1825935"/>
            <a:ext cx="377221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Store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23AB308-4E50-BB48-8737-28047F6B2B64}"/>
              </a:ext>
            </a:extLst>
          </p:cNvPr>
          <p:cNvSpPr/>
          <p:nvPr/>
        </p:nvSpPr>
        <p:spPr>
          <a:xfrm rot="10800000">
            <a:off x="1416461" y="636778"/>
            <a:ext cx="5959636" cy="1729610"/>
          </a:xfrm>
          <a:prstGeom prst="corner">
            <a:avLst>
              <a:gd name="adj1" fmla="val 36952"/>
              <a:gd name="adj2" fmla="val 253689"/>
            </a:avLst>
          </a:prstGeom>
          <a:solidFill>
            <a:srgbClr val="BDA7D8"/>
          </a:solidFill>
          <a:ln>
            <a:solidFill>
              <a:srgbClr val="AC4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66868-24B2-7B44-A5E2-B941608D3AD7}"/>
              </a:ext>
            </a:extLst>
          </p:cNvPr>
          <p:cNvSpPr txBox="1"/>
          <p:nvPr/>
        </p:nvSpPr>
        <p:spPr>
          <a:xfrm>
            <a:off x="2114477" y="718177"/>
            <a:ext cx="12747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AI - Analytics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F988-4E23-1044-A2CF-6DB3505FA75C}"/>
              </a:ext>
            </a:extLst>
          </p:cNvPr>
          <p:cNvSpPr/>
          <p:nvPr/>
        </p:nvSpPr>
        <p:spPr>
          <a:xfrm rot="5400000">
            <a:off x="4140253" y="2081513"/>
            <a:ext cx="449664" cy="1769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Big Data / ML Cluster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06C892-41A8-0C47-AC74-DBC9D65BB090}"/>
              </a:ext>
            </a:extLst>
          </p:cNvPr>
          <p:cNvSpPr/>
          <p:nvPr/>
        </p:nvSpPr>
        <p:spPr>
          <a:xfrm>
            <a:off x="4264890" y="947789"/>
            <a:ext cx="1532713" cy="489114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3A0577-6693-E448-8FAE-34A43AB0810A}"/>
              </a:ext>
            </a:extLst>
          </p:cNvPr>
          <p:cNvSpPr/>
          <p:nvPr/>
        </p:nvSpPr>
        <p:spPr>
          <a:xfrm rot="16200000">
            <a:off x="3133656" y="1437163"/>
            <a:ext cx="1274210" cy="27527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Visualization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7CEEAA-D584-0D4A-B2D4-1621AF0FCB47}"/>
              </a:ext>
            </a:extLst>
          </p:cNvPr>
          <p:cNvSpPr/>
          <p:nvPr/>
        </p:nvSpPr>
        <p:spPr>
          <a:xfrm>
            <a:off x="4268106" y="1501398"/>
            <a:ext cx="1529497" cy="727130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Learning / Evaluation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96C2A-E26F-CE44-AE97-50DE06BB9665}"/>
              </a:ext>
            </a:extLst>
          </p:cNvPr>
          <p:cNvSpPr/>
          <p:nvPr/>
        </p:nvSpPr>
        <p:spPr>
          <a:xfrm rot="5400000">
            <a:off x="1904431" y="710889"/>
            <a:ext cx="551291" cy="15272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Virtualization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967F3-B6D8-294B-85B5-C1CB129A22B9}"/>
              </a:ext>
            </a:extLst>
          </p:cNvPr>
          <p:cNvSpPr/>
          <p:nvPr/>
        </p:nvSpPr>
        <p:spPr>
          <a:xfrm>
            <a:off x="228609" y="635769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184D9-FD1D-6D42-A662-4167683D0BB3}"/>
              </a:ext>
            </a:extLst>
          </p:cNvPr>
          <p:cNvSpPr/>
          <p:nvPr/>
        </p:nvSpPr>
        <p:spPr>
          <a:xfrm>
            <a:off x="3592514" y="718177"/>
            <a:ext cx="2256783" cy="1569726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Science Studio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763DFD-6955-2C43-87E2-D72F339E3B91}"/>
              </a:ext>
            </a:extLst>
          </p:cNvPr>
          <p:cNvSpPr/>
          <p:nvPr/>
        </p:nvSpPr>
        <p:spPr>
          <a:xfrm>
            <a:off x="6069137" y="727590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Management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B6BF4F-003D-F84A-8DC1-A2EE9D4D2760}"/>
              </a:ext>
            </a:extLst>
          </p:cNvPr>
          <p:cNvSpPr/>
          <p:nvPr/>
        </p:nvSpPr>
        <p:spPr>
          <a:xfrm>
            <a:off x="6087830" y="1775055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Monitoring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D97FDD-FFFC-284C-9264-BFB0F0AAC35D}"/>
              </a:ext>
            </a:extLst>
          </p:cNvPr>
          <p:cNvSpPr/>
          <p:nvPr/>
        </p:nvSpPr>
        <p:spPr>
          <a:xfrm>
            <a:off x="6087830" y="1237301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as a Service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66B1C7-D45E-2542-99AA-B6110A6FAF44}"/>
              </a:ext>
            </a:extLst>
          </p:cNvPr>
          <p:cNvSpPr/>
          <p:nvPr/>
        </p:nvSpPr>
        <p:spPr>
          <a:xfrm rot="16200000">
            <a:off x="3434649" y="1446760"/>
            <a:ext cx="1274208" cy="28932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Analysis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43162-2412-FB4F-8043-C90BABB04354}"/>
              </a:ext>
            </a:extLst>
          </p:cNvPr>
          <p:cNvSpPr/>
          <p:nvPr/>
        </p:nvSpPr>
        <p:spPr>
          <a:xfrm>
            <a:off x="3491062" y="2518648"/>
            <a:ext cx="1758809" cy="2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7BC5-B4EC-1F45-832C-1E3C27BCE295}"/>
              </a:ext>
            </a:extLst>
          </p:cNvPr>
          <p:cNvSpPr/>
          <p:nvPr/>
        </p:nvSpPr>
        <p:spPr>
          <a:xfrm rot="16200000">
            <a:off x="2155591" y="2096035"/>
            <a:ext cx="1999006" cy="221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8EEBAB44-BF85-CF41-AC22-FE2301DE7503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1063077" y="1474505"/>
            <a:ext cx="353384" cy="484322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64F2D87-EBF0-6046-A77F-E7FF8BD185BE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1063077" y="1958827"/>
            <a:ext cx="361862" cy="554582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11964F3-1B45-E741-A350-9BD145789166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V="1">
            <a:off x="3266056" y="1574801"/>
            <a:ext cx="367067" cy="632196"/>
          </a:xfrm>
          <a:prstGeom prst="bentConnector5">
            <a:avLst>
              <a:gd name="adj1" fmla="val 62277"/>
              <a:gd name="adj2" fmla="val 47890"/>
              <a:gd name="adj3" fmla="val 37723"/>
            </a:avLst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964379-6E52-7B40-88C9-165DCA9F0F09}"/>
              </a:ext>
            </a:extLst>
          </p:cNvPr>
          <p:cNvCxnSpPr>
            <a:cxnSpLocks/>
          </p:cNvCxnSpPr>
          <p:nvPr/>
        </p:nvCxnSpPr>
        <p:spPr>
          <a:xfrm>
            <a:off x="371318" y="3949714"/>
            <a:ext cx="5462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3885FA-E751-B841-811B-8B0E333AC897}"/>
              </a:ext>
            </a:extLst>
          </p:cNvPr>
          <p:cNvSpPr txBox="1"/>
          <p:nvPr/>
        </p:nvSpPr>
        <p:spPr>
          <a:xfrm>
            <a:off x="910879" y="381852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Flow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6CB52C-DD71-554A-9996-DCBC12679B3C}"/>
              </a:ext>
            </a:extLst>
          </p:cNvPr>
          <p:cNvSpPr/>
          <p:nvPr/>
        </p:nvSpPr>
        <p:spPr>
          <a:xfrm>
            <a:off x="7816582" y="635768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Apps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6B346B-9DDA-844E-950B-E3B186532F52}"/>
              </a:ext>
            </a:extLst>
          </p:cNvPr>
          <p:cNvCxnSpPr>
            <a:cxnSpLocks/>
          </p:cNvCxnSpPr>
          <p:nvPr/>
        </p:nvCxnSpPr>
        <p:spPr>
          <a:xfrm flipH="1">
            <a:off x="371319" y="4315870"/>
            <a:ext cx="5395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A98C4F-A647-974A-87D8-3D72ECA3C16C}"/>
              </a:ext>
            </a:extLst>
          </p:cNvPr>
          <p:cNvSpPr txBox="1"/>
          <p:nvPr/>
        </p:nvSpPr>
        <p:spPr>
          <a:xfrm>
            <a:off x="932654" y="417280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Flow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105858C-2B51-C541-9218-C84D37BCB386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rot="5400000">
            <a:off x="4556601" y="2042394"/>
            <a:ext cx="290120" cy="662388"/>
          </a:xfrm>
          <a:prstGeom prst="bentConnector3">
            <a:avLst>
              <a:gd name="adj1" fmla="val 62280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C9A9B31-9CBA-BD4C-80EC-D20479A1604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5797603" y="1493725"/>
            <a:ext cx="290227" cy="37123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D750CE8-B37A-4746-A83C-72AB53E7FD71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7136402" y="1493728"/>
            <a:ext cx="680181" cy="465099"/>
          </a:xfrm>
          <a:prstGeom prst="bentConnector3">
            <a:avLst>
              <a:gd name="adj1" fmla="val 33868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E1D6365-4312-3E4B-9A1A-32AB478E978D}"/>
              </a:ext>
            </a:extLst>
          </p:cNvPr>
          <p:cNvCxnSpPr>
            <a:cxnSpLocks/>
            <a:stCxn id="45" idx="2"/>
            <a:endCxn id="8" idx="1"/>
          </p:cNvCxnSpPr>
          <p:nvPr/>
        </p:nvCxnSpPr>
        <p:spPr>
          <a:xfrm rot="5400000" flipH="1">
            <a:off x="5656763" y="704831"/>
            <a:ext cx="75383" cy="5078722"/>
          </a:xfrm>
          <a:prstGeom prst="bentConnector3">
            <a:avLst>
              <a:gd name="adj1" fmla="val -477326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5A10FE1-9486-ED41-AA8B-71C1BE46E550}"/>
              </a:ext>
            </a:extLst>
          </p:cNvPr>
          <p:cNvSpPr/>
          <p:nvPr/>
        </p:nvSpPr>
        <p:spPr>
          <a:xfrm>
            <a:off x="4647413" y="3848362"/>
            <a:ext cx="4086219" cy="838920"/>
          </a:xfrm>
          <a:prstGeom prst="rect">
            <a:avLst/>
          </a:prstGeom>
          <a:solidFill>
            <a:srgbClr val="DF6CB9"/>
          </a:solidFill>
          <a:ln>
            <a:solidFill>
              <a:srgbClr val="DF6CB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Cognitive Prebuilt Models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C2F2E17-47B8-914C-AE21-F301F2275AEF}"/>
              </a:ext>
            </a:extLst>
          </p:cNvPr>
          <p:cNvCxnSpPr>
            <a:cxnSpLocks/>
            <a:stCxn id="45" idx="2"/>
            <a:endCxn id="35" idx="0"/>
          </p:cNvCxnSpPr>
          <p:nvPr/>
        </p:nvCxnSpPr>
        <p:spPr>
          <a:xfrm rot="5400000">
            <a:off x="7178931" y="2793476"/>
            <a:ext cx="566479" cy="1543293"/>
          </a:xfrm>
          <a:prstGeom prst="bentConnector3">
            <a:avLst>
              <a:gd name="adj1" fmla="val 63313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CA5928-735F-624D-AC66-15C2D8FB349E}"/>
              </a:ext>
            </a:extLst>
          </p:cNvPr>
          <p:cNvSpPr/>
          <p:nvPr/>
        </p:nvSpPr>
        <p:spPr>
          <a:xfrm>
            <a:off x="1865689" y="1794367"/>
            <a:ext cx="1028011" cy="1487515"/>
          </a:xfrm>
          <a:prstGeom prst="roundRect">
            <a:avLst>
              <a:gd name="adj" fmla="val 945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D90592-7FEB-7940-BB9B-A37406483B51}"/>
              </a:ext>
            </a:extLst>
          </p:cNvPr>
          <p:cNvSpPr/>
          <p:nvPr/>
        </p:nvSpPr>
        <p:spPr>
          <a:xfrm>
            <a:off x="4720905" y="3919137"/>
            <a:ext cx="914400" cy="53066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Speech To Text – Text To Speech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31D81A-285F-2F43-882E-112907FBD3A9}"/>
              </a:ext>
            </a:extLst>
          </p:cNvPr>
          <p:cNvSpPr/>
          <p:nvPr/>
        </p:nvSpPr>
        <p:spPr>
          <a:xfrm>
            <a:off x="5694454" y="3919020"/>
            <a:ext cx="996070" cy="38122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Image Recognition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52B83B-5CE7-8F4A-AFCD-C29A9ACE64A8}"/>
              </a:ext>
            </a:extLst>
          </p:cNvPr>
          <p:cNvSpPr/>
          <p:nvPr/>
        </p:nvSpPr>
        <p:spPr>
          <a:xfrm>
            <a:off x="6749673" y="3915382"/>
            <a:ext cx="761998" cy="38122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Tone Analyzer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EFB6C3-B1F1-E546-B967-A1D23DFE68F8}"/>
              </a:ext>
            </a:extLst>
          </p:cNvPr>
          <p:cNvSpPr/>
          <p:nvPr/>
        </p:nvSpPr>
        <p:spPr>
          <a:xfrm>
            <a:off x="7570820" y="3904912"/>
            <a:ext cx="761998" cy="267894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NLU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FD37F9-CA1D-794D-B8C7-5C2FF234B744}"/>
              </a:ext>
            </a:extLst>
          </p:cNvPr>
          <p:cNvSpPr/>
          <p:nvPr/>
        </p:nvSpPr>
        <p:spPr>
          <a:xfrm>
            <a:off x="7570820" y="4255102"/>
            <a:ext cx="761998" cy="267894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accent3"/>
                </a:solidFill>
                <a:latin typeface="Arial"/>
              </a:rPr>
              <a:t>Chatbot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07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86B30-FEBF-FF4C-9B65-C16DA595EDBB}"/>
              </a:ext>
            </a:extLst>
          </p:cNvPr>
          <p:cNvGrpSpPr/>
          <p:nvPr/>
        </p:nvGrpSpPr>
        <p:grpSpPr>
          <a:xfrm>
            <a:off x="3551316" y="3738089"/>
            <a:ext cx="447303" cy="521467"/>
            <a:chOff x="4842394" y="2748323"/>
            <a:chExt cx="739935" cy="826768"/>
          </a:xfrm>
        </p:grpSpPr>
        <p:grpSp>
          <p:nvGrpSpPr>
            <p:cNvPr id="18" name="Group 512">
              <a:extLst>
                <a:ext uri="{FF2B5EF4-FFF2-40B4-BE49-F238E27FC236}">
                  <a16:creationId xmlns:a16="http://schemas.microsoft.com/office/drawing/2014/main" id="{21B80692-650B-1549-B5FC-B551B0FC4FA2}"/>
                </a:ext>
              </a:extLst>
            </p:cNvPr>
            <p:cNvGrpSpPr/>
            <p:nvPr/>
          </p:nvGrpSpPr>
          <p:grpSpPr>
            <a:xfrm>
              <a:off x="4842394" y="2748323"/>
              <a:ext cx="739935" cy="826768"/>
              <a:chOff x="-18902" y="0"/>
              <a:chExt cx="739934" cy="826767"/>
            </a:xfrm>
          </p:grpSpPr>
          <p:sp>
            <p:nvSpPr>
              <p:cNvPr id="19" name="Shape 508">
                <a:extLst>
                  <a:ext uri="{FF2B5EF4-FFF2-40B4-BE49-F238E27FC236}">
                    <a16:creationId xmlns:a16="http://schemas.microsoft.com/office/drawing/2014/main" id="{2F12424C-836F-6C4B-8442-B717329CACA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20" name="Shape 509">
                <a:extLst>
                  <a:ext uri="{FF2B5EF4-FFF2-40B4-BE49-F238E27FC236}">
                    <a16:creationId xmlns:a16="http://schemas.microsoft.com/office/drawing/2014/main" id="{87992371-1684-B343-B9D5-048472C51129}"/>
                  </a:ext>
                </a:extLst>
              </p:cNvPr>
              <p:cNvSpPr/>
              <p:nvPr/>
            </p:nvSpPr>
            <p:spPr>
              <a:xfrm>
                <a:off x="-18902" y="697658"/>
                <a:ext cx="718613" cy="12910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 STORE</a:t>
                </a:r>
              </a:p>
            </p:txBody>
          </p:sp>
        </p:grpSp>
        <p:pic>
          <p:nvPicPr>
            <p:cNvPr id="21" name="_-41.png">
              <a:extLst>
                <a:ext uri="{FF2B5EF4-FFF2-40B4-BE49-F238E27FC236}">
                  <a16:creationId xmlns:a16="http://schemas.microsoft.com/office/drawing/2014/main" id="{EC4F1DB5-E246-1747-A4A6-72EB9E859E31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CF22AF0-817B-214C-92DA-EC65901C596C}"/>
              </a:ext>
            </a:extLst>
          </p:cNvPr>
          <p:cNvSpPr/>
          <p:nvPr/>
        </p:nvSpPr>
        <p:spPr>
          <a:xfrm>
            <a:off x="2070565" y="362243"/>
            <a:ext cx="3251158" cy="2324728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5D3A868E-6189-084A-8F74-0F044256566E}"/>
              </a:ext>
            </a:extLst>
          </p:cNvPr>
          <p:cNvCxnSpPr>
            <a:cxnSpLocks/>
            <a:stCxn id="43" idx="3"/>
            <a:endCxn id="28" idx="1"/>
          </p:cNvCxnSpPr>
          <p:nvPr/>
        </p:nvCxnSpPr>
        <p:spPr>
          <a:xfrm>
            <a:off x="1225234" y="725157"/>
            <a:ext cx="845331" cy="79945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9" name="Group 193">
            <a:extLst>
              <a:ext uri="{FF2B5EF4-FFF2-40B4-BE49-F238E27FC236}">
                <a16:creationId xmlns:a16="http://schemas.microsoft.com/office/drawing/2014/main" id="{8C2490FC-B4F6-6F48-B20C-A3F7AAEEECC4}"/>
              </a:ext>
            </a:extLst>
          </p:cNvPr>
          <p:cNvGrpSpPr/>
          <p:nvPr/>
        </p:nvGrpSpPr>
        <p:grpSpPr>
          <a:xfrm>
            <a:off x="876890" y="491145"/>
            <a:ext cx="468022" cy="630886"/>
            <a:chOff x="8826" y="-1"/>
            <a:chExt cx="707232" cy="953337"/>
          </a:xfrm>
        </p:grpSpPr>
        <p:grpSp>
          <p:nvGrpSpPr>
            <p:cNvPr id="40" name="Group 191">
              <a:extLst>
                <a:ext uri="{FF2B5EF4-FFF2-40B4-BE49-F238E27FC236}">
                  <a16:creationId xmlns:a16="http://schemas.microsoft.com/office/drawing/2014/main" id="{802EF5C8-5B63-A645-9457-F9BAF66CDCA3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42" name="Shape 189">
                <a:extLst>
                  <a:ext uri="{FF2B5EF4-FFF2-40B4-BE49-F238E27FC236}">
                    <a16:creationId xmlns:a16="http://schemas.microsoft.com/office/drawing/2014/main" id="{FB9CC22B-1AF9-1748-9110-06FB0E7F7CDD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pic>
            <p:nvPicPr>
              <p:cNvPr id="43" name="_-02.png">
                <a:extLst>
                  <a:ext uri="{FF2B5EF4-FFF2-40B4-BE49-F238E27FC236}">
                    <a16:creationId xmlns:a16="http://schemas.microsoft.com/office/drawing/2014/main" id="{8F307924-652E-4141-8A66-476BC20805BD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41" name="Shape 192">
              <a:extLst>
                <a:ext uri="{FF2B5EF4-FFF2-40B4-BE49-F238E27FC236}">
                  <a16:creationId xmlns:a16="http://schemas.microsoft.com/office/drawing/2014/main" id="{FE5DA67F-A1D6-6F44-822A-505045FC60EC}"/>
                </a:ext>
              </a:extLst>
            </p:cNvPr>
            <p:cNvSpPr/>
            <p:nvPr/>
          </p:nvSpPr>
          <p:spPr>
            <a:xfrm>
              <a:off x="210947" y="707230"/>
              <a:ext cx="285832" cy="2461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529" dirty="0"/>
                <a:t>END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529" dirty="0"/>
                <a:t>USER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F78F8B5-FF81-6A42-8E83-5FADE23FE5EC}"/>
              </a:ext>
            </a:extLst>
          </p:cNvPr>
          <p:cNvSpPr txBox="1"/>
          <p:nvPr/>
        </p:nvSpPr>
        <p:spPr>
          <a:xfrm>
            <a:off x="2745607" y="408950"/>
            <a:ext cx="1169803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00" dirty="0">
                <a:solidFill>
                  <a:srgbClr val="000000"/>
                </a:solidFill>
                <a:sym typeface="Helvetica Light"/>
              </a:rPr>
              <a:t>Intelligent Application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2581B3-765D-874B-8909-88E9FA140F9D}"/>
              </a:ext>
            </a:extLst>
          </p:cNvPr>
          <p:cNvGrpSpPr/>
          <p:nvPr/>
        </p:nvGrpSpPr>
        <p:grpSpPr>
          <a:xfrm>
            <a:off x="5735201" y="613049"/>
            <a:ext cx="492163" cy="575607"/>
            <a:chOff x="4875096" y="2748323"/>
            <a:chExt cx="707233" cy="812624"/>
          </a:xfrm>
        </p:grpSpPr>
        <p:grpSp>
          <p:nvGrpSpPr>
            <p:cNvPr id="79" name="Group 512">
              <a:extLst>
                <a:ext uri="{FF2B5EF4-FFF2-40B4-BE49-F238E27FC236}">
                  <a16:creationId xmlns:a16="http://schemas.microsoft.com/office/drawing/2014/main" id="{AEC34978-5A93-2446-9B77-07E6CCEED565}"/>
                </a:ext>
              </a:extLst>
            </p:cNvPr>
            <p:cNvGrpSpPr/>
            <p:nvPr/>
          </p:nvGrpSpPr>
          <p:grpSpPr>
            <a:xfrm>
              <a:off x="4875096" y="2748323"/>
              <a:ext cx="707233" cy="812624"/>
              <a:chOff x="13800" y="0"/>
              <a:chExt cx="707232" cy="812623"/>
            </a:xfrm>
          </p:grpSpPr>
          <p:sp>
            <p:nvSpPr>
              <p:cNvPr id="81" name="Shape 508">
                <a:extLst>
                  <a:ext uri="{FF2B5EF4-FFF2-40B4-BE49-F238E27FC236}">
                    <a16:creationId xmlns:a16="http://schemas.microsoft.com/office/drawing/2014/main" id="{A5D4F0B2-6C79-DB41-9784-434DFE1DB18C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82" name="Shape 509">
                <a:extLst>
                  <a:ext uri="{FF2B5EF4-FFF2-40B4-BE49-F238E27FC236}">
                    <a16:creationId xmlns:a16="http://schemas.microsoft.com/office/drawing/2014/main" id="{8BE903F0-4E04-024F-B701-6E045DFC3B2B}"/>
                  </a:ext>
                </a:extLst>
              </p:cNvPr>
              <p:cNvSpPr/>
              <p:nvPr/>
            </p:nvSpPr>
            <p:spPr>
              <a:xfrm>
                <a:off x="225554" y="697659"/>
                <a:ext cx="260296" cy="1149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</p:txBody>
          </p:sp>
        </p:grpSp>
        <p:pic>
          <p:nvPicPr>
            <p:cNvPr id="80" name="_-41.png">
              <a:extLst>
                <a:ext uri="{FF2B5EF4-FFF2-40B4-BE49-F238E27FC236}">
                  <a16:creationId xmlns:a16="http://schemas.microsoft.com/office/drawing/2014/main" id="{2E26E8B1-B1CF-7C4D-89FE-6623BBF9DA73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B36208-F51C-EC4F-AA02-DC4D86825616}"/>
              </a:ext>
            </a:extLst>
          </p:cNvPr>
          <p:cNvGrpSpPr/>
          <p:nvPr/>
        </p:nvGrpSpPr>
        <p:grpSpPr>
          <a:xfrm>
            <a:off x="5751524" y="1342612"/>
            <a:ext cx="492164" cy="595075"/>
            <a:chOff x="4875096" y="2748323"/>
            <a:chExt cx="707233" cy="808266"/>
          </a:xfrm>
        </p:grpSpPr>
        <p:grpSp>
          <p:nvGrpSpPr>
            <p:cNvPr id="84" name="Group 512">
              <a:extLst>
                <a:ext uri="{FF2B5EF4-FFF2-40B4-BE49-F238E27FC236}">
                  <a16:creationId xmlns:a16="http://schemas.microsoft.com/office/drawing/2014/main" id="{EB0A7B3D-E5D9-7E49-B2B4-49DA51DE15D2}"/>
                </a:ext>
              </a:extLst>
            </p:cNvPr>
            <p:cNvGrpSpPr/>
            <p:nvPr/>
          </p:nvGrpSpPr>
          <p:grpSpPr>
            <a:xfrm>
              <a:off x="4875096" y="2748323"/>
              <a:ext cx="707233" cy="808266"/>
              <a:chOff x="13800" y="0"/>
              <a:chExt cx="707232" cy="808265"/>
            </a:xfrm>
          </p:grpSpPr>
          <p:sp>
            <p:nvSpPr>
              <p:cNvPr id="86" name="Shape 508">
                <a:extLst>
                  <a:ext uri="{FF2B5EF4-FFF2-40B4-BE49-F238E27FC236}">
                    <a16:creationId xmlns:a16="http://schemas.microsoft.com/office/drawing/2014/main" id="{2FB40D8D-9AFE-0B4B-B8CF-1FBE449E0F69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87" name="Shape 509">
                <a:extLst>
                  <a:ext uri="{FF2B5EF4-FFF2-40B4-BE49-F238E27FC236}">
                    <a16:creationId xmlns:a16="http://schemas.microsoft.com/office/drawing/2014/main" id="{F9D61113-3AC5-704A-A128-83646AF07969}"/>
                  </a:ext>
                </a:extLst>
              </p:cNvPr>
              <p:cNvSpPr/>
              <p:nvPr/>
            </p:nvSpPr>
            <p:spPr>
              <a:xfrm>
                <a:off x="225555" y="697658"/>
                <a:ext cx="260295" cy="11060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</p:txBody>
          </p:sp>
        </p:grpSp>
        <p:pic>
          <p:nvPicPr>
            <p:cNvPr id="85" name="_-41.png">
              <a:extLst>
                <a:ext uri="{FF2B5EF4-FFF2-40B4-BE49-F238E27FC236}">
                  <a16:creationId xmlns:a16="http://schemas.microsoft.com/office/drawing/2014/main" id="{41B459AA-D7D6-5A4F-9B3F-3628E6B00EF5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59D993A-6ACF-C04C-9AD5-A036ECCD6835}"/>
              </a:ext>
            </a:extLst>
          </p:cNvPr>
          <p:cNvGrpSpPr/>
          <p:nvPr/>
        </p:nvGrpSpPr>
        <p:grpSpPr>
          <a:xfrm>
            <a:off x="5861301" y="3990238"/>
            <a:ext cx="478649" cy="588315"/>
            <a:chOff x="310472" y="2142309"/>
            <a:chExt cx="707233" cy="944791"/>
          </a:xfrm>
        </p:grpSpPr>
        <p:grpSp>
          <p:nvGrpSpPr>
            <p:cNvPr id="98" name="Group 512">
              <a:extLst>
                <a:ext uri="{FF2B5EF4-FFF2-40B4-BE49-F238E27FC236}">
                  <a16:creationId xmlns:a16="http://schemas.microsoft.com/office/drawing/2014/main" id="{405C8CB5-B609-974D-BDDD-B0CA6AE0FA42}"/>
                </a:ext>
              </a:extLst>
            </p:cNvPr>
            <p:cNvGrpSpPr/>
            <p:nvPr/>
          </p:nvGrpSpPr>
          <p:grpSpPr>
            <a:xfrm>
              <a:off x="310472" y="2142309"/>
              <a:ext cx="707233" cy="944791"/>
              <a:chOff x="13800" y="0"/>
              <a:chExt cx="707232" cy="944790"/>
            </a:xfrm>
          </p:grpSpPr>
          <p:sp>
            <p:nvSpPr>
              <p:cNvPr id="100" name="Shape 508">
                <a:extLst>
                  <a:ext uri="{FF2B5EF4-FFF2-40B4-BE49-F238E27FC236}">
                    <a16:creationId xmlns:a16="http://schemas.microsoft.com/office/drawing/2014/main" id="{8BB43BAB-7EE9-6A48-9476-997DFFDF922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2409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01" name="Shape 509">
                <a:extLst>
                  <a:ext uri="{FF2B5EF4-FFF2-40B4-BE49-F238E27FC236}">
                    <a16:creationId xmlns:a16="http://schemas.microsoft.com/office/drawing/2014/main" id="{CDB87A5F-B665-A249-B981-8319E886F517}"/>
                  </a:ext>
                </a:extLst>
              </p:cNvPr>
              <p:cNvSpPr/>
              <p:nvPr/>
            </p:nvSpPr>
            <p:spPr>
              <a:xfrm>
                <a:off x="45217" y="697657"/>
                <a:ext cx="589765" cy="2471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STREAMING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ANALYTICS</a:t>
                </a:r>
                <a:endParaRPr sz="500" dirty="0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E427DD8-FF9A-DB43-AC37-2E5B93A9A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918" y="2240628"/>
              <a:ext cx="520410" cy="511879"/>
            </a:xfrm>
            <a:prstGeom prst="rect">
              <a:avLst/>
            </a:prstGeom>
          </p:spPr>
        </p:pic>
      </p:grp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DD9EB9C-7893-0F4B-AB50-6F3E12DE67C1}"/>
              </a:ext>
            </a:extLst>
          </p:cNvPr>
          <p:cNvCxnSpPr>
            <a:cxnSpLocks/>
            <a:stCxn id="32" idx="3"/>
            <a:endCxn id="80" idx="1"/>
          </p:cNvCxnSpPr>
          <p:nvPr/>
        </p:nvCxnSpPr>
        <p:spPr>
          <a:xfrm>
            <a:off x="5143402" y="825128"/>
            <a:ext cx="701003" cy="3970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382EFA7F-EB7C-C540-B371-32B966E0C0B1}"/>
              </a:ext>
            </a:extLst>
          </p:cNvPr>
          <p:cNvCxnSpPr>
            <a:cxnSpLocks/>
            <a:stCxn id="37" idx="3"/>
            <a:endCxn id="85" idx="1"/>
          </p:cNvCxnSpPr>
          <p:nvPr/>
        </p:nvCxnSpPr>
        <p:spPr>
          <a:xfrm>
            <a:off x="5147087" y="1464578"/>
            <a:ext cx="713641" cy="139734"/>
          </a:xfrm>
          <a:prstGeom prst="bentConnector3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60CA14-05C8-DB42-9CBC-9474533ACC96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 flipV="1">
            <a:off x="3717769" y="825128"/>
            <a:ext cx="1120670" cy="43956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EEBDE57-70ED-F942-9347-9CD57D310F24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>
            <a:off x="3717769" y="1264695"/>
            <a:ext cx="1124355" cy="1998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8F840F-27B1-0E4E-B45D-952A0B4028FE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955589" y="1417419"/>
            <a:ext cx="609699" cy="69955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076534-14E4-6749-A387-E45C3610A849}"/>
              </a:ext>
            </a:extLst>
          </p:cNvPr>
          <p:cNvCxnSpPr>
            <a:cxnSpLocks/>
            <a:stCxn id="16" idx="2"/>
            <a:endCxn id="109" idx="0"/>
          </p:cNvCxnSpPr>
          <p:nvPr/>
        </p:nvCxnSpPr>
        <p:spPr>
          <a:xfrm flipH="1">
            <a:off x="2408116" y="1417419"/>
            <a:ext cx="1157172" cy="74315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" name="Group 199">
            <a:extLst>
              <a:ext uri="{FF2B5EF4-FFF2-40B4-BE49-F238E27FC236}">
                <a16:creationId xmlns:a16="http://schemas.microsoft.com/office/drawing/2014/main" id="{DB96AD4E-82A6-E14C-8C94-84599F488091}"/>
              </a:ext>
            </a:extLst>
          </p:cNvPr>
          <p:cNvGrpSpPr/>
          <p:nvPr/>
        </p:nvGrpSpPr>
        <p:grpSpPr>
          <a:xfrm>
            <a:off x="4706492" y="1205711"/>
            <a:ext cx="525785" cy="549455"/>
            <a:chOff x="32040" y="0"/>
            <a:chExt cx="794517" cy="830286"/>
          </a:xfrm>
        </p:grpSpPr>
        <p:sp>
          <p:nvSpPr>
            <p:cNvPr id="35" name="Shape 195">
              <a:extLst>
                <a:ext uri="{FF2B5EF4-FFF2-40B4-BE49-F238E27FC236}">
                  <a16:creationId xmlns:a16="http://schemas.microsoft.com/office/drawing/2014/main" id="{BAA8652C-B11A-4D4B-9632-024D49BA099A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36" name="Group 198">
              <a:extLst>
                <a:ext uri="{FF2B5EF4-FFF2-40B4-BE49-F238E27FC236}">
                  <a16:creationId xmlns:a16="http://schemas.microsoft.com/office/drawing/2014/main" id="{AD152310-88F1-384C-8DA0-72A508627263}"/>
                </a:ext>
              </a:extLst>
            </p:cNvPr>
            <p:cNvGrpSpPr/>
            <p:nvPr/>
          </p:nvGrpSpPr>
          <p:grpSpPr>
            <a:xfrm>
              <a:off x="32040" y="160392"/>
              <a:ext cx="794517" cy="669894"/>
              <a:chOff x="42574" y="160392"/>
              <a:chExt cx="794515" cy="669893"/>
            </a:xfrm>
          </p:grpSpPr>
          <p:pic>
            <p:nvPicPr>
              <p:cNvPr id="37" name="_-03.png">
                <a:extLst>
                  <a:ext uri="{FF2B5EF4-FFF2-40B4-BE49-F238E27FC236}">
                    <a16:creationId xmlns:a16="http://schemas.microsoft.com/office/drawing/2014/main" id="{9614013F-9DB5-A143-8AEA-B45F36170D47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8" name="Shape 197">
                <a:extLst>
                  <a:ext uri="{FF2B5EF4-FFF2-40B4-BE49-F238E27FC236}">
                    <a16:creationId xmlns:a16="http://schemas.microsoft.com/office/drawing/2014/main" id="{9D9ACA4E-ADEE-624D-A5D2-400AFDF93A27}"/>
                  </a:ext>
                </a:extLst>
              </p:cNvPr>
              <p:cNvSpPr/>
              <p:nvPr/>
            </p:nvSpPr>
            <p:spPr>
              <a:xfrm>
                <a:off x="42574" y="707231"/>
                <a:ext cx="794515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MICROSERVICE</a:t>
                </a:r>
                <a:endParaRPr sz="529" dirty="0"/>
              </a:p>
            </p:txBody>
          </p:sp>
        </p:grpSp>
      </p:grpSp>
      <p:grpSp>
        <p:nvGrpSpPr>
          <p:cNvPr id="29" name="Group 199">
            <a:extLst>
              <a:ext uri="{FF2B5EF4-FFF2-40B4-BE49-F238E27FC236}">
                <a16:creationId xmlns:a16="http://schemas.microsoft.com/office/drawing/2014/main" id="{E26BB4B2-64E2-5241-B0A6-878254686E6E}"/>
              </a:ext>
            </a:extLst>
          </p:cNvPr>
          <p:cNvGrpSpPr/>
          <p:nvPr/>
        </p:nvGrpSpPr>
        <p:grpSpPr>
          <a:xfrm>
            <a:off x="4702807" y="566261"/>
            <a:ext cx="525785" cy="549455"/>
            <a:chOff x="32040" y="0"/>
            <a:chExt cx="794517" cy="830286"/>
          </a:xfrm>
        </p:grpSpPr>
        <p:sp>
          <p:nvSpPr>
            <p:cNvPr id="30" name="Shape 195">
              <a:extLst>
                <a:ext uri="{FF2B5EF4-FFF2-40B4-BE49-F238E27FC236}">
                  <a16:creationId xmlns:a16="http://schemas.microsoft.com/office/drawing/2014/main" id="{B4F2F6C4-324E-874B-B54E-552D825386F0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31" name="Group 198">
              <a:extLst>
                <a:ext uri="{FF2B5EF4-FFF2-40B4-BE49-F238E27FC236}">
                  <a16:creationId xmlns:a16="http://schemas.microsoft.com/office/drawing/2014/main" id="{10616010-74D0-1F43-9900-2AF69B0CF180}"/>
                </a:ext>
              </a:extLst>
            </p:cNvPr>
            <p:cNvGrpSpPr/>
            <p:nvPr/>
          </p:nvGrpSpPr>
          <p:grpSpPr>
            <a:xfrm>
              <a:off x="32040" y="160392"/>
              <a:ext cx="794517" cy="669894"/>
              <a:chOff x="42574" y="160392"/>
              <a:chExt cx="794515" cy="669893"/>
            </a:xfrm>
          </p:grpSpPr>
          <p:pic>
            <p:nvPicPr>
              <p:cNvPr id="32" name="_-03.png">
                <a:extLst>
                  <a:ext uri="{FF2B5EF4-FFF2-40B4-BE49-F238E27FC236}">
                    <a16:creationId xmlns:a16="http://schemas.microsoft.com/office/drawing/2014/main" id="{48D3E6D7-D25D-AA4A-9BEA-C6DD62F27D03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3" name="Shape 197">
                <a:extLst>
                  <a:ext uri="{FF2B5EF4-FFF2-40B4-BE49-F238E27FC236}">
                    <a16:creationId xmlns:a16="http://schemas.microsoft.com/office/drawing/2014/main" id="{188CF87F-D646-8745-A8C7-C98EC312F930}"/>
                  </a:ext>
                </a:extLst>
              </p:cNvPr>
              <p:cNvSpPr/>
              <p:nvPr/>
            </p:nvSpPr>
            <p:spPr>
              <a:xfrm>
                <a:off x="42574" y="707231"/>
                <a:ext cx="794515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MICROSERVICE</a:t>
                </a:r>
                <a:endParaRPr sz="529" dirty="0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D772B1-5D27-564E-98DA-4EFB098474BC}"/>
              </a:ext>
            </a:extLst>
          </p:cNvPr>
          <p:cNvGrpSpPr/>
          <p:nvPr/>
        </p:nvGrpSpPr>
        <p:grpSpPr>
          <a:xfrm>
            <a:off x="2200659" y="2061825"/>
            <a:ext cx="408956" cy="557110"/>
            <a:chOff x="775808" y="756884"/>
            <a:chExt cx="707235" cy="96344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4A31C3-A346-E24F-8BCF-8F8C0FAC093A}"/>
                </a:ext>
              </a:extLst>
            </p:cNvPr>
            <p:cNvGrpSpPr/>
            <p:nvPr/>
          </p:nvGrpSpPr>
          <p:grpSpPr>
            <a:xfrm>
              <a:off x="775808" y="756884"/>
              <a:ext cx="707235" cy="963446"/>
              <a:chOff x="1596870" y="2692141"/>
              <a:chExt cx="707235" cy="963446"/>
            </a:xfrm>
          </p:grpSpPr>
          <p:sp>
            <p:nvSpPr>
              <p:cNvPr id="110" name="Shape 282">
                <a:extLst>
                  <a:ext uri="{FF2B5EF4-FFF2-40B4-BE49-F238E27FC236}">
                    <a16:creationId xmlns:a16="http://schemas.microsoft.com/office/drawing/2014/main" id="{8DB5DE96-8984-9545-8FCB-3B6442F06925}"/>
                  </a:ext>
                </a:extLst>
              </p:cNvPr>
              <p:cNvSpPr/>
              <p:nvPr/>
            </p:nvSpPr>
            <p:spPr>
              <a:xfrm>
                <a:off x="1596870" y="269214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11" name="Shape 284">
                <a:extLst>
                  <a:ext uri="{FF2B5EF4-FFF2-40B4-BE49-F238E27FC236}">
                    <a16:creationId xmlns:a16="http://schemas.microsoft.com/office/drawing/2014/main" id="{2B302CF7-01C8-AE49-BDF0-E93544513015}"/>
                  </a:ext>
                </a:extLst>
              </p:cNvPr>
              <p:cNvSpPr/>
              <p:nvPr/>
            </p:nvSpPr>
            <p:spPr>
              <a:xfrm>
                <a:off x="1712648" y="3409196"/>
                <a:ext cx="498993" cy="24639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DECISION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SERVICE</a:t>
                </a:r>
                <a:endParaRPr sz="463" dirty="0"/>
              </a:p>
            </p:txBody>
          </p:sp>
        </p:grp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2AE3C1E-7F33-214A-B09B-E5DAA0085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209" y="927652"/>
              <a:ext cx="486735" cy="381276"/>
            </a:xfrm>
            <a:prstGeom prst="rect">
              <a:avLst/>
            </a:prstGeom>
          </p:spPr>
        </p:pic>
      </p:grpSp>
      <p:grpSp>
        <p:nvGrpSpPr>
          <p:cNvPr id="23" name="Group 205">
            <a:extLst>
              <a:ext uri="{FF2B5EF4-FFF2-40B4-BE49-F238E27FC236}">
                <a16:creationId xmlns:a16="http://schemas.microsoft.com/office/drawing/2014/main" id="{7FB09B71-32A2-714E-A96A-6590F97B3546}"/>
              </a:ext>
            </a:extLst>
          </p:cNvPr>
          <p:cNvGrpSpPr/>
          <p:nvPr/>
        </p:nvGrpSpPr>
        <p:grpSpPr>
          <a:xfrm>
            <a:off x="2670565" y="2018596"/>
            <a:ext cx="540212" cy="555955"/>
            <a:chOff x="5448" y="0"/>
            <a:chExt cx="816317" cy="840109"/>
          </a:xfrm>
        </p:grpSpPr>
        <p:sp>
          <p:nvSpPr>
            <p:cNvPr id="24" name="Shape 201">
              <a:extLst>
                <a:ext uri="{FF2B5EF4-FFF2-40B4-BE49-F238E27FC236}">
                  <a16:creationId xmlns:a16="http://schemas.microsoft.com/office/drawing/2014/main" id="{7C982724-6E57-4244-83A5-9C0E07E6F48E}"/>
                </a:ext>
              </a:extLst>
            </p:cNvPr>
            <p:cNvSpPr/>
            <p:nvPr/>
          </p:nvSpPr>
          <p:spPr>
            <a:xfrm>
              <a:off x="7370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25" name="Group 204">
              <a:extLst>
                <a:ext uri="{FF2B5EF4-FFF2-40B4-BE49-F238E27FC236}">
                  <a16:creationId xmlns:a16="http://schemas.microsoft.com/office/drawing/2014/main" id="{C29553B0-9C79-9246-A93C-15CBD1858602}"/>
                </a:ext>
              </a:extLst>
            </p:cNvPr>
            <p:cNvGrpSpPr/>
            <p:nvPr/>
          </p:nvGrpSpPr>
          <p:grpSpPr>
            <a:xfrm>
              <a:off x="5448" y="148663"/>
              <a:ext cx="816317" cy="691446"/>
              <a:chOff x="16213" y="138841"/>
              <a:chExt cx="816314" cy="691444"/>
            </a:xfrm>
          </p:grpSpPr>
          <p:pic>
            <p:nvPicPr>
              <p:cNvPr id="26" name="_-04.png">
                <a:extLst>
                  <a:ext uri="{FF2B5EF4-FFF2-40B4-BE49-F238E27FC236}">
                    <a16:creationId xmlns:a16="http://schemas.microsoft.com/office/drawing/2014/main" id="{AF961B67-C401-6147-AF83-7366FC9AF4E9}"/>
                  </a:ext>
                </a:extLst>
              </p:cNvPr>
              <p:cNvPicPr/>
              <p:nvPr/>
            </p:nvPicPr>
            <p:blipFill>
              <a:blip r:embed="rId7"/>
              <a:srcRect l="12816" t="19631" r="12816" b="19631"/>
              <a:stretch>
                <a:fillRect/>
              </a:stretch>
            </p:blipFill>
            <p:spPr>
              <a:xfrm>
                <a:off x="182885" y="138841"/>
                <a:ext cx="528054" cy="42955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" name="Shape 203">
                <a:extLst>
                  <a:ext uri="{FF2B5EF4-FFF2-40B4-BE49-F238E27FC236}">
                    <a16:creationId xmlns:a16="http://schemas.microsoft.com/office/drawing/2014/main" id="{E239EA05-93BA-344D-9417-488F211041DE}"/>
                  </a:ext>
                </a:extLst>
              </p:cNvPr>
              <p:cNvSpPr/>
              <p:nvPr/>
            </p:nvSpPr>
            <p:spPr>
              <a:xfrm>
                <a:off x="16213" y="707231"/>
                <a:ext cx="816314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529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Analytic Scoring</a:t>
                </a:r>
                <a:endParaRPr sz="529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CD41766-88C0-5844-B955-4E46CAA23B25}"/>
              </a:ext>
            </a:extLst>
          </p:cNvPr>
          <p:cNvCxnSpPr>
            <a:cxnSpLocks/>
            <a:stCxn id="155" idx="2"/>
            <a:endCxn id="21" idx="0"/>
          </p:cNvCxnSpPr>
          <p:nvPr/>
        </p:nvCxnSpPr>
        <p:spPr>
          <a:xfrm rot="16200000" flipH="1">
            <a:off x="3301258" y="3322479"/>
            <a:ext cx="444574" cy="52676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13BB2441-26D2-E046-BD0F-70CA4DE15868}"/>
              </a:ext>
            </a:extLst>
          </p:cNvPr>
          <p:cNvCxnSpPr>
            <a:cxnSpLocks/>
            <a:stCxn id="155" idx="3"/>
            <a:endCxn id="141" idx="1"/>
          </p:cNvCxnSpPr>
          <p:nvPr/>
        </p:nvCxnSpPr>
        <p:spPr>
          <a:xfrm>
            <a:off x="3406849" y="3261035"/>
            <a:ext cx="1914874" cy="48859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2B02FD52-6A22-3345-A4DD-9DC8279D60F2}"/>
              </a:ext>
            </a:extLst>
          </p:cNvPr>
          <p:cNvCxnSpPr>
            <a:cxnSpLocks/>
            <a:stCxn id="65" idx="3"/>
            <a:endCxn id="155" idx="1"/>
          </p:cNvCxnSpPr>
          <p:nvPr/>
        </p:nvCxnSpPr>
        <p:spPr>
          <a:xfrm>
            <a:off x="1782408" y="3200364"/>
            <a:ext cx="1331072" cy="6066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C6279A-84B4-1B4A-9628-59A9C53F73E9}"/>
              </a:ext>
            </a:extLst>
          </p:cNvPr>
          <p:cNvGrpSpPr/>
          <p:nvPr/>
        </p:nvGrpSpPr>
        <p:grpSpPr>
          <a:xfrm>
            <a:off x="1445077" y="2991531"/>
            <a:ext cx="410950" cy="559131"/>
            <a:chOff x="1349275" y="2806780"/>
            <a:chExt cx="707235" cy="96225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907C0D3-A683-F64F-AE7B-23A2D224DCC4}"/>
                </a:ext>
              </a:extLst>
            </p:cNvPr>
            <p:cNvGrpSpPr/>
            <p:nvPr/>
          </p:nvGrpSpPr>
          <p:grpSpPr>
            <a:xfrm>
              <a:off x="1349275" y="2806780"/>
              <a:ext cx="707235" cy="962250"/>
              <a:chOff x="2333988" y="1180581"/>
              <a:chExt cx="707235" cy="962250"/>
            </a:xfrm>
          </p:grpSpPr>
          <p:sp>
            <p:nvSpPr>
              <p:cNvPr id="66" name="Shape 282">
                <a:extLst>
                  <a:ext uri="{FF2B5EF4-FFF2-40B4-BE49-F238E27FC236}">
                    <a16:creationId xmlns:a16="http://schemas.microsoft.com/office/drawing/2014/main" id="{A102F6D6-BAF0-1D47-8120-F8F5879AC696}"/>
                  </a:ext>
                </a:extLst>
              </p:cNvPr>
              <p:cNvSpPr/>
              <p:nvPr/>
            </p:nvSpPr>
            <p:spPr>
              <a:xfrm>
                <a:off x="2333988" y="118058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67" name="Shape 284">
                <a:extLst>
                  <a:ext uri="{FF2B5EF4-FFF2-40B4-BE49-F238E27FC236}">
                    <a16:creationId xmlns:a16="http://schemas.microsoft.com/office/drawing/2014/main" id="{95530A21-F842-8B4C-A72E-7260D3F3860E}"/>
                  </a:ext>
                </a:extLst>
              </p:cNvPr>
              <p:cNvSpPr/>
              <p:nvPr/>
            </p:nvSpPr>
            <p:spPr>
              <a:xfrm>
                <a:off x="2428929" y="1897635"/>
                <a:ext cx="537953" cy="2451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EVENT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 SORUCES</a:t>
                </a:r>
                <a:endParaRPr sz="463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7EF36CD-4456-E145-849C-E5649475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4116" y="2919353"/>
              <a:ext cx="475698" cy="493649"/>
            </a:xfrm>
            <a:prstGeom prst="rect">
              <a:avLst/>
            </a:prstGeom>
          </p:spPr>
        </p:pic>
      </p:grp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4449080-D607-7649-9246-2CF2501C4486}"/>
              </a:ext>
            </a:extLst>
          </p:cNvPr>
          <p:cNvSpPr/>
          <p:nvPr/>
        </p:nvSpPr>
        <p:spPr>
          <a:xfrm>
            <a:off x="5511777" y="3568245"/>
            <a:ext cx="1584305" cy="337656"/>
          </a:xfrm>
          <a:prstGeom prst="roundRect">
            <a:avLst/>
          </a:prstGeom>
          <a:solidFill>
            <a:srgbClr val="295AFF">
              <a:alpha val="15000"/>
            </a:srgbClr>
          </a:solidFill>
          <a:ln>
            <a:solidFill>
              <a:srgbClr val="295A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340397">
              <a:defRPr/>
            </a:pPr>
            <a:r>
              <a:rPr lang="en-US" sz="662" b="1" dirty="0">
                <a:solidFill>
                  <a:srgbClr val="0000FF"/>
                </a:solidFill>
                <a:latin typeface="IBM Plex Sans SemiBold" charset="0"/>
                <a:ea typeface="IBM Plex Sans SemiBold" charset="0"/>
                <a:cs typeface="IBM Plex Sans SemiBold" charset="0"/>
              </a:rPr>
              <a:t>Event Backbone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07DF1D2-E8DD-104E-B64D-9B2435983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23" y="3433566"/>
            <a:ext cx="478649" cy="63212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4F07C235-1F30-1049-B31C-AC7EA06D883F}"/>
              </a:ext>
            </a:extLst>
          </p:cNvPr>
          <p:cNvSpPr/>
          <p:nvPr/>
        </p:nvSpPr>
        <p:spPr>
          <a:xfrm>
            <a:off x="5390497" y="2717010"/>
            <a:ext cx="2136270" cy="2182270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479D5D-0748-A846-8BF9-0444AD18A742}"/>
              </a:ext>
            </a:extLst>
          </p:cNvPr>
          <p:cNvGrpSpPr/>
          <p:nvPr/>
        </p:nvGrpSpPr>
        <p:grpSpPr>
          <a:xfrm>
            <a:off x="2899902" y="3056947"/>
            <a:ext cx="714939" cy="612767"/>
            <a:chOff x="4243381" y="6249001"/>
            <a:chExt cx="863180" cy="655139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6E966FE-1E3D-0E4C-82F0-464EC5C5E275}"/>
                </a:ext>
              </a:extLst>
            </p:cNvPr>
            <p:cNvGrpSpPr/>
            <p:nvPr/>
          </p:nvGrpSpPr>
          <p:grpSpPr>
            <a:xfrm>
              <a:off x="4243381" y="6249001"/>
              <a:ext cx="863180" cy="655139"/>
              <a:chOff x="-1323250" y="975509"/>
              <a:chExt cx="863180" cy="655139"/>
            </a:xfrm>
          </p:grpSpPr>
          <p:sp>
            <p:nvSpPr>
              <p:cNvPr id="156" name="Shape 319">
                <a:extLst>
                  <a:ext uri="{FF2B5EF4-FFF2-40B4-BE49-F238E27FC236}">
                    <a16:creationId xmlns:a16="http://schemas.microsoft.com/office/drawing/2014/main" id="{5C53F8BA-7720-214B-BB29-9B792B6BDDD7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7" name="Shape 321">
                <a:extLst>
                  <a:ext uri="{FF2B5EF4-FFF2-40B4-BE49-F238E27FC236}">
                    <a16:creationId xmlns:a16="http://schemas.microsoft.com/office/drawing/2014/main" id="{8511318A-D38E-6344-8F22-CFDA71692936}"/>
                  </a:ext>
                </a:extLst>
              </p:cNvPr>
              <p:cNvSpPr/>
              <p:nvPr/>
            </p:nvSpPr>
            <p:spPr>
              <a:xfrm>
                <a:off x="-1323250" y="1434583"/>
                <a:ext cx="863180" cy="1960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TRANSFORMATION</a:t>
                </a:r>
                <a:endParaRPr sz="596" dirty="0"/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EE23F171-CF1F-5B4D-965E-72BD76DC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6B7B21B-A436-D146-B839-835174688293}"/>
              </a:ext>
            </a:extLst>
          </p:cNvPr>
          <p:cNvGrpSpPr/>
          <p:nvPr/>
        </p:nvGrpSpPr>
        <p:grpSpPr>
          <a:xfrm>
            <a:off x="2102764" y="3059086"/>
            <a:ext cx="714939" cy="611238"/>
            <a:chOff x="4245563" y="6249001"/>
            <a:chExt cx="858892" cy="65583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82AF389-9A7B-9347-89D4-27399D9903F5}"/>
                </a:ext>
              </a:extLst>
            </p:cNvPr>
            <p:cNvGrpSpPr/>
            <p:nvPr/>
          </p:nvGrpSpPr>
          <p:grpSpPr>
            <a:xfrm>
              <a:off x="4245563" y="6249001"/>
              <a:ext cx="858892" cy="655839"/>
              <a:chOff x="-1321068" y="975509"/>
              <a:chExt cx="858892" cy="655839"/>
            </a:xfrm>
          </p:grpSpPr>
          <p:sp>
            <p:nvSpPr>
              <p:cNvPr id="163" name="Shape 319">
                <a:extLst>
                  <a:ext uri="{FF2B5EF4-FFF2-40B4-BE49-F238E27FC236}">
                    <a16:creationId xmlns:a16="http://schemas.microsoft.com/office/drawing/2014/main" id="{67A45593-AFF5-EF4C-841D-16C0B6EA0C66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64" name="Shape 321">
                <a:extLst>
                  <a:ext uri="{FF2B5EF4-FFF2-40B4-BE49-F238E27FC236}">
                    <a16:creationId xmlns:a16="http://schemas.microsoft.com/office/drawing/2014/main" id="{687BC830-F439-9F46-96F6-5E9CF4FB120D}"/>
                  </a:ext>
                </a:extLst>
              </p:cNvPr>
              <p:cNvSpPr/>
              <p:nvPr/>
            </p:nvSpPr>
            <p:spPr>
              <a:xfrm>
                <a:off x="-1321068" y="1434583"/>
                <a:ext cx="858892" cy="1967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EDGE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TRANSFORMATION</a:t>
                </a:r>
                <a:endParaRPr sz="596" dirty="0"/>
              </a:p>
            </p:txBody>
          </p:sp>
        </p:grp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E23306AB-9F49-224E-B6E4-75C49367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3BC2C050-ABD5-4D4D-A71B-38F79D18DD5E}"/>
              </a:ext>
            </a:extLst>
          </p:cNvPr>
          <p:cNvSpPr txBox="1"/>
          <p:nvPr/>
        </p:nvSpPr>
        <p:spPr>
          <a:xfrm>
            <a:off x="5573793" y="4706058"/>
            <a:ext cx="1357354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27" dirty="0">
                <a:solidFill>
                  <a:srgbClr val="000000"/>
                </a:solidFill>
                <a:sym typeface="Helvetica Light"/>
              </a:rPr>
              <a:t>Real Time AI &amp; Analytics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CB7244-D54D-1A41-86F4-EA5913F506F3}"/>
              </a:ext>
            </a:extLst>
          </p:cNvPr>
          <p:cNvGrpSpPr/>
          <p:nvPr/>
        </p:nvGrpSpPr>
        <p:grpSpPr>
          <a:xfrm>
            <a:off x="5735743" y="2865395"/>
            <a:ext cx="601127" cy="574455"/>
            <a:chOff x="4315918" y="6249001"/>
            <a:chExt cx="756628" cy="627052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5A132-C730-D148-B9B5-B126602CB760}"/>
                </a:ext>
              </a:extLst>
            </p:cNvPr>
            <p:cNvGrpSpPr/>
            <p:nvPr/>
          </p:nvGrpSpPr>
          <p:grpSpPr>
            <a:xfrm>
              <a:off x="4315918" y="6249001"/>
              <a:ext cx="756628" cy="627052"/>
              <a:chOff x="-1250713" y="975509"/>
              <a:chExt cx="756628" cy="627052"/>
            </a:xfrm>
          </p:grpSpPr>
          <p:sp>
            <p:nvSpPr>
              <p:cNvPr id="174" name="Shape 319">
                <a:extLst>
                  <a:ext uri="{FF2B5EF4-FFF2-40B4-BE49-F238E27FC236}">
                    <a16:creationId xmlns:a16="http://schemas.microsoft.com/office/drawing/2014/main" id="{8DCD5282-C284-0941-B779-93BBD00D27BC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75" name="Shape 321">
                <a:extLst>
                  <a:ext uri="{FF2B5EF4-FFF2-40B4-BE49-F238E27FC236}">
                    <a16:creationId xmlns:a16="http://schemas.microsoft.com/office/drawing/2014/main" id="{BBB42C38-3D07-944F-85E4-3A1BF6D2E71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756628" cy="16797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TRANSFORMATION</a:t>
                </a:r>
                <a:endParaRPr sz="500" dirty="0"/>
              </a:p>
            </p:txBody>
          </p:sp>
        </p:grp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E7B0697-B875-224B-B729-B21C1707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0EB8F29-B865-544A-ABF8-90E9077BDABA}"/>
              </a:ext>
            </a:extLst>
          </p:cNvPr>
          <p:cNvGrpSpPr/>
          <p:nvPr/>
        </p:nvGrpSpPr>
        <p:grpSpPr>
          <a:xfrm>
            <a:off x="6492687" y="2841001"/>
            <a:ext cx="458385" cy="520942"/>
            <a:chOff x="4842394" y="2748323"/>
            <a:chExt cx="739935" cy="826924"/>
          </a:xfrm>
        </p:grpSpPr>
        <p:grpSp>
          <p:nvGrpSpPr>
            <p:cNvPr id="177" name="Group 512">
              <a:extLst>
                <a:ext uri="{FF2B5EF4-FFF2-40B4-BE49-F238E27FC236}">
                  <a16:creationId xmlns:a16="http://schemas.microsoft.com/office/drawing/2014/main" id="{57C04C90-F70D-AB43-8D7E-C92286DE706D}"/>
                </a:ext>
              </a:extLst>
            </p:cNvPr>
            <p:cNvGrpSpPr/>
            <p:nvPr/>
          </p:nvGrpSpPr>
          <p:grpSpPr>
            <a:xfrm>
              <a:off x="4842394" y="2748323"/>
              <a:ext cx="739935" cy="826924"/>
              <a:chOff x="-18902" y="0"/>
              <a:chExt cx="739934" cy="826923"/>
            </a:xfrm>
          </p:grpSpPr>
          <p:sp>
            <p:nvSpPr>
              <p:cNvPr id="179" name="Shape 508">
                <a:extLst>
                  <a:ext uri="{FF2B5EF4-FFF2-40B4-BE49-F238E27FC236}">
                    <a16:creationId xmlns:a16="http://schemas.microsoft.com/office/drawing/2014/main" id="{3F913DB1-07BB-4047-BF05-A93D6D55F53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80" name="Shape 509">
                <a:extLst>
                  <a:ext uri="{FF2B5EF4-FFF2-40B4-BE49-F238E27FC236}">
                    <a16:creationId xmlns:a16="http://schemas.microsoft.com/office/drawing/2014/main" id="{0B87B364-5648-244F-925F-62E58AF45FDE}"/>
                  </a:ext>
                </a:extLst>
              </p:cNvPr>
              <p:cNvSpPr/>
              <p:nvPr/>
            </p:nvSpPr>
            <p:spPr>
              <a:xfrm>
                <a:off x="-18902" y="697659"/>
                <a:ext cx="701240" cy="1292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 STORE</a:t>
                </a:r>
              </a:p>
            </p:txBody>
          </p:sp>
        </p:grpSp>
        <p:pic>
          <p:nvPicPr>
            <p:cNvPr id="178" name="_-41.png">
              <a:extLst>
                <a:ext uri="{FF2B5EF4-FFF2-40B4-BE49-F238E27FC236}">
                  <a16:creationId xmlns:a16="http://schemas.microsoft.com/office/drawing/2014/main" id="{0D55AF6C-F208-F74C-A513-8D13D46FB194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351026E3-5F05-5046-854B-D3DF9B58CFF0}"/>
              </a:ext>
            </a:extLst>
          </p:cNvPr>
          <p:cNvCxnSpPr>
            <a:cxnSpLocks/>
            <a:stCxn id="141" idx="0"/>
            <a:endCxn id="173" idx="1"/>
          </p:cNvCxnSpPr>
          <p:nvPr/>
        </p:nvCxnSpPr>
        <p:spPr>
          <a:xfrm rot="5400000" flipH="1" flipV="1">
            <a:off x="5537880" y="3088465"/>
            <a:ext cx="368269" cy="321933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C71FDC7C-9709-D245-A293-DFF21FE9BA1B}"/>
              </a:ext>
            </a:extLst>
          </p:cNvPr>
          <p:cNvCxnSpPr>
            <a:cxnSpLocks/>
            <a:stCxn id="173" idx="3"/>
            <a:endCxn id="178" idx="1"/>
          </p:cNvCxnSpPr>
          <p:nvPr/>
        </p:nvCxnSpPr>
        <p:spPr>
          <a:xfrm flipV="1">
            <a:off x="6164385" y="3064930"/>
            <a:ext cx="445773" cy="36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E94FDF6-9743-074F-95F4-E1C084992B33}"/>
              </a:ext>
            </a:extLst>
          </p:cNvPr>
          <p:cNvGrpSpPr/>
          <p:nvPr/>
        </p:nvGrpSpPr>
        <p:grpSpPr>
          <a:xfrm>
            <a:off x="6584198" y="4082839"/>
            <a:ext cx="660437" cy="572891"/>
            <a:chOff x="6567905" y="751812"/>
            <a:chExt cx="733778" cy="62948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1D016F47-2714-ED4E-A9BE-94189EFFDAAE}"/>
                </a:ext>
              </a:extLst>
            </p:cNvPr>
            <p:cNvGrpSpPr/>
            <p:nvPr/>
          </p:nvGrpSpPr>
          <p:grpSpPr>
            <a:xfrm>
              <a:off x="6567905" y="751812"/>
              <a:ext cx="733778" cy="629481"/>
              <a:chOff x="-1274341" y="975509"/>
              <a:chExt cx="733778" cy="629481"/>
            </a:xfrm>
          </p:grpSpPr>
          <p:sp>
            <p:nvSpPr>
              <p:cNvPr id="191" name="Shape 319">
                <a:extLst>
                  <a:ext uri="{FF2B5EF4-FFF2-40B4-BE49-F238E27FC236}">
                    <a16:creationId xmlns:a16="http://schemas.microsoft.com/office/drawing/2014/main" id="{FE8A23D4-DA64-6047-B109-49A45319B26A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4439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92" name="Shape 321">
                <a:extLst>
                  <a:ext uri="{FF2B5EF4-FFF2-40B4-BE49-F238E27FC236}">
                    <a16:creationId xmlns:a16="http://schemas.microsoft.com/office/drawing/2014/main" id="{5C967D40-EE77-9944-BDC8-B174BB14F54F}"/>
                  </a:ext>
                </a:extLst>
              </p:cNvPr>
              <p:cNvSpPr/>
              <p:nvPr/>
            </p:nvSpPr>
            <p:spPr>
              <a:xfrm>
                <a:off x="-1274341" y="1435901"/>
                <a:ext cx="733778" cy="16908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>
                    <a:solidFill>
                      <a:srgbClr val="1A77B5"/>
                    </a:solidFill>
                  </a:rPr>
                  <a:t>AI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>
                    <a:solidFill>
                      <a:srgbClr val="1A77B5"/>
                    </a:solidFill>
                  </a:rPr>
                  <a:t>MODEL MONITORING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F42D964-273C-C44D-A91A-310CF43B6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89649" y="805792"/>
              <a:ext cx="324229" cy="339668"/>
            </a:xfrm>
            <a:prstGeom prst="rect">
              <a:avLst/>
            </a:prstGeom>
          </p:spPr>
        </p:pic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D940CD6-D525-0E44-AAD8-2666B1163E94}"/>
              </a:ext>
            </a:extLst>
          </p:cNvPr>
          <p:cNvSpPr/>
          <p:nvPr/>
        </p:nvSpPr>
        <p:spPr>
          <a:xfrm>
            <a:off x="2052213" y="2910879"/>
            <a:ext cx="2561566" cy="1599222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855451E-BFB3-0A41-B1BD-CA235DC32523}"/>
              </a:ext>
            </a:extLst>
          </p:cNvPr>
          <p:cNvSpPr txBox="1"/>
          <p:nvPr/>
        </p:nvSpPr>
        <p:spPr>
          <a:xfrm>
            <a:off x="2146361" y="4251187"/>
            <a:ext cx="1285220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27" dirty="0">
                <a:solidFill>
                  <a:srgbClr val="000000"/>
                </a:solidFill>
              </a:rPr>
              <a:t>Real time data injection</a:t>
            </a:r>
            <a:endParaRPr lang="en-US" sz="927" dirty="0">
              <a:solidFill>
                <a:srgbClr val="000000"/>
              </a:solidFill>
              <a:sym typeface="Helvetica Ligh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7E7BBDA-C519-2C4B-A237-E68A8D26AE05}"/>
              </a:ext>
            </a:extLst>
          </p:cNvPr>
          <p:cNvGrpSpPr/>
          <p:nvPr/>
        </p:nvGrpSpPr>
        <p:grpSpPr>
          <a:xfrm>
            <a:off x="4178863" y="1939698"/>
            <a:ext cx="455043" cy="662540"/>
            <a:chOff x="6471973" y="4610846"/>
            <a:chExt cx="455043" cy="66254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8DB6496-D698-FB41-89C2-FEE3001F361C}"/>
                </a:ext>
              </a:extLst>
            </p:cNvPr>
            <p:cNvGrpSpPr/>
            <p:nvPr/>
          </p:nvGrpSpPr>
          <p:grpSpPr>
            <a:xfrm>
              <a:off x="6471973" y="4610846"/>
              <a:ext cx="455043" cy="662540"/>
              <a:chOff x="-802849" y="4034858"/>
              <a:chExt cx="455043" cy="662540"/>
            </a:xfrm>
          </p:grpSpPr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D99A0EAB-CDDF-0647-BFAF-33A15EF0C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18" name="Shape 321">
                <a:extLst>
                  <a:ext uri="{FF2B5EF4-FFF2-40B4-BE49-F238E27FC236}">
                    <a16:creationId xmlns:a16="http://schemas.microsoft.com/office/drawing/2014/main" id="{8370EE3C-1409-AF4E-976B-DC6FD4F8AA0D}"/>
                  </a:ext>
                </a:extLst>
              </p:cNvPr>
              <p:cNvSpPr/>
              <p:nvPr/>
            </p:nvSpPr>
            <p:spPr>
              <a:xfrm>
                <a:off x="-770092" y="4512732"/>
                <a:ext cx="389530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dirty="0">
                    <a:solidFill>
                      <a:schemeClr val="accent1">
                        <a:lumMod val="75000"/>
                      </a:schemeClr>
                    </a:solidFill>
                  </a:rPr>
                  <a:t>SPEECH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dirty="0">
                    <a:solidFill>
                      <a:schemeClr val="accent1">
                        <a:lumMod val="75000"/>
                      </a:schemeClr>
                    </a:solidFill>
                  </a:rPr>
                  <a:t>SERVICES</a:t>
                </a:r>
                <a:endParaRPr sz="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AC17560-3586-A841-AA62-F9CFC2EB4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8566" y="4688570"/>
              <a:ext cx="304296" cy="304296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EA9235B-33EE-4540-9584-60E0EFBCF0A5}"/>
              </a:ext>
            </a:extLst>
          </p:cNvPr>
          <p:cNvGrpSpPr/>
          <p:nvPr/>
        </p:nvGrpSpPr>
        <p:grpSpPr>
          <a:xfrm>
            <a:off x="4756025" y="1936357"/>
            <a:ext cx="461665" cy="754873"/>
            <a:chOff x="7124763" y="4610846"/>
            <a:chExt cx="461665" cy="754873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55B9E96-5749-A341-AC79-8414FC89CECC}"/>
                </a:ext>
              </a:extLst>
            </p:cNvPr>
            <p:cNvGrpSpPr/>
            <p:nvPr/>
          </p:nvGrpSpPr>
          <p:grpSpPr>
            <a:xfrm>
              <a:off x="7124763" y="4610846"/>
              <a:ext cx="461665" cy="754873"/>
              <a:chOff x="-806154" y="4034858"/>
              <a:chExt cx="461665" cy="754873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0977A794-3A7B-C94F-BBAB-FE1989FF2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26" name="Shape 321">
                <a:extLst>
                  <a:ext uri="{FF2B5EF4-FFF2-40B4-BE49-F238E27FC236}">
                    <a16:creationId xmlns:a16="http://schemas.microsoft.com/office/drawing/2014/main" id="{A27DDF53-F0F0-2A4A-90FF-2B291B24EA52}"/>
                  </a:ext>
                </a:extLst>
              </p:cNvPr>
              <p:cNvSpPr/>
              <p:nvPr/>
            </p:nvSpPr>
            <p:spPr>
              <a:xfrm>
                <a:off x="-806154" y="4512732"/>
                <a:ext cx="461665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NATURAL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LANGUAGE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SERVICES</a:t>
                </a:r>
                <a:endParaRPr sz="6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D8E11A-159E-5C47-9C2A-1D7E6224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04390" y="4688568"/>
              <a:ext cx="298535" cy="298535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1B33A72-6E37-7D4E-A9A3-5D85C45E9ACE}"/>
              </a:ext>
            </a:extLst>
          </p:cNvPr>
          <p:cNvGrpSpPr/>
          <p:nvPr/>
        </p:nvGrpSpPr>
        <p:grpSpPr>
          <a:xfrm>
            <a:off x="3543576" y="1958267"/>
            <a:ext cx="455043" cy="662540"/>
            <a:chOff x="5814927" y="4610846"/>
            <a:chExt cx="455043" cy="66254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D3694E6-46D9-6C44-8D59-C3D79A3A040C}"/>
                </a:ext>
              </a:extLst>
            </p:cNvPr>
            <p:cNvGrpSpPr/>
            <p:nvPr/>
          </p:nvGrpSpPr>
          <p:grpSpPr>
            <a:xfrm>
              <a:off x="5814927" y="4610846"/>
              <a:ext cx="455043" cy="662540"/>
              <a:chOff x="-802849" y="4034858"/>
              <a:chExt cx="455043" cy="662540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A3653054-3BB2-EA4B-9913-6F47A2E35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33" name="Shape 321">
                <a:extLst>
                  <a:ext uri="{FF2B5EF4-FFF2-40B4-BE49-F238E27FC236}">
                    <a16:creationId xmlns:a16="http://schemas.microsoft.com/office/drawing/2014/main" id="{93ADF6E6-61BB-4D44-90FD-072967AAFF60}"/>
                  </a:ext>
                </a:extLst>
              </p:cNvPr>
              <p:cNvSpPr/>
              <p:nvPr/>
            </p:nvSpPr>
            <p:spPr>
              <a:xfrm>
                <a:off x="-770090" y="4512732"/>
                <a:ext cx="389530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chemeClr val="accent1">
                        <a:lumMod val="75000"/>
                      </a:schemeClr>
                    </a:solidFill>
                  </a:rPr>
                  <a:t>VISUAL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chemeClr val="accent1">
                        <a:lumMod val="75000"/>
                      </a:schemeClr>
                    </a:solidFill>
                  </a:rPr>
                  <a:t>SERVICES</a:t>
                </a:r>
                <a:endParaRPr sz="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DF8D407-9EDC-8548-9417-E62E9B5E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66095" y="4670404"/>
              <a:ext cx="310646" cy="310646"/>
            </a:xfrm>
            <a:prstGeom prst="rect">
              <a:avLst/>
            </a:prstGeom>
          </p:spPr>
        </p:pic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FE8E6F3-0533-3545-B748-E468EF3EBAB0}"/>
              </a:ext>
            </a:extLst>
          </p:cNvPr>
          <p:cNvCxnSpPr>
            <a:cxnSpLocks/>
            <a:stCxn id="16" idx="2"/>
            <a:endCxn id="132" idx="0"/>
          </p:cNvCxnSpPr>
          <p:nvPr/>
        </p:nvCxnSpPr>
        <p:spPr>
          <a:xfrm>
            <a:off x="3565288" y="1417419"/>
            <a:ext cx="205810" cy="54084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15D703-B082-224D-9304-57C3E7BF4FE5}"/>
              </a:ext>
            </a:extLst>
          </p:cNvPr>
          <p:cNvCxnSpPr>
            <a:cxnSpLocks/>
            <a:stCxn id="16" idx="3"/>
            <a:endCxn id="124" idx="0"/>
          </p:cNvCxnSpPr>
          <p:nvPr/>
        </p:nvCxnSpPr>
        <p:spPr>
          <a:xfrm>
            <a:off x="3717768" y="1264695"/>
            <a:ext cx="1269084" cy="6716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BE2DB97-3AE4-F948-9C53-77AAF785DC01}"/>
              </a:ext>
            </a:extLst>
          </p:cNvPr>
          <p:cNvCxnSpPr>
            <a:cxnSpLocks/>
            <a:stCxn id="16" idx="2"/>
            <a:endCxn id="117" idx="0"/>
          </p:cNvCxnSpPr>
          <p:nvPr/>
        </p:nvCxnSpPr>
        <p:spPr>
          <a:xfrm>
            <a:off x="3565287" y="1417419"/>
            <a:ext cx="841098" cy="522279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99">
            <a:extLst>
              <a:ext uri="{FF2B5EF4-FFF2-40B4-BE49-F238E27FC236}">
                <a16:creationId xmlns:a16="http://schemas.microsoft.com/office/drawing/2014/main" id="{1012BEEC-EA80-9842-920B-355CF49DF65E}"/>
              </a:ext>
            </a:extLst>
          </p:cNvPr>
          <p:cNvGrpSpPr/>
          <p:nvPr/>
        </p:nvGrpSpPr>
        <p:grpSpPr>
          <a:xfrm>
            <a:off x="3147376" y="871303"/>
            <a:ext cx="790281" cy="602547"/>
            <a:chOff x="-164100" y="-203281"/>
            <a:chExt cx="1194201" cy="910513"/>
          </a:xfrm>
        </p:grpSpPr>
        <p:sp>
          <p:nvSpPr>
            <p:cNvPr id="14" name="Shape 195">
              <a:extLst>
                <a:ext uri="{FF2B5EF4-FFF2-40B4-BE49-F238E27FC236}">
                  <a16:creationId xmlns:a16="http://schemas.microsoft.com/office/drawing/2014/main" id="{AF726E4C-0B5E-E84E-86AD-17EFDE34A399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200" dirty="0"/>
            </a:p>
          </p:txBody>
        </p:sp>
        <p:grpSp>
          <p:nvGrpSpPr>
            <p:cNvPr id="15" name="Group 198">
              <a:extLst>
                <a:ext uri="{FF2B5EF4-FFF2-40B4-BE49-F238E27FC236}">
                  <a16:creationId xmlns:a16="http://schemas.microsoft.com/office/drawing/2014/main" id="{F2BFE0F3-3440-E749-8A26-5ED9567AA7B9}"/>
                </a:ext>
              </a:extLst>
            </p:cNvPr>
            <p:cNvGrpSpPr/>
            <p:nvPr/>
          </p:nvGrpSpPr>
          <p:grpSpPr>
            <a:xfrm>
              <a:off x="-164100" y="-203281"/>
              <a:ext cx="1194201" cy="825240"/>
              <a:chOff x="-153566" y="-203281"/>
              <a:chExt cx="1194200" cy="825239"/>
            </a:xfrm>
          </p:grpSpPr>
          <p:pic>
            <p:nvPicPr>
              <p:cNvPr id="16" name="_-03.png">
                <a:extLst>
                  <a:ext uri="{FF2B5EF4-FFF2-40B4-BE49-F238E27FC236}">
                    <a16:creationId xmlns:a16="http://schemas.microsoft.com/office/drawing/2014/main" id="{8B9A5B68-EAEC-7C4B-BF63-CE86F57A235B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7" name="Shape 197">
                <a:extLst>
                  <a:ext uri="{FF2B5EF4-FFF2-40B4-BE49-F238E27FC236}">
                    <a16:creationId xmlns:a16="http://schemas.microsoft.com/office/drawing/2014/main" id="{9D315C9B-17A6-3F45-95A0-33AC8F703A6A}"/>
                  </a:ext>
                </a:extLst>
              </p:cNvPr>
              <p:cNvSpPr/>
              <p:nvPr/>
            </p:nvSpPr>
            <p:spPr>
              <a:xfrm>
                <a:off x="-153566" y="-203281"/>
                <a:ext cx="1194200" cy="16277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0" dirty="0"/>
                  <a:t>BFF - Orchestration</a:t>
                </a:r>
                <a:endParaRPr sz="700" dirty="0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D53162C-F946-CB44-9E69-824453E4C633}"/>
              </a:ext>
            </a:extLst>
          </p:cNvPr>
          <p:cNvGrpSpPr/>
          <p:nvPr/>
        </p:nvGrpSpPr>
        <p:grpSpPr>
          <a:xfrm>
            <a:off x="1422078" y="3724025"/>
            <a:ext cx="456947" cy="741101"/>
            <a:chOff x="520052" y="3501579"/>
            <a:chExt cx="456947" cy="74110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B0DD319-7407-3D4C-9063-40C0CA30E59B}"/>
                </a:ext>
              </a:extLst>
            </p:cNvPr>
            <p:cNvGrpSpPr/>
            <p:nvPr/>
          </p:nvGrpSpPr>
          <p:grpSpPr>
            <a:xfrm>
              <a:off x="520052" y="3501579"/>
              <a:ext cx="456947" cy="741101"/>
              <a:chOff x="-1122633" y="975509"/>
              <a:chExt cx="456947" cy="741101"/>
            </a:xfrm>
          </p:grpSpPr>
          <p:sp>
            <p:nvSpPr>
              <p:cNvPr id="145" name="Shape 319">
                <a:extLst>
                  <a:ext uri="{FF2B5EF4-FFF2-40B4-BE49-F238E27FC236}">
                    <a16:creationId xmlns:a16="http://schemas.microsoft.com/office/drawing/2014/main" id="{99BE6644-7F96-B342-BC18-EB1F35671168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Shape 321">
                <a:extLst>
                  <a:ext uri="{FF2B5EF4-FFF2-40B4-BE49-F238E27FC236}">
                    <a16:creationId xmlns:a16="http://schemas.microsoft.com/office/drawing/2014/main" id="{F285D3AA-484A-5043-8028-85C54BBAD858}"/>
                  </a:ext>
                </a:extLst>
              </p:cNvPr>
              <p:cNvSpPr/>
              <p:nvPr/>
            </p:nvSpPr>
            <p:spPr>
              <a:xfrm>
                <a:off x="-1110715" y="1439611"/>
                <a:ext cx="415177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EXTERNAL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 SERVICES</a:t>
                </a:r>
                <a:endParaRPr sz="6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16E07A6-8C78-654A-A3C7-E55F0FAB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0668" y="3551890"/>
              <a:ext cx="369420" cy="300691"/>
            </a:xfrm>
            <a:prstGeom prst="rect">
              <a:avLst/>
            </a:prstGeom>
          </p:spPr>
        </p:pic>
      </p:grp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FD21B0D1-3617-3A4F-B5CE-B5E28D092776}"/>
              </a:ext>
            </a:extLst>
          </p:cNvPr>
          <p:cNvCxnSpPr>
            <a:cxnSpLocks/>
            <a:stCxn id="144" idx="3"/>
            <a:endCxn id="162" idx="1"/>
          </p:cNvCxnSpPr>
          <p:nvPr/>
        </p:nvCxnSpPr>
        <p:spPr>
          <a:xfrm flipV="1">
            <a:off x="1832114" y="3262448"/>
            <a:ext cx="483478" cy="66223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997C6CB-9162-8748-8D8E-7406521764A9}"/>
              </a:ext>
            </a:extLst>
          </p:cNvPr>
          <p:cNvGrpSpPr/>
          <p:nvPr/>
        </p:nvGrpSpPr>
        <p:grpSpPr>
          <a:xfrm>
            <a:off x="4696609" y="4270860"/>
            <a:ext cx="410950" cy="559131"/>
            <a:chOff x="1349275" y="2806780"/>
            <a:chExt cx="707235" cy="96225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2040209-67EF-7243-922A-C0ACA1BA7DEA}"/>
                </a:ext>
              </a:extLst>
            </p:cNvPr>
            <p:cNvGrpSpPr/>
            <p:nvPr/>
          </p:nvGrpSpPr>
          <p:grpSpPr>
            <a:xfrm>
              <a:off x="1349275" y="2806780"/>
              <a:ext cx="707235" cy="962250"/>
              <a:chOff x="2333988" y="1180581"/>
              <a:chExt cx="707235" cy="962250"/>
            </a:xfrm>
          </p:grpSpPr>
          <p:sp>
            <p:nvSpPr>
              <p:cNvPr id="151" name="Shape 282">
                <a:extLst>
                  <a:ext uri="{FF2B5EF4-FFF2-40B4-BE49-F238E27FC236}">
                    <a16:creationId xmlns:a16="http://schemas.microsoft.com/office/drawing/2014/main" id="{8F46B11C-0F49-1041-BDC3-EDBAB22EF412}"/>
                  </a:ext>
                </a:extLst>
              </p:cNvPr>
              <p:cNvSpPr/>
              <p:nvPr/>
            </p:nvSpPr>
            <p:spPr>
              <a:xfrm>
                <a:off x="2333988" y="118058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52" name="Shape 284">
                <a:extLst>
                  <a:ext uri="{FF2B5EF4-FFF2-40B4-BE49-F238E27FC236}">
                    <a16:creationId xmlns:a16="http://schemas.microsoft.com/office/drawing/2014/main" id="{6D6BC41E-96E7-704B-9507-B48B398F07B9}"/>
                  </a:ext>
                </a:extLst>
              </p:cNvPr>
              <p:cNvSpPr/>
              <p:nvPr/>
            </p:nvSpPr>
            <p:spPr>
              <a:xfrm>
                <a:off x="2428929" y="1897635"/>
                <a:ext cx="537953" cy="2451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EVENT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 SORUCES</a:t>
                </a:r>
                <a:endParaRPr sz="463" dirty="0"/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F126F8B-0D81-AA4C-AB94-494245C0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4116" y="2919353"/>
              <a:ext cx="475698" cy="493649"/>
            </a:xfrm>
            <a:prstGeom prst="rect">
              <a:avLst/>
            </a:prstGeom>
          </p:spPr>
        </p:pic>
      </p:grp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58E34F3-C3E8-0442-93AD-FCF668A71C4C}"/>
              </a:ext>
            </a:extLst>
          </p:cNvPr>
          <p:cNvCxnSpPr>
            <a:cxnSpLocks/>
            <a:stCxn id="150" idx="0"/>
            <a:endCxn id="142" idx="1"/>
          </p:cNvCxnSpPr>
          <p:nvPr/>
        </p:nvCxnSpPr>
        <p:spPr>
          <a:xfrm rot="5400000" flipH="1" flipV="1">
            <a:off x="4879053" y="3824828"/>
            <a:ext cx="528127" cy="494762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720608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86B30-FEBF-FF4C-9B65-C16DA595EDBB}"/>
              </a:ext>
            </a:extLst>
          </p:cNvPr>
          <p:cNvGrpSpPr/>
          <p:nvPr/>
        </p:nvGrpSpPr>
        <p:grpSpPr>
          <a:xfrm>
            <a:off x="3607127" y="1727429"/>
            <a:ext cx="509755" cy="602899"/>
            <a:chOff x="4842394" y="2748323"/>
            <a:chExt cx="843244" cy="955876"/>
          </a:xfrm>
        </p:grpSpPr>
        <p:grpSp>
          <p:nvGrpSpPr>
            <p:cNvPr id="18" name="Group 512">
              <a:extLst>
                <a:ext uri="{FF2B5EF4-FFF2-40B4-BE49-F238E27FC236}">
                  <a16:creationId xmlns:a16="http://schemas.microsoft.com/office/drawing/2014/main" id="{21B80692-650B-1549-B5FC-B551B0FC4FA2}"/>
                </a:ext>
              </a:extLst>
            </p:cNvPr>
            <p:cNvGrpSpPr/>
            <p:nvPr/>
          </p:nvGrpSpPr>
          <p:grpSpPr>
            <a:xfrm>
              <a:off x="4842394" y="2748323"/>
              <a:ext cx="843244" cy="955876"/>
              <a:chOff x="-18902" y="0"/>
              <a:chExt cx="843243" cy="955875"/>
            </a:xfrm>
          </p:grpSpPr>
          <p:sp>
            <p:nvSpPr>
              <p:cNvPr id="19" name="Shape 508">
                <a:extLst>
                  <a:ext uri="{FF2B5EF4-FFF2-40B4-BE49-F238E27FC236}">
                    <a16:creationId xmlns:a16="http://schemas.microsoft.com/office/drawing/2014/main" id="{2F12424C-836F-6C4B-8442-B717329CACA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20" name="Shape 509">
                <a:extLst>
                  <a:ext uri="{FF2B5EF4-FFF2-40B4-BE49-F238E27FC236}">
                    <a16:creationId xmlns:a16="http://schemas.microsoft.com/office/drawing/2014/main" id="{87992371-1684-B343-B9D5-048472C51129}"/>
                  </a:ext>
                </a:extLst>
              </p:cNvPr>
              <p:cNvSpPr/>
              <p:nvPr/>
            </p:nvSpPr>
            <p:spPr>
              <a:xfrm>
                <a:off x="-18902" y="697658"/>
                <a:ext cx="843243" cy="25821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REPOSITORIES</a:t>
                </a:r>
              </a:p>
            </p:txBody>
          </p:sp>
        </p:grpSp>
        <p:pic>
          <p:nvPicPr>
            <p:cNvPr id="21" name="_-41.png">
              <a:extLst>
                <a:ext uri="{FF2B5EF4-FFF2-40B4-BE49-F238E27FC236}">
                  <a16:creationId xmlns:a16="http://schemas.microsoft.com/office/drawing/2014/main" id="{EC4F1DB5-E246-1747-A4A6-72EB9E859E31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CD41766-88C0-5844-B955-4E46CAA23B25}"/>
              </a:ext>
            </a:extLst>
          </p:cNvPr>
          <p:cNvCxnSpPr>
            <a:cxnSpLocks/>
            <a:stCxn id="155" idx="3"/>
            <a:endCxn id="21" idx="0"/>
          </p:cNvCxnSpPr>
          <p:nvPr/>
        </p:nvCxnSpPr>
        <p:spPr>
          <a:xfrm>
            <a:off x="3047823" y="1215895"/>
            <a:ext cx="794912" cy="581592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2B02FD52-6A22-3345-A4DD-9DC8279D60F2}"/>
              </a:ext>
            </a:extLst>
          </p:cNvPr>
          <p:cNvCxnSpPr>
            <a:cxnSpLocks/>
            <a:stCxn id="114" idx="3"/>
            <a:endCxn id="155" idx="1"/>
          </p:cNvCxnSpPr>
          <p:nvPr/>
        </p:nvCxnSpPr>
        <p:spPr>
          <a:xfrm flipV="1">
            <a:off x="2140249" y="1215895"/>
            <a:ext cx="614205" cy="1642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4449080-D607-7649-9246-2CF2501C4486}"/>
              </a:ext>
            </a:extLst>
          </p:cNvPr>
          <p:cNvSpPr/>
          <p:nvPr/>
        </p:nvSpPr>
        <p:spPr>
          <a:xfrm>
            <a:off x="1712230" y="3656620"/>
            <a:ext cx="1584305" cy="337656"/>
          </a:xfrm>
          <a:prstGeom prst="roundRect">
            <a:avLst/>
          </a:prstGeom>
          <a:solidFill>
            <a:srgbClr val="295AFF">
              <a:alpha val="15000"/>
            </a:srgbClr>
          </a:solidFill>
          <a:ln>
            <a:solidFill>
              <a:srgbClr val="295A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340397">
              <a:defRPr/>
            </a:pPr>
            <a:r>
              <a:rPr lang="en-US" sz="662" b="1" dirty="0">
                <a:solidFill>
                  <a:srgbClr val="0000FF"/>
                </a:solidFill>
                <a:latin typeface="IBM Plex Sans SemiBold" charset="0"/>
                <a:ea typeface="IBM Plex Sans SemiBold" charset="0"/>
                <a:cs typeface="IBM Plex Sans SemiBold" charset="0"/>
              </a:rPr>
              <a:t>Event Backbone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07DF1D2-E8DD-104E-B64D-9B2435983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98" y="3499567"/>
            <a:ext cx="478649" cy="63212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479D5D-0748-A846-8BF9-0444AD18A742}"/>
              </a:ext>
            </a:extLst>
          </p:cNvPr>
          <p:cNvGrpSpPr/>
          <p:nvPr/>
        </p:nvGrpSpPr>
        <p:grpSpPr>
          <a:xfrm>
            <a:off x="2600954" y="1011814"/>
            <a:ext cx="484555" cy="551597"/>
            <a:chOff x="4315918" y="6249001"/>
            <a:chExt cx="585027" cy="589738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6E966FE-1E3D-0E4C-82F0-464EC5C5E275}"/>
                </a:ext>
              </a:extLst>
            </p:cNvPr>
            <p:cNvGrpSpPr/>
            <p:nvPr/>
          </p:nvGrpSpPr>
          <p:grpSpPr>
            <a:xfrm>
              <a:off x="4315918" y="6249001"/>
              <a:ext cx="585027" cy="589738"/>
              <a:chOff x="-1250713" y="975509"/>
              <a:chExt cx="585027" cy="589738"/>
            </a:xfrm>
          </p:grpSpPr>
          <p:sp>
            <p:nvSpPr>
              <p:cNvPr id="156" name="Shape 319">
                <a:extLst>
                  <a:ext uri="{FF2B5EF4-FFF2-40B4-BE49-F238E27FC236}">
                    <a16:creationId xmlns:a16="http://schemas.microsoft.com/office/drawing/2014/main" id="{5C53F8BA-7720-214B-BB29-9B792B6BDDD7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7" name="Shape 321">
                <a:extLst>
                  <a:ext uri="{FF2B5EF4-FFF2-40B4-BE49-F238E27FC236}">
                    <a16:creationId xmlns:a16="http://schemas.microsoft.com/office/drawing/2014/main" id="{8511318A-D38E-6344-8F22-CFDA71692936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74809" cy="1306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EE23F171-CF1F-5B4D-965E-72BD76DC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351026E3-5F05-5046-854B-D3DF9B58CFF0}"/>
              </a:ext>
            </a:extLst>
          </p:cNvPr>
          <p:cNvCxnSpPr>
            <a:cxnSpLocks/>
            <a:stCxn id="140" idx="0"/>
            <a:endCxn id="173" idx="1"/>
          </p:cNvCxnSpPr>
          <p:nvPr/>
        </p:nvCxnSpPr>
        <p:spPr>
          <a:xfrm rot="5400000" flipH="1" flipV="1">
            <a:off x="2433487" y="3311750"/>
            <a:ext cx="415767" cy="273974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C71FDC7C-9709-D245-A293-DFF21FE9BA1B}"/>
              </a:ext>
            </a:extLst>
          </p:cNvPr>
          <p:cNvCxnSpPr>
            <a:cxnSpLocks/>
            <a:stCxn id="173" idx="3"/>
            <a:endCxn id="20" idx="2"/>
          </p:cNvCxnSpPr>
          <p:nvPr/>
        </p:nvCxnSpPr>
        <p:spPr>
          <a:xfrm flipV="1">
            <a:off x="3059761" y="2330328"/>
            <a:ext cx="802244" cy="910525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5" name="Group 318">
            <a:extLst>
              <a:ext uri="{FF2B5EF4-FFF2-40B4-BE49-F238E27FC236}">
                <a16:creationId xmlns:a16="http://schemas.microsoft.com/office/drawing/2014/main" id="{97E2F2BE-DFB6-884C-B830-15FE4742708B}"/>
              </a:ext>
            </a:extLst>
          </p:cNvPr>
          <p:cNvGrpSpPr/>
          <p:nvPr/>
        </p:nvGrpSpPr>
        <p:grpSpPr>
          <a:xfrm>
            <a:off x="1710602" y="1162276"/>
            <a:ext cx="473225" cy="635134"/>
            <a:chOff x="130876" y="0"/>
            <a:chExt cx="715094" cy="959758"/>
          </a:xfrm>
        </p:grpSpPr>
        <p:sp>
          <p:nvSpPr>
            <p:cNvPr id="106" name="Shape 314">
              <a:extLst>
                <a:ext uri="{FF2B5EF4-FFF2-40B4-BE49-F238E27FC236}">
                  <a16:creationId xmlns:a16="http://schemas.microsoft.com/office/drawing/2014/main" id="{0DA9D9E2-BDF8-384D-BA2E-6E800951AF17}"/>
                </a:ext>
              </a:extLst>
            </p:cNvPr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113" name="Group 317">
              <a:extLst>
                <a:ext uri="{FF2B5EF4-FFF2-40B4-BE49-F238E27FC236}">
                  <a16:creationId xmlns:a16="http://schemas.microsoft.com/office/drawing/2014/main" id="{E7394734-CB9A-EC40-AE82-B0990501BB12}"/>
                </a:ext>
              </a:extLst>
            </p:cNvPr>
            <p:cNvGrpSpPr/>
            <p:nvPr/>
          </p:nvGrpSpPr>
          <p:grpSpPr>
            <a:xfrm>
              <a:off x="130876" y="78308"/>
              <a:ext cx="704892" cy="881450"/>
              <a:chOff x="143397" y="71887"/>
              <a:chExt cx="704891" cy="881449"/>
            </a:xfrm>
          </p:grpSpPr>
          <p:pic>
            <p:nvPicPr>
              <p:cNvPr id="114" name="_-37.png">
                <a:extLst>
                  <a:ext uri="{FF2B5EF4-FFF2-40B4-BE49-F238E27FC236}">
                    <a16:creationId xmlns:a16="http://schemas.microsoft.com/office/drawing/2014/main" id="{70D66473-B5D5-F34F-A698-585445AABE4B}"/>
                  </a:ext>
                </a:extLst>
              </p:cNvPr>
              <p:cNvPicPr/>
              <p:nvPr/>
            </p:nvPicPr>
            <p:blipFill>
              <a:blip r:embed="rId5"/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6" name="Shape 316">
                <a:extLst>
                  <a:ext uri="{FF2B5EF4-FFF2-40B4-BE49-F238E27FC236}">
                    <a16:creationId xmlns:a16="http://schemas.microsoft.com/office/drawing/2014/main" id="{1A6C1D99-A56D-A645-8CB5-B168D902417B}"/>
                  </a:ext>
                </a:extLst>
              </p:cNvPr>
              <p:cNvSpPr/>
              <p:nvPr/>
            </p:nvSpPr>
            <p:spPr>
              <a:xfrm>
                <a:off x="143397" y="707230"/>
                <a:ext cx="704891" cy="246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PUBLIC 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SOURCES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5FA37C9-A175-F949-83A3-F07F8A120910}"/>
              </a:ext>
            </a:extLst>
          </p:cNvPr>
          <p:cNvGrpSpPr/>
          <p:nvPr/>
        </p:nvGrpSpPr>
        <p:grpSpPr>
          <a:xfrm>
            <a:off x="4443829" y="3108206"/>
            <a:ext cx="467078" cy="689111"/>
            <a:chOff x="5706430" y="2264710"/>
            <a:chExt cx="456947" cy="67416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6004C70-FD9B-8343-83AE-74B1FAA3F823}"/>
                </a:ext>
              </a:extLst>
            </p:cNvPr>
            <p:cNvGrpSpPr/>
            <p:nvPr/>
          </p:nvGrpSpPr>
          <p:grpSpPr>
            <a:xfrm>
              <a:off x="5706430" y="2264710"/>
              <a:ext cx="456947" cy="674165"/>
              <a:chOff x="-1122633" y="975509"/>
              <a:chExt cx="456947" cy="674165"/>
            </a:xfrm>
          </p:grpSpPr>
          <p:sp>
            <p:nvSpPr>
              <p:cNvPr id="121" name="Shape 319">
                <a:extLst>
                  <a:ext uri="{FF2B5EF4-FFF2-40B4-BE49-F238E27FC236}">
                    <a16:creationId xmlns:a16="http://schemas.microsoft.com/office/drawing/2014/main" id="{D216A23E-7DE2-F143-9A94-A93B0C66D20E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23" name="Shape 321">
                <a:extLst>
                  <a:ext uri="{FF2B5EF4-FFF2-40B4-BE49-F238E27FC236}">
                    <a16:creationId xmlns:a16="http://schemas.microsoft.com/office/drawing/2014/main" id="{A1589932-57AE-1F48-8A2F-32EBE75257E3}"/>
                  </a:ext>
                </a:extLst>
              </p:cNvPr>
              <p:cNvSpPr/>
              <p:nvPr/>
            </p:nvSpPr>
            <p:spPr>
              <a:xfrm>
                <a:off x="-1076804" y="1470267"/>
                <a:ext cx="357558" cy="17940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AI MODEL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 BUILDER</a:t>
                </a:r>
                <a:endParaRPr sz="596" dirty="0"/>
              </a:p>
            </p:txBody>
          </p: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E7BD8A14-6713-E648-8C2C-30B8FF13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6212" y="2367751"/>
              <a:ext cx="353625" cy="274059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9FA810-7B38-0648-B845-72D58E8753A2}"/>
              </a:ext>
            </a:extLst>
          </p:cNvPr>
          <p:cNvGrpSpPr/>
          <p:nvPr/>
        </p:nvGrpSpPr>
        <p:grpSpPr>
          <a:xfrm>
            <a:off x="2642201" y="2319546"/>
            <a:ext cx="482767" cy="556889"/>
            <a:chOff x="9073429" y="521717"/>
            <a:chExt cx="488153" cy="59227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3B0AA3E-8DA3-0E46-B73A-239FC5D559F5}"/>
                </a:ext>
              </a:extLst>
            </p:cNvPr>
            <p:cNvGrpSpPr/>
            <p:nvPr/>
          </p:nvGrpSpPr>
          <p:grpSpPr>
            <a:xfrm>
              <a:off x="9073429" y="521717"/>
              <a:ext cx="488153" cy="592277"/>
              <a:chOff x="-1153839" y="975509"/>
              <a:chExt cx="488153" cy="592277"/>
            </a:xfrm>
          </p:grpSpPr>
          <p:sp>
            <p:nvSpPr>
              <p:cNvPr id="129" name="Shape 319">
                <a:extLst>
                  <a:ext uri="{FF2B5EF4-FFF2-40B4-BE49-F238E27FC236}">
                    <a16:creationId xmlns:a16="http://schemas.microsoft.com/office/drawing/2014/main" id="{F68DA69E-5E2B-C84B-A37F-BDCE8010E144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30" name="Shape 321">
                <a:extLst>
                  <a:ext uri="{FF2B5EF4-FFF2-40B4-BE49-F238E27FC236}">
                    <a16:creationId xmlns:a16="http://schemas.microsoft.com/office/drawing/2014/main" id="{395217BF-B87F-DE48-8455-207ACBA74E2E}"/>
                  </a:ext>
                </a:extLst>
              </p:cNvPr>
              <p:cNvSpPr/>
              <p:nvPr/>
            </p:nvSpPr>
            <p:spPr>
              <a:xfrm>
                <a:off x="-1153839" y="1470267"/>
                <a:ext cx="319315" cy="975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Workflow</a:t>
                </a:r>
                <a:endParaRPr sz="596" dirty="0"/>
              </a:p>
            </p:txBody>
          </p:sp>
        </p:grp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7DC4CB09-4D12-B64D-9EE1-579F7753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8214" y="617087"/>
              <a:ext cx="284061" cy="284061"/>
            </a:xfrm>
            <a:prstGeom prst="rect">
              <a:avLst/>
            </a:prstGeom>
          </p:spPr>
        </p:pic>
      </p:grpSp>
      <p:grpSp>
        <p:nvGrpSpPr>
          <p:cNvPr id="135" name="Group 323">
            <a:extLst>
              <a:ext uri="{FF2B5EF4-FFF2-40B4-BE49-F238E27FC236}">
                <a16:creationId xmlns:a16="http://schemas.microsoft.com/office/drawing/2014/main" id="{68BB8443-2828-F14C-B7F3-423B9261A5D7}"/>
              </a:ext>
            </a:extLst>
          </p:cNvPr>
          <p:cNvGrpSpPr/>
          <p:nvPr/>
        </p:nvGrpSpPr>
        <p:grpSpPr>
          <a:xfrm>
            <a:off x="1690402" y="1914919"/>
            <a:ext cx="468022" cy="635136"/>
            <a:chOff x="223397" y="0"/>
            <a:chExt cx="707232" cy="959759"/>
          </a:xfrm>
        </p:grpSpPr>
        <p:sp>
          <p:nvSpPr>
            <p:cNvPr id="136" name="Shape 319">
              <a:extLst>
                <a:ext uri="{FF2B5EF4-FFF2-40B4-BE49-F238E27FC236}">
                  <a16:creationId xmlns:a16="http://schemas.microsoft.com/office/drawing/2014/main" id="{D6BD619F-AD83-5B43-801F-4AE6D9EC7574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138" name="Group 322">
              <a:extLst>
                <a:ext uri="{FF2B5EF4-FFF2-40B4-BE49-F238E27FC236}">
                  <a16:creationId xmlns:a16="http://schemas.microsoft.com/office/drawing/2014/main" id="{6DDDD577-AD1D-D44E-857E-B5DD97B28C56}"/>
                </a:ext>
              </a:extLst>
            </p:cNvPr>
            <p:cNvGrpSpPr/>
            <p:nvPr/>
          </p:nvGrpSpPr>
          <p:grpSpPr>
            <a:xfrm>
              <a:off x="233971" y="158596"/>
              <a:ext cx="685515" cy="801163"/>
              <a:chOff x="553630" y="152175"/>
              <a:chExt cx="685514" cy="801162"/>
            </a:xfrm>
          </p:grpSpPr>
          <p:pic>
            <p:nvPicPr>
              <p:cNvPr id="139" name="_-36.png">
                <a:extLst>
                  <a:ext uri="{FF2B5EF4-FFF2-40B4-BE49-F238E27FC236}">
                    <a16:creationId xmlns:a16="http://schemas.microsoft.com/office/drawing/2014/main" id="{49BEE8DB-B108-6A42-AADA-9746AA391D58}"/>
                  </a:ext>
                </a:extLst>
              </p:cNvPr>
              <p:cNvPicPr/>
              <p:nvPr/>
            </p:nvPicPr>
            <p:blipFill>
              <a:blip r:embed="rId8"/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43" name="Shape 321">
                <a:extLst>
                  <a:ext uri="{FF2B5EF4-FFF2-40B4-BE49-F238E27FC236}">
                    <a16:creationId xmlns:a16="http://schemas.microsoft.com/office/drawing/2014/main" id="{D636BDA8-C7A4-0649-8EFC-105D5B47B8F2}"/>
                  </a:ext>
                </a:extLst>
              </p:cNvPr>
              <p:cNvSpPr/>
              <p:nvPr/>
            </p:nvSpPr>
            <p:spPr>
              <a:xfrm>
                <a:off x="553630" y="707231"/>
                <a:ext cx="685514" cy="246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529"/>
                  <a:t>ENTERPRISE </a:t>
                </a:r>
                <a:endParaRPr lang="en-US" sz="529"/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529"/>
                  <a:t>DATA</a:t>
                </a:r>
              </a:p>
            </p:txBody>
          </p:sp>
        </p:grpSp>
      </p:grp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E8F5786D-0CB1-2C4D-B58D-8DDDA52CFCAF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3041714" y="1882706"/>
            <a:ext cx="676472" cy="570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9CE813F1-A711-EF43-81EE-6F3B5ADF55FC}"/>
              </a:ext>
            </a:extLst>
          </p:cNvPr>
          <p:cNvCxnSpPr>
            <a:cxnSpLocks/>
            <a:stCxn id="139" idx="3"/>
            <a:endCxn id="148" idx="1"/>
          </p:cNvCxnSpPr>
          <p:nvPr/>
        </p:nvCxnSpPr>
        <p:spPr>
          <a:xfrm flipV="1">
            <a:off x="2086138" y="1882706"/>
            <a:ext cx="662207" cy="27047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193EE17-7DBB-E64F-BC7B-63AF748956DC}"/>
              </a:ext>
            </a:extLst>
          </p:cNvPr>
          <p:cNvGrpSpPr/>
          <p:nvPr/>
        </p:nvGrpSpPr>
        <p:grpSpPr>
          <a:xfrm>
            <a:off x="2594845" y="1678626"/>
            <a:ext cx="484555" cy="551597"/>
            <a:chOff x="4315918" y="6249001"/>
            <a:chExt cx="585027" cy="58973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77EB15-F055-A346-99D1-066D1989BD4C}"/>
                </a:ext>
              </a:extLst>
            </p:cNvPr>
            <p:cNvGrpSpPr/>
            <p:nvPr/>
          </p:nvGrpSpPr>
          <p:grpSpPr>
            <a:xfrm>
              <a:off x="4315918" y="6249001"/>
              <a:ext cx="585027" cy="589738"/>
              <a:chOff x="-1250713" y="975509"/>
              <a:chExt cx="585027" cy="589738"/>
            </a:xfrm>
          </p:grpSpPr>
          <p:sp>
            <p:nvSpPr>
              <p:cNvPr id="149" name="Shape 319">
                <a:extLst>
                  <a:ext uri="{FF2B5EF4-FFF2-40B4-BE49-F238E27FC236}">
                    <a16:creationId xmlns:a16="http://schemas.microsoft.com/office/drawing/2014/main" id="{D1B084FE-0CF7-7A41-8B06-98EB76459F9F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0" name="Shape 321">
                <a:extLst>
                  <a:ext uri="{FF2B5EF4-FFF2-40B4-BE49-F238E27FC236}">
                    <a16:creationId xmlns:a16="http://schemas.microsoft.com/office/drawing/2014/main" id="{94C25CC9-56AC-EF4B-BCB3-75672F713AB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74809" cy="1306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80513895-82AD-7F4C-8401-DC217B872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FA721729-6063-AA42-A818-D6D958E280D8}"/>
              </a:ext>
            </a:extLst>
          </p:cNvPr>
          <p:cNvCxnSpPr>
            <a:cxnSpLocks/>
            <a:stCxn id="21" idx="3"/>
            <a:endCxn id="119" idx="0"/>
          </p:cNvCxnSpPr>
          <p:nvPr/>
        </p:nvCxnSpPr>
        <p:spPr>
          <a:xfrm>
            <a:off x="3963711" y="1951627"/>
            <a:ext cx="711737" cy="1261905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63E9F37-72F8-9C4C-84EB-ED1255F27A79}"/>
              </a:ext>
            </a:extLst>
          </p:cNvPr>
          <p:cNvGrpSpPr/>
          <p:nvPr/>
        </p:nvGrpSpPr>
        <p:grpSpPr>
          <a:xfrm>
            <a:off x="5489142" y="3401987"/>
            <a:ext cx="484107" cy="577246"/>
            <a:chOff x="6765403" y="1634256"/>
            <a:chExt cx="493283" cy="58818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CFA513E-FA1B-9B4C-817E-45B5D68F0F3E}"/>
                </a:ext>
              </a:extLst>
            </p:cNvPr>
            <p:cNvGrpSpPr/>
            <p:nvPr/>
          </p:nvGrpSpPr>
          <p:grpSpPr>
            <a:xfrm>
              <a:off x="6765403" y="1634256"/>
              <a:ext cx="493283" cy="588188"/>
              <a:chOff x="-1144942" y="975509"/>
              <a:chExt cx="493283" cy="588188"/>
            </a:xfrm>
          </p:grpSpPr>
          <p:sp>
            <p:nvSpPr>
              <p:cNvPr id="166" name="Shape 319">
                <a:extLst>
                  <a:ext uri="{FF2B5EF4-FFF2-40B4-BE49-F238E27FC236}">
                    <a16:creationId xmlns:a16="http://schemas.microsoft.com/office/drawing/2014/main" id="{D3F3CA23-EF77-6D45-BD67-5690017571BF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67" name="Shape 321">
                <a:extLst>
                  <a:ext uri="{FF2B5EF4-FFF2-40B4-BE49-F238E27FC236}">
                    <a16:creationId xmlns:a16="http://schemas.microsoft.com/office/drawing/2014/main" id="{3970F872-058D-634E-ABCC-927722FEFD62}"/>
                  </a:ext>
                </a:extLst>
              </p:cNvPr>
              <p:cNvSpPr/>
              <p:nvPr/>
            </p:nvSpPr>
            <p:spPr>
              <a:xfrm>
                <a:off x="-1144942" y="1470267"/>
                <a:ext cx="493283" cy="9343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ML CLUSTER</a:t>
                </a:r>
                <a:endParaRPr sz="596" dirty="0"/>
              </a:p>
            </p:txBody>
          </p:sp>
        </p:grp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3ED23AC-52F2-6C48-B202-4005489EF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39582" y="1697739"/>
              <a:ext cx="360562" cy="334808"/>
            </a:xfrm>
            <a:prstGeom prst="rect">
              <a:avLst/>
            </a:prstGeom>
          </p:spPr>
        </p:pic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CF6ECA1-D886-CE48-8DFC-6C79FD91B9E4}"/>
              </a:ext>
            </a:extLst>
          </p:cNvPr>
          <p:cNvCxnSpPr>
            <a:cxnSpLocks/>
            <a:stCxn id="123" idx="3"/>
            <a:endCxn id="165" idx="1"/>
          </p:cNvCxnSpPr>
          <p:nvPr/>
        </p:nvCxnSpPr>
        <p:spPr>
          <a:xfrm flipV="1">
            <a:off x="4856159" y="3628579"/>
            <a:ext cx="705783" cy="7704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31A040-86BC-BE41-BCCA-EC8C6F8FF0C6}"/>
              </a:ext>
            </a:extLst>
          </p:cNvPr>
          <p:cNvSpPr/>
          <p:nvPr/>
        </p:nvSpPr>
        <p:spPr>
          <a:xfrm>
            <a:off x="1460756" y="891261"/>
            <a:ext cx="2690918" cy="3514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Injection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CB7244-D54D-1A41-86F4-EA5913F506F3}"/>
              </a:ext>
            </a:extLst>
          </p:cNvPr>
          <p:cNvGrpSpPr/>
          <p:nvPr/>
        </p:nvGrpSpPr>
        <p:grpSpPr>
          <a:xfrm>
            <a:off x="2631119" y="3040956"/>
            <a:ext cx="476092" cy="542780"/>
            <a:chOff x="4315918" y="6249001"/>
            <a:chExt cx="599249" cy="592477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5A132-C730-D148-B9B5-B126602CB760}"/>
                </a:ext>
              </a:extLst>
            </p:cNvPr>
            <p:cNvGrpSpPr/>
            <p:nvPr/>
          </p:nvGrpSpPr>
          <p:grpSpPr>
            <a:xfrm>
              <a:off x="4315918" y="6249001"/>
              <a:ext cx="599249" cy="592477"/>
              <a:chOff x="-1250713" y="975509"/>
              <a:chExt cx="599249" cy="592477"/>
            </a:xfrm>
          </p:grpSpPr>
          <p:sp>
            <p:nvSpPr>
              <p:cNvPr id="174" name="Shape 319">
                <a:extLst>
                  <a:ext uri="{FF2B5EF4-FFF2-40B4-BE49-F238E27FC236}">
                    <a16:creationId xmlns:a16="http://schemas.microsoft.com/office/drawing/2014/main" id="{8DCD5282-C284-0941-B779-93BBD00D27BC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75" name="Shape 321">
                <a:extLst>
                  <a:ext uri="{FF2B5EF4-FFF2-40B4-BE49-F238E27FC236}">
                    <a16:creationId xmlns:a16="http://schemas.microsoft.com/office/drawing/2014/main" id="{BBB42C38-3D07-944F-85E4-3A1BF6D2E71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99249" cy="1334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E7B0697-B875-224B-B729-B21C1707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91CF284-D1ED-5C47-84C3-9EC63419C172}"/>
              </a:ext>
            </a:extLst>
          </p:cNvPr>
          <p:cNvSpPr/>
          <p:nvPr/>
        </p:nvSpPr>
        <p:spPr>
          <a:xfrm>
            <a:off x="4393282" y="2167463"/>
            <a:ext cx="2690918" cy="223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srgbClr val="000000"/>
                </a:solidFill>
                <a:sym typeface="Helvetica Light"/>
              </a:rPr>
              <a:t>AI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9088711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35619</TotalTime>
  <Words>430</Words>
  <Application>Microsoft Macintosh PowerPoint</Application>
  <PresentationFormat>On-screen Show (16:9)</PresentationFormat>
  <Paragraphs>249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</vt:lpstr>
      <vt:lpstr>Helvetica Neue Medium</vt:lpstr>
      <vt:lpstr>HelvNeue Roman for IBM</vt:lpstr>
      <vt:lpstr>IBM Plex Sans</vt:lpstr>
      <vt:lpstr>IBM Plex Sans SemiBold</vt:lpstr>
      <vt:lpstr>Office Theme</vt:lpstr>
      <vt:lpstr>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IBM Garage Locations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317</cp:revision>
  <dcterms:created xsi:type="dcterms:W3CDTF">2019-01-17T23:14:09Z</dcterms:created>
  <dcterms:modified xsi:type="dcterms:W3CDTF">2019-06-12T00:55:39Z</dcterms:modified>
</cp:coreProperties>
</file>