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9"/>
  </p:notesMasterIdLst>
  <p:sldIdLst>
    <p:sldId id="287" r:id="rId3"/>
    <p:sldId id="288" r:id="rId4"/>
    <p:sldId id="289" r:id="rId5"/>
    <p:sldId id="256" r:id="rId6"/>
    <p:sldId id="290" r:id="rId7"/>
    <p:sldId id="29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3" d="100"/>
          <a:sy n="113" d="100"/>
        </p:scale>
        <p:origin x="51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F04832-B671-4E85-9BBD-DA6291998F1C}" type="datetimeFigureOut">
              <a:rPr lang="en-IN" smtClean="0"/>
              <a:t>03-11-2024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8AE7C8-00DE-4655-A04E-CD581287E2BF}" type="slidenum">
              <a:rPr lang="en-IN" smtClean="0"/>
              <a:t>‹#›</a:t>
            </a:fld>
            <a:endParaRPr lang="en-IN"/>
          </a:p>
        </p:txBody>
      </p:sp>
    </p:spTree>
    <p:extLst>
      <p:ext uri="{BB962C8B-B14F-4D97-AF65-F5344CB8AC3E}">
        <p14:creationId xmlns:p14="http://schemas.microsoft.com/office/powerpoint/2010/main" val="3931530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C58CB-E12A-7174-CCA0-6B9A184354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D2DD9FF-857F-F5B8-1E9C-EC419D6803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BD53FD1-A48C-F976-046D-801A25E95605}"/>
              </a:ext>
            </a:extLst>
          </p:cNvPr>
          <p:cNvSpPr>
            <a:spLocks noGrp="1"/>
          </p:cNvSpPr>
          <p:nvPr>
            <p:ph type="dt" sz="half" idx="10"/>
          </p:nvPr>
        </p:nvSpPr>
        <p:spPr/>
        <p:txBody>
          <a:bodyPr/>
          <a:lstStyle/>
          <a:p>
            <a:fld id="{3D5EBD2E-EC67-44D0-9A9E-AF15A4023CCD}" type="datetimeFigureOut">
              <a:rPr lang="en-IN" smtClean="0"/>
              <a:t>03-11-2024</a:t>
            </a:fld>
            <a:endParaRPr lang="en-IN"/>
          </a:p>
        </p:txBody>
      </p:sp>
      <p:sp>
        <p:nvSpPr>
          <p:cNvPr id="5" name="Footer Placeholder 4">
            <a:extLst>
              <a:ext uri="{FF2B5EF4-FFF2-40B4-BE49-F238E27FC236}">
                <a16:creationId xmlns:a16="http://schemas.microsoft.com/office/drawing/2014/main" id="{599ADDF3-9CD9-B892-64B4-CB88A5339F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416A78-208A-68FF-3884-0D7620A4D13A}"/>
              </a:ext>
            </a:extLst>
          </p:cNvPr>
          <p:cNvSpPr>
            <a:spLocks noGrp="1"/>
          </p:cNvSpPr>
          <p:nvPr>
            <p:ph type="sldNum" sz="quarter" idx="12"/>
          </p:nvPr>
        </p:nvSpPr>
        <p:spPr/>
        <p:txBody>
          <a:bodyPr/>
          <a:lstStyle/>
          <a:p>
            <a:fld id="{699C1EFA-ED04-4F89-A5AC-50FF5D28479D}" type="slidenum">
              <a:rPr lang="en-IN" smtClean="0"/>
              <a:t>‹#›</a:t>
            </a:fld>
            <a:endParaRPr lang="en-IN"/>
          </a:p>
        </p:txBody>
      </p:sp>
    </p:spTree>
    <p:extLst>
      <p:ext uri="{BB962C8B-B14F-4D97-AF65-F5344CB8AC3E}">
        <p14:creationId xmlns:p14="http://schemas.microsoft.com/office/powerpoint/2010/main" val="3944679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98B4-A54C-936A-6DEC-DEECDE1296B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6990CA0-21D5-BFE1-7BAB-D5254C4F80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773447-C711-5F04-1A6E-D4597B587743}"/>
              </a:ext>
            </a:extLst>
          </p:cNvPr>
          <p:cNvSpPr>
            <a:spLocks noGrp="1"/>
          </p:cNvSpPr>
          <p:nvPr>
            <p:ph type="dt" sz="half" idx="10"/>
          </p:nvPr>
        </p:nvSpPr>
        <p:spPr/>
        <p:txBody>
          <a:bodyPr/>
          <a:lstStyle/>
          <a:p>
            <a:fld id="{3D5EBD2E-EC67-44D0-9A9E-AF15A4023CCD}" type="datetimeFigureOut">
              <a:rPr lang="en-IN" smtClean="0"/>
              <a:t>03-11-2024</a:t>
            </a:fld>
            <a:endParaRPr lang="en-IN"/>
          </a:p>
        </p:txBody>
      </p:sp>
      <p:sp>
        <p:nvSpPr>
          <p:cNvPr id="5" name="Footer Placeholder 4">
            <a:extLst>
              <a:ext uri="{FF2B5EF4-FFF2-40B4-BE49-F238E27FC236}">
                <a16:creationId xmlns:a16="http://schemas.microsoft.com/office/drawing/2014/main" id="{EF3B8ABA-D173-0905-F634-DE7A1DC761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13CF40-DFE1-B126-4E5B-4CE42AA797BA}"/>
              </a:ext>
            </a:extLst>
          </p:cNvPr>
          <p:cNvSpPr>
            <a:spLocks noGrp="1"/>
          </p:cNvSpPr>
          <p:nvPr>
            <p:ph type="sldNum" sz="quarter" idx="12"/>
          </p:nvPr>
        </p:nvSpPr>
        <p:spPr/>
        <p:txBody>
          <a:bodyPr/>
          <a:lstStyle/>
          <a:p>
            <a:fld id="{699C1EFA-ED04-4F89-A5AC-50FF5D28479D}" type="slidenum">
              <a:rPr lang="en-IN" smtClean="0"/>
              <a:t>‹#›</a:t>
            </a:fld>
            <a:endParaRPr lang="en-IN"/>
          </a:p>
        </p:txBody>
      </p:sp>
    </p:spTree>
    <p:extLst>
      <p:ext uri="{BB962C8B-B14F-4D97-AF65-F5344CB8AC3E}">
        <p14:creationId xmlns:p14="http://schemas.microsoft.com/office/powerpoint/2010/main" val="3561908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25FA29-00AA-EBA6-27A4-67B4998E09E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0DD7AF0-AC09-1472-60F6-46447F1E6A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90149D-5252-B791-C10A-E10F4A22CCD7}"/>
              </a:ext>
            </a:extLst>
          </p:cNvPr>
          <p:cNvSpPr>
            <a:spLocks noGrp="1"/>
          </p:cNvSpPr>
          <p:nvPr>
            <p:ph type="dt" sz="half" idx="10"/>
          </p:nvPr>
        </p:nvSpPr>
        <p:spPr/>
        <p:txBody>
          <a:bodyPr/>
          <a:lstStyle/>
          <a:p>
            <a:fld id="{3D5EBD2E-EC67-44D0-9A9E-AF15A4023CCD}" type="datetimeFigureOut">
              <a:rPr lang="en-IN" smtClean="0"/>
              <a:t>03-11-2024</a:t>
            </a:fld>
            <a:endParaRPr lang="en-IN"/>
          </a:p>
        </p:txBody>
      </p:sp>
      <p:sp>
        <p:nvSpPr>
          <p:cNvPr id="5" name="Footer Placeholder 4">
            <a:extLst>
              <a:ext uri="{FF2B5EF4-FFF2-40B4-BE49-F238E27FC236}">
                <a16:creationId xmlns:a16="http://schemas.microsoft.com/office/drawing/2014/main" id="{AE5F2F69-32FC-BF7C-E2A7-557DB70B57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EC4E0E-8FDC-098F-B0DA-B1B62642EA3C}"/>
              </a:ext>
            </a:extLst>
          </p:cNvPr>
          <p:cNvSpPr>
            <a:spLocks noGrp="1"/>
          </p:cNvSpPr>
          <p:nvPr>
            <p:ph type="sldNum" sz="quarter" idx="12"/>
          </p:nvPr>
        </p:nvSpPr>
        <p:spPr/>
        <p:txBody>
          <a:bodyPr/>
          <a:lstStyle/>
          <a:p>
            <a:fld id="{699C1EFA-ED04-4F89-A5AC-50FF5D28479D}" type="slidenum">
              <a:rPr lang="en-IN" smtClean="0"/>
              <a:t>‹#›</a:t>
            </a:fld>
            <a:endParaRPr lang="en-IN"/>
          </a:p>
        </p:txBody>
      </p:sp>
    </p:spTree>
    <p:extLst>
      <p:ext uri="{BB962C8B-B14F-4D97-AF65-F5344CB8AC3E}">
        <p14:creationId xmlns:p14="http://schemas.microsoft.com/office/powerpoint/2010/main" val="27048840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44665" y="1274474"/>
            <a:ext cx="10311768" cy="4309053"/>
          </a:xfrm>
        </p:spPr>
        <p:txBody>
          <a:bodyPr lIns="0" anchor="ctr">
            <a:noAutofit/>
          </a:bodyPr>
          <a:lstStyle>
            <a:lvl1pPr algn="l">
              <a:lnSpc>
                <a:spcPct val="100000"/>
              </a:lnSpc>
              <a:defRPr sz="7667"/>
            </a:lvl1pPr>
          </a:lstStyle>
          <a:p>
            <a:r>
              <a:rPr lang="en-US" dirty="0"/>
              <a:t>Click to edit Master title style</a:t>
            </a:r>
          </a:p>
        </p:txBody>
      </p:sp>
      <p:sp>
        <p:nvSpPr>
          <p:cNvPr id="3" name="Subtitle 2"/>
          <p:cNvSpPr>
            <a:spLocks noGrp="1"/>
          </p:cNvSpPr>
          <p:nvPr>
            <p:ph type="subTitle" idx="1"/>
          </p:nvPr>
        </p:nvSpPr>
        <p:spPr>
          <a:xfrm>
            <a:off x="944665" y="5885912"/>
            <a:ext cx="4851084" cy="663054"/>
          </a:xfrm>
        </p:spPr>
        <p:txBody>
          <a:bodyPr anchor="b">
            <a:normAutofit/>
          </a:bodyPr>
          <a:lstStyle>
            <a:lvl1pPr marL="0" indent="0" algn="l">
              <a:buNone/>
              <a:defRPr sz="1200" b="1"/>
            </a:lvl1pPr>
            <a:lvl2pPr marL="457223" indent="0" algn="ctr">
              <a:buNone/>
              <a:defRPr sz="2000"/>
            </a:lvl2pPr>
            <a:lvl3pPr marL="914446" indent="0" algn="ctr">
              <a:buNone/>
              <a:defRPr sz="1800"/>
            </a:lvl3pPr>
            <a:lvl4pPr marL="1371669" indent="0" algn="ctr">
              <a:buNone/>
              <a:defRPr sz="1600"/>
            </a:lvl4pPr>
            <a:lvl5pPr marL="1828891" indent="0" algn="ctr">
              <a:buNone/>
              <a:defRPr sz="1600"/>
            </a:lvl5pPr>
            <a:lvl6pPr marL="2286114" indent="0" algn="ctr">
              <a:buNone/>
              <a:defRPr sz="1600"/>
            </a:lvl6pPr>
            <a:lvl7pPr marL="2743337" indent="0" algn="ctr">
              <a:buNone/>
              <a:defRPr sz="1600"/>
            </a:lvl7pPr>
            <a:lvl8pPr marL="3200560" indent="0" algn="ctr">
              <a:buNone/>
              <a:defRPr sz="1600"/>
            </a:lvl8pPr>
            <a:lvl9pPr marL="3657783" indent="0" algn="ctr">
              <a:buNone/>
              <a:defRPr sz="1600"/>
            </a:lvl9pPr>
          </a:lstStyle>
          <a:p>
            <a:r>
              <a:rPr lang="en-US" dirty="0"/>
              <a:t>Click to edit Master subtitle style</a:t>
            </a:r>
          </a:p>
        </p:txBody>
      </p:sp>
      <p:sp>
        <p:nvSpPr>
          <p:cNvPr id="5" name="Footer Placeholder 4"/>
          <p:cNvSpPr>
            <a:spLocks noGrp="1"/>
          </p:cNvSpPr>
          <p:nvPr>
            <p:ph type="ftr" sz="quarter" idx="11"/>
          </p:nvPr>
        </p:nvSpPr>
        <p:spPr>
          <a:xfrm>
            <a:off x="116906" y="307975"/>
            <a:ext cx="413319" cy="6240991"/>
          </a:xfrm>
        </p:spPr>
        <p:txBody>
          <a:bodyPr/>
          <a:lstStyle>
            <a:lvl1pPr algn="ctr">
              <a:defRPr sz="1250"/>
            </a:lvl1pPr>
          </a:lstStyle>
          <a:p>
            <a:pPr algn="r"/>
            <a:r>
              <a:rPr lang="en-ID" dirty="0"/>
              <a:t>PRESENTATION TITLE</a:t>
            </a:r>
          </a:p>
        </p:txBody>
      </p:sp>
      <p:sp>
        <p:nvSpPr>
          <p:cNvPr id="12" name="Text Placeholder 11">
            <a:extLst>
              <a:ext uri="{FF2B5EF4-FFF2-40B4-BE49-F238E27FC236}">
                <a16:creationId xmlns:a16="http://schemas.microsoft.com/office/drawing/2014/main" id="{C6FBC030-7547-D6BF-8EBD-57B72AEB38B7}"/>
              </a:ext>
            </a:extLst>
          </p:cNvPr>
          <p:cNvSpPr>
            <a:spLocks noGrp="1"/>
          </p:cNvSpPr>
          <p:nvPr>
            <p:ph type="body" sz="quarter" idx="12"/>
          </p:nvPr>
        </p:nvSpPr>
        <p:spPr>
          <a:xfrm>
            <a:off x="944665" y="318134"/>
            <a:ext cx="4800600" cy="663054"/>
          </a:xfrm>
        </p:spPr>
        <p:txBody>
          <a:bodyPr anchor="t">
            <a:normAutofit/>
          </a:bodyPr>
          <a:lstStyle>
            <a:lvl1pPr>
              <a:defRPr sz="1200" b="1"/>
            </a:lvl1pPr>
          </a:lstStyle>
          <a:p>
            <a:pPr lvl="0"/>
            <a:r>
              <a:rPr lang="en-US" dirty="0"/>
              <a:t>Click to edit Master text styles</a:t>
            </a:r>
          </a:p>
        </p:txBody>
      </p:sp>
    </p:spTree>
    <p:extLst>
      <p:ext uri="{BB962C8B-B14F-4D97-AF65-F5344CB8AC3E}">
        <p14:creationId xmlns:p14="http://schemas.microsoft.com/office/powerpoint/2010/main" val="31889426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9E1E4-6C1F-758F-BEF0-0134C1C5E20A}"/>
              </a:ext>
            </a:extLst>
          </p:cNvPr>
          <p:cNvSpPr>
            <a:spLocks noGrp="1"/>
          </p:cNvSpPr>
          <p:nvPr>
            <p:ph type="title"/>
          </p:nvPr>
        </p:nvSpPr>
        <p:spPr>
          <a:xfrm>
            <a:off x="935567" y="3622530"/>
            <a:ext cx="4616483" cy="2926437"/>
          </a:xfrm>
        </p:spPr>
        <p:txBody>
          <a:bodyPr anchor="t"/>
          <a:lstStyle>
            <a:lvl1pPr algn="r">
              <a:defRPr/>
            </a:lvl1p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F1E08730-27F8-74B4-137A-0A801396D98C}"/>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5F4717E1-F45F-0CDC-39E6-BA8AE85ED751}"/>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6" name="Text Placeholder 5">
            <a:extLst>
              <a:ext uri="{FF2B5EF4-FFF2-40B4-BE49-F238E27FC236}">
                <a16:creationId xmlns:a16="http://schemas.microsoft.com/office/drawing/2014/main" id="{1D054644-5513-C5F4-8051-722E9B763BAD}"/>
              </a:ext>
            </a:extLst>
          </p:cNvPr>
          <p:cNvSpPr>
            <a:spLocks noGrp="1"/>
          </p:cNvSpPr>
          <p:nvPr>
            <p:ph type="body" sz="quarter" idx="12"/>
          </p:nvPr>
        </p:nvSpPr>
        <p:spPr>
          <a:xfrm>
            <a:off x="6854833" y="3622530"/>
            <a:ext cx="4401600" cy="2926437"/>
          </a:xfrm>
        </p:spPr>
        <p:txBody>
          <a:bodyPr>
            <a:normAutofit/>
          </a:bodyPr>
          <a:lstStyle>
            <a:lvl1pPr algn="l">
              <a:defRPr sz="1400"/>
            </a:lvl1pPr>
            <a:lvl2pPr algn="l">
              <a:defRPr/>
            </a:lvl2pPr>
            <a:lvl3pPr algn="l">
              <a:defRPr/>
            </a:lvl3pPr>
            <a:lvl4pPr algn="l">
              <a:defRPr/>
            </a:lvl4pPr>
            <a:lvl5pPr algn="l">
              <a:defRPr/>
            </a:lvl5pPr>
          </a:lstStyle>
          <a:p>
            <a:pPr lvl="0"/>
            <a:r>
              <a:rPr lang="en-US" dirty="0"/>
              <a:t>Click to edit Master text styles</a:t>
            </a:r>
          </a:p>
        </p:txBody>
      </p:sp>
      <p:sp>
        <p:nvSpPr>
          <p:cNvPr id="9" name="Picture Placeholder 8">
            <a:extLst>
              <a:ext uri="{FF2B5EF4-FFF2-40B4-BE49-F238E27FC236}">
                <a16:creationId xmlns:a16="http://schemas.microsoft.com/office/drawing/2014/main" id="{4638B48B-4E0B-22FB-A5B3-AFD56904D2A2}"/>
              </a:ext>
            </a:extLst>
          </p:cNvPr>
          <p:cNvSpPr>
            <a:spLocks noGrp="1"/>
          </p:cNvSpPr>
          <p:nvPr>
            <p:ph type="pic" sz="quarter" idx="13"/>
          </p:nvPr>
        </p:nvSpPr>
        <p:spPr>
          <a:xfrm>
            <a:off x="3816000" y="1269000"/>
            <a:ext cx="2280000" cy="2160000"/>
          </a:xfrm>
        </p:spPr>
        <p:txBody>
          <a:bodyPr/>
          <a:lstStyle/>
          <a:p>
            <a:endParaRPr lang="en-ID" dirty="0"/>
          </a:p>
        </p:txBody>
      </p:sp>
      <p:sp>
        <p:nvSpPr>
          <p:cNvPr id="10" name="Text Placeholder 6">
            <a:extLst>
              <a:ext uri="{FF2B5EF4-FFF2-40B4-BE49-F238E27FC236}">
                <a16:creationId xmlns:a16="http://schemas.microsoft.com/office/drawing/2014/main" id="{B4543DB4-26F8-6491-ED15-59F17614DB61}"/>
              </a:ext>
            </a:extLst>
          </p:cNvPr>
          <p:cNvSpPr>
            <a:spLocks noGrp="1"/>
          </p:cNvSpPr>
          <p:nvPr>
            <p:ph type="body" sz="quarter" idx="14"/>
          </p:nvPr>
        </p:nvSpPr>
        <p:spPr>
          <a:xfrm>
            <a:off x="6854833" y="2949000"/>
            <a:ext cx="4401600" cy="480000"/>
          </a:xfrm>
        </p:spPr>
        <p:txBody>
          <a:bodyPr anchor="b">
            <a:normAutofit/>
          </a:bodyPr>
          <a:lstStyle>
            <a:lvl1pPr algn="l">
              <a:defRPr sz="1450" b="1"/>
            </a:lvl1pPr>
          </a:lstStyle>
          <a:p>
            <a:pPr lvl="0"/>
            <a:r>
              <a:rPr lang="en-US" dirty="0"/>
              <a:t>Click to edit Master text styles</a:t>
            </a:r>
          </a:p>
        </p:txBody>
      </p:sp>
    </p:spTree>
    <p:extLst>
      <p:ext uri="{BB962C8B-B14F-4D97-AF65-F5344CB8AC3E}">
        <p14:creationId xmlns:p14="http://schemas.microsoft.com/office/powerpoint/2010/main" val="40705476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olumn(2)">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6902F8C3-F00F-4E27-5DA6-A2641DD8B6DB}"/>
              </a:ext>
            </a:extLst>
          </p:cNvPr>
          <p:cNvSpPr/>
          <p:nvPr userDrawn="1"/>
        </p:nvSpPr>
        <p:spPr>
          <a:xfrm>
            <a:off x="946149" y="1524000"/>
            <a:ext cx="4665132" cy="5024967"/>
          </a:xfrm>
          <a:prstGeom prst="roundRect">
            <a:avLst>
              <a:gd name="adj" fmla="val 2692"/>
            </a:avLst>
          </a:prstGeom>
          <a:solidFill>
            <a:schemeClr val="bg1">
              <a:lumMod val="90000"/>
              <a:lumOff val="10000"/>
            </a:schemeClr>
          </a:solidFill>
          <a:ln>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200"/>
          </a:p>
        </p:txBody>
      </p:sp>
      <p:sp>
        <p:nvSpPr>
          <p:cNvPr id="2" name="Title 1">
            <a:extLst>
              <a:ext uri="{FF2B5EF4-FFF2-40B4-BE49-F238E27FC236}">
                <a16:creationId xmlns:a16="http://schemas.microsoft.com/office/drawing/2014/main" id="{51C2203A-7A48-D43C-FF81-44998ED6C5A3}"/>
              </a:ext>
            </a:extLst>
          </p:cNvPr>
          <p:cNvSpPr>
            <a:spLocks noGrp="1"/>
          </p:cNvSpPr>
          <p:nvPr>
            <p:ph type="title"/>
          </p:nvPr>
        </p:nvSpPr>
        <p:spPr>
          <a:xfrm>
            <a:off x="946149" y="309034"/>
            <a:ext cx="10310284" cy="856379"/>
          </a:xfrm>
        </p:spPr>
        <p:txBody>
          <a:bodyPr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C925881-D985-DB50-2C2A-1DD30375D87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6" name="Picture Placeholder 5">
            <a:extLst>
              <a:ext uri="{FF2B5EF4-FFF2-40B4-BE49-F238E27FC236}">
                <a16:creationId xmlns:a16="http://schemas.microsoft.com/office/drawing/2014/main" id="{B983C41E-9E62-2649-ECE4-9DA270EF6269}"/>
              </a:ext>
            </a:extLst>
          </p:cNvPr>
          <p:cNvSpPr>
            <a:spLocks noGrp="1"/>
          </p:cNvSpPr>
          <p:nvPr>
            <p:ph type="pic" sz="quarter" idx="12"/>
          </p:nvPr>
        </p:nvSpPr>
        <p:spPr>
          <a:xfrm>
            <a:off x="5894916" y="1524000"/>
            <a:ext cx="5361517" cy="5024967"/>
          </a:xfrm>
        </p:spPr>
        <p:txBody>
          <a:bodyPr/>
          <a:lstStyle/>
          <a:p>
            <a:endParaRPr lang="en-ID"/>
          </a:p>
        </p:txBody>
      </p:sp>
      <p:sp>
        <p:nvSpPr>
          <p:cNvPr id="11" name="Text Placeholder 10">
            <a:extLst>
              <a:ext uri="{FF2B5EF4-FFF2-40B4-BE49-F238E27FC236}">
                <a16:creationId xmlns:a16="http://schemas.microsoft.com/office/drawing/2014/main" id="{B9ED7268-F0F7-7726-1714-4FFFA13C8634}"/>
              </a:ext>
            </a:extLst>
          </p:cNvPr>
          <p:cNvSpPr>
            <a:spLocks noGrp="1"/>
          </p:cNvSpPr>
          <p:nvPr>
            <p:ph type="body" sz="quarter" idx="15"/>
          </p:nvPr>
        </p:nvSpPr>
        <p:spPr>
          <a:xfrm>
            <a:off x="1153293" y="2062081"/>
            <a:ext cx="4250844" cy="4486885"/>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7" name="Text Placeholder 6">
            <a:extLst>
              <a:ext uri="{FF2B5EF4-FFF2-40B4-BE49-F238E27FC236}">
                <a16:creationId xmlns:a16="http://schemas.microsoft.com/office/drawing/2014/main" id="{287E63B7-D931-B133-8FA6-99393C16E9A2}"/>
              </a:ext>
            </a:extLst>
          </p:cNvPr>
          <p:cNvSpPr>
            <a:spLocks noGrp="1"/>
          </p:cNvSpPr>
          <p:nvPr>
            <p:ph type="body" sz="quarter" idx="14"/>
          </p:nvPr>
        </p:nvSpPr>
        <p:spPr>
          <a:xfrm>
            <a:off x="1153293" y="1605279"/>
            <a:ext cx="4250844" cy="365761"/>
          </a:xfrm>
        </p:spPr>
        <p:txBody>
          <a:bodyPr anchor="b">
            <a:normAutofit/>
          </a:bodyPr>
          <a:lstStyle>
            <a:lvl1pPr algn="l">
              <a:defRPr sz="1450" b="1"/>
            </a:lvl1pPr>
          </a:lstStyle>
          <a:p>
            <a:pPr lvl="0"/>
            <a:r>
              <a:rPr lang="en-US" dirty="0"/>
              <a:t>Click to edit Master text styles</a:t>
            </a:r>
          </a:p>
        </p:txBody>
      </p:sp>
    </p:spTree>
    <p:extLst>
      <p:ext uri="{BB962C8B-B14F-4D97-AF65-F5344CB8AC3E}">
        <p14:creationId xmlns:p14="http://schemas.microsoft.com/office/powerpoint/2010/main" val="3475991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olumn(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2203A-7A48-D43C-FF81-44998ED6C5A3}"/>
              </a:ext>
            </a:extLst>
          </p:cNvPr>
          <p:cNvSpPr>
            <a:spLocks noGrp="1"/>
          </p:cNvSpPr>
          <p:nvPr>
            <p:ph type="title"/>
          </p:nvPr>
        </p:nvSpPr>
        <p:spPr>
          <a:xfrm>
            <a:off x="946150" y="309034"/>
            <a:ext cx="10310283" cy="856379"/>
          </a:xfrm>
        </p:spPr>
        <p:txBody>
          <a:bodyPr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C925881-D985-DB50-2C2A-1DD30375D87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6" name="Picture Placeholder 5">
            <a:extLst>
              <a:ext uri="{FF2B5EF4-FFF2-40B4-BE49-F238E27FC236}">
                <a16:creationId xmlns:a16="http://schemas.microsoft.com/office/drawing/2014/main" id="{B983C41E-9E62-2649-ECE4-9DA270EF6269}"/>
              </a:ext>
            </a:extLst>
          </p:cNvPr>
          <p:cNvSpPr>
            <a:spLocks noGrp="1"/>
          </p:cNvSpPr>
          <p:nvPr>
            <p:ph type="pic" sz="quarter" idx="12"/>
          </p:nvPr>
        </p:nvSpPr>
        <p:spPr>
          <a:xfrm>
            <a:off x="946149" y="1534429"/>
            <a:ext cx="3168651" cy="2980800"/>
          </a:xfrm>
        </p:spPr>
        <p:txBody>
          <a:bodyPr/>
          <a:lstStyle/>
          <a:p>
            <a:endParaRPr lang="en-ID" dirty="0"/>
          </a:p>
        </p:txBody>
      </p:sp>
      <p:sp>
        <p:nvSpPr>
          <p:cNvPr id="11" name="Text Placeholder 10">
            <a:extLst>
              <a:ext uri="{FF2B5EF4-FFF2-40B4-BE49-F238E27FC236}">
                <a16:creationId xmlns:a16="http://schemas.microsoft.com/office/drawing/2014/main" id="{B9ED7268-F0F7-7726-1714-4FFFA13C8634}"/>
              </a:ext>
            </a:extLst>
          </p:cNvPr>
          <p:cNvSpPr>
            <a:spLocks noGrp="1"/>
          </p:cNvSpPr>
          <p:nvPr>
            <p:ph type="body" sz="quarter" idx="15"/>
          </p:nvPr>
        </p:nvSpPr>
        <p:spPr>
          <a:xfrm>
            <a:off x="946150" y="5072095"/>
            <a:ext cx="10310283" cy="1358400"/>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10" name="Picture Placeholder 5">
            <a:extLst>
              <a:ext uri="{FF2B5EF4-FFF2-40B4-BE49-F238E27FC236}">
                <a16:creationId xmlns:a16="http://schemas.microsoft.com/office/drawing/2014/main" id="{D91BA770-EC25-E052-2C59-507568B87CE0}"/>
              </a:ext>
            </a:extLst>
          </p:cNvPr>
          <p:cNvSpPr>
            <a:spLocks noGrp="1"/>
          </p:cNvSpPr>
          <p:nvPr>
            <p:ph type="pic" sz="quarter" idx="17"/>
          </p:nvPr>
        </p:nvSpPr>
        <p:spPr>
          <a:xfrm>
            <a:off x="8087783" y="1534429"/>
            <a:ext cx="3168651" cy="2980800"/>
          </a:xfrm>
        </p:spPr>
        <p:txBody>
          <a:bodyPr/>
          <a:lstStyle/>
          <a:p>
            <a:endParaRPr lang="en-ID" dirty="0"/>
          </a:p>
        </p:txBody>
      </p:sp>
      <p:sp>
        <p:nvSpPr>
          <p:cNvPr id="13" name="Picture Placeholder 5">
            <a:extLst>
              <a:ext uri="{FF2B5EF4-FFF2-40B4-BE49-F238E27FC236}">
                <a16:creationId xmlns:a16="http://schemas.microsoft.com/office/drawing/2014/main" id="{D44254E2-95DF-23C9-F750-5F0C53D4C93B}"/>
              </a:ext>
            </a:extLst>
          </p:cNvPr>
          <p:cNvSpPr>
            <a:spLocks noGrp="1"/>
          </p:cNvSpPr>
          <p:nvPr>
            <p:ph type="pic" sz="quarter" idx="18"/>
          </p:nvPr>
        </p:nvSpPr>
        <p:spPr>
          <a:xfrm>
            <a:off x="4516966" y="1534429"/>
            <a:ext cx="3168651" cy="2980800"/>
          </a:xfrm>
        </p:spPr>
        <p:txBody>
          <a:bodyPr/>
          <a:lstStyle/>
          <a:p>
            <a:endParaRPr lang="en-ID" dirty="0"/>
          </a:p>
        </p:txBody>
      </p:sp>
      <p:sp>
        <p:nvSpPr>
          <p:cNvPr id="5" name="Text Placeholder 6">
            <a:extLst>
              <a:ext uri="{FF2B5EF4-FFF2-40B4-BE49-F238E27FC236}">
                <a16:creationId xmlns:a16="http://schemas.microsoft.com/office/drawing/2014/main" id="{0D0099F9-FDA2-A9F6-57CB-FC34D12DC74E}"/>
              </a:ext>
            </a:extLst>
          </p:cNvPr>
          <p:cNvSpPr>
            <a:spLocks noGrp="1"/>
          </p:cNvSpPr>
          <p:nvPr>
            <p:ph type="body" sz="quarter" idx="14"/>
          </p:nvPr>
        </p:nvSpPr>
        <p:spPr>
          <a:xfrm>
            <a:off x="935567" y="4673600"/>
            <a:ext cx="10310283" cy="302942"/>
          </a:xfrm>
        </p:spPr>
        <p:txBody>
          <a:bodyPr anchor="b">
            <a:noAutofit/>
          </a:bodyPr>
          <a:lstStyle>
            <a:lvl1pPr algn="l">
              <a:defRPr sz="1450" b="1"/>
            </a:lvl1pPr>
          </a:lstStyle>
          <a:p>
            <a:pPr lvl="0"/>
            <a:r>
              <a:rPr lang="en-US" dirty="0"/>
              <a:t>Click to edit Master text styles</a:t>
            </a:r>
          </a:p>
        </p:txBody>
      </p:sp>
    </p:spTree>
    <p:extLst>
      <p:ext uri="{BB962C8B-B14F-4D97-AF65-F5344CB8AC3E}">
        <p14:creationId xmlns:p14="http://schemas.microsoft.com/office/powerpoint/2010/main" val="26731398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lumn(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2203A-7A48-D43C-FF81-44998ED6C5A3}"/>
              </a:ext>
            </a:extLst>
          </p:cNvPr>
          <p:cNvSpPr>
            <a:spLocks noGrp="1"/>
          </p:cNvSpPr>
          <p:nvPr>
            <p:ph type="title"/>
          </p:nvPr>
        </p:nvSpPr>
        <p:spPr>
          <a:xfrm>
            <a:off x="6096001" y="309034"/>
            <a:ext cx="5149851" cy="2560800"/>
          </a:xfrm>
        </p:spPr>
        <p:txBody>
          <a:bodyPr lIns="72000"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C925881-D985-DB50-2C2A-1DD30375D87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6" name="Picture Placeholder 5">
            <a:extLst>
              <a:ext uri="{FF2B5EF4-FFF2-40B4-BE49-F238E27FC236}">
                <a16:creationId xmlns:a16="http://schemas.microsoft.com/office/drawing/2014/main" id="{B983C41E-9E62-2649-ECE4-9DA270EF6269}"/>
              </a:ext>
            </a:extLst>
          </p:cNvPr>
          <p:cNvSpPr>
            <a:spLocks noGrp="1"/>
          </p:cNvSpPr>
          <p:nvPr>
            <p:ph type="pic" sz="quarter" idx="12"/>
          </p:nvPr>
        </p:nvSpPr>
        <p:spPr>
          <a:xfrm>
            <a:off x="946148" y="309033"/>
            <a:ext cx="5048252" cy="2967704"/>
          </a:xfrm>
        </p:spPr>
        <p:txBody>
          <a:bodyPr/>
          <a:lstStyle/>
          <a:p>
            <a:endParaRPr lang="en-ID"/>
          </a:p>
        </p:txBody>
      </p:sp>
      <p:sp>
        <p:nvSpPr>
          <p:cNvPr id="11" name="Text Placeholder 10">
            <a:extLst>
              <a:ext uri="{FF2B5EF4-FFF2-40B4-BE49-F238E27FC236}">
                <a16:creationId xmlns:a16="http://schemas.microsoft.com/office/drawing/2014/main" id="{B9ED7268-F0F7-7726-1714-4FFFA13C8634}"/>
              </a:ext>
            </a:extLst>
          </p:cNvPr>
          <p:cNvSpPr>
            <a:spLocks noGrp="1"/>
          </p:cNvSpPr>
          <p:nvPr>
            <p:ph type="body" sz="quarter" idx="15"/>
          </p:nvPr>
        </p:nvSpPr>
        <p:spPr>
          <a:xfrm>
            <a:off x="6490447" y="3506233"/>
            <a:ext cx="4755405" cy="3042733"/>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10" name="Text Placeholder 10">
            <a:extLst>
              <a:ext uri="{FF2B5EF4-FFF2-40B4-BE49-F238E27FC236}">
                <a16:creationId xmlns:a16="http://schemas.microsoft.com/office/drawing/2014/main" id="{A2E70DB5-A605-C6D9-FAC7-F284C61688EE}"/>
              </a:ext>
            </a:extLst>
          </p:cNvPr>
          <p:cNvSpPr>
            <a:spLocks noGrp="1"/>
          </p:cNvSpPr>
          <p:nvPr>
            <p:ph type="body" sz="quarter" idx="16"/>
          </p:nvPr>
        </p:nvSpPr>
        <p:spPr>
          <a:xfrm>
            <a:off x="6490446" y="3060205"/>
            <a:ext cx="4754400"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
        <p:nvSpPr>
          <p:cNvPr id="15" name="Picture Placeholder 5">
            <a:extLst>
              <a:ext uri="{FF2B5EF4-FFF2-40B4-BE49-F238E27FC236}">
                <a16:creationId xmlns:a16="http://schemas.microsoft.com/office/drawing/2014/main" id="{8C682A16-D4BD-1B51-F007-ED655339E18C}"/>
              </a:ext>
            </a:extLst>
          </p:cNvPr>
          <p:cNvSpPr>
            <a:spLocks noGrp="1"/>
          </p:cNvSpPr>
          <p:nvPr>
            <p:ph type="pic" sz="quarter" idx="17"/>
          </p:nvPr>
        </p:nvSpPr>
        <p:spPr>
          <a:xfrm>
            <a:off x="946149" y="3581262"/>
            <a:ext cx="5149851" cy="2967704"/>
          </a:xfrm>
        </p:spPr>
        <p:txBody>
          <a:bodyPr/>
          <a:lstStyle/>
          <a:p>
            <a:endParaRPr lang="en-ID"/>
          </a:p>
        </p:txBody>
      </p:sp>
    </p:spTree>
    <p:extLst>
      <p:ext uri="{BB962C8B-B14F-4D97-AF65-F5344CB8AC3E}">
        <p14:creationId xmlns:p14="http://schemas.microsoft.com/office/powerpoint/2010/main" val="22026544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olumn(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2203A-7A48-D43C-FF81-44998ED6C5A3}"/>
              </a:ext>
            </a:extLst>
          </p:cNvPr>
          <p:cNvSpPr>
            <a:spLocks noGrp="1"/>
          </p:cNvSpPr>
          <p:nvPr>
            <p:ph type="title"/>
          </p:nvPr>
        </p:nvSpPr>
        <p:spPr>
          <a:xfrm>
            <a:off x="6096001" y="309034"/>
            <a:ext cx="5160433" cy="1923178"/>
          </a:xfrm>
        </p:spPr>
        <p:txBody>
          <a:bodyPr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C925881-D985-DB50-2C2A-1DD30375D87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6" name="Picture Placeholder 5">
            <a:extLst>
              <a:ext uri="{FF2B5EF4-FFF2-40B4-BE49-F238E27FC236}">
                <a16:creationId xmlns:a16="http://schemas.microsoft.com/office/drawing/2014/main" id="{B983C41E-9E62-2649-ECE4-9DA270EF6269}"/>
              </a:ext>
            </a:extLst>
          </p:cNvPr>
          <p:cNvSpPr>
            <a:spLocks noGrp="1"/>
          </p:cNvSpPr>
          <p:nvPr>
            <p:ph type="pic" sz="quarter" idx="12"/>
          </p:nvPr>
        </p:nvSpPr>
        <p:spPr>
          <a:xfrm>
            <a:off x="935566" y="309034"/>
            <a:ext cx="4670400" cy="6239933"/>
          </a:xfrm>
        </p:spPr>
        <p:txBody>
          <a:bodyPr/>
          <a:lstStyle/>
          <a:p>
            <a:endParaRPr lang="en-ID" dirty="0"/>
          </a:p>
        </p:txBody>
      </p:sp>
      <p:sp>
        <p:nvSpPr>
          <p:cNvPr id="11" name="Text Placeholder 10">
            <a:extLst>
              <a:ext uri="{FF2B5EF4-FFF2-40B4-BE49-F238E27FC236}">
                <a16:creationId xmlns:a16="http://schemas.microsoft.com/office/drawing/2014/main" id="{B9ED7268-F0F7-7726-1714-4FFFA13C8634}"/>
              </a:ext>
            </a:extLst>
          </p:cNvPr>
          <p:cNvSpPr>
            <a:spLocks noGrp="1"/>
          </p:cNvSpPr>
          <p:nvPr>
            <p:ph type="body" sz="quarter" idx="15"/>
          </p:nvPr>
        </p:nvSpPr>
        <p:spPr>
          <a:xfrm>
            <a:off x="6096000" y="2877671"/>
            <a:ext cx="5160433" cy="3671295"/>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10" name="Text Placeholder 10">
            <a:extLst>
              <a:ext uri="{FF2B5EF4-FFF2-40B4-BE49-F238E27FC236}">
                <a16:creationId xmlns:a16="http://schemas.microsoft.com/office/drawing/2014/main" id="{A2E70DB5-A605-C6D9-FAC7-F284C61688EE}"/>
              </a:ext>
            </a:extLst>
          </p:cNvPr>
          <p:cNvSpPr>
            <a:spLocks noGrp="1"/>
          </p:cNvSpPr>
          <p:nvPr>
            <p:ph type="body" sz="quarter" idx="16"/>
          </p:nvPr>
        </p:nvSpPr>
        <p:spPr>
          <a:xfrm>
            <a:off x="6096000" y="2384611"/>
            <a:ext cx="5136346"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Tree>
    <p:extLst>
      <p:ext uri="{BB962C8B-B14F-4D97-AF65-F5344CB8AC3E}">
        <p14:creationId xmlns:p14="http://schemas.microsoft.com/office/powerpoint/2010/main" val="26336650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lumn(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2203A-7A48-D43C-FF81-44998ED6C5A3}"/>
              </a:ext>
            </a:extLst>
          </p:cNvPr>
          <p:cNvSpPr>
            <a:spLocks noGrp="1"/>
          </p:cNvSpPr>
          <p:nvPr>
            <p:ph type="title"/>
          </p:nvPr>
        </p:nvSpPr>
        <p:spPr>
          <a:xfrm>
            <a:off x="935568" y="309034"/>
            <a:ext cx="4296832" cy="1923178"/>
          </a:xfrm>
        </p:spPr>
        <p:txBody>
          <a:bodyPr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C925881-D985-DB50-2C2A-1DD30375D87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11" name="Text Placeholder 10">
            <a:extLst>
              <a:ext uri="{FF2B5EF4-FFF2-40B4-BE49-F238E27FC236}">
                <a16:creationId xmlns:a16="http://schemas.microsoft.com/office/drawing/2014/main" id="{B9ED7268-F0F7-7726-1714-4FFFA13C8634}"/>
              </a:ext>
            </a:extLst>
          </p:cNvPr>
          <p:cNvSpPr>
            <a:spLocks noGrp="1"/>
          </p:cNvSpPr>
          <p:nvPr>
            <p:ph type="body" sz="quarter" idx="15"/>
          </p:nvPr>
        </p:nvSpPr>
        <p:spPr>
          <a:xfrm>
            <a:off x="935568" y="2877671"/>
            <a:ext cx="4296833" cy="3671295"/>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10" name="Text Placeholder 10">
            <a:extLst>
              <a:ext uri="{FF2B5EF4-FFF2-40B4-BE49-F238E27FC236}">
                <a16:creationId xmlns:a16="http://schemas.microsoft.com/office/drawing/2014/main" id="{A2E70DB5-A605-C6D9-FAC7-F284C61688EE}"/>
              </a:ext>
            </a:extLst>
          </p:cNvPr>
          <p:cNvSpPr>
            <a:spLocks noGrp="1"/>
          </p:cNvSpPr>
          <p:nvPr>
            <p:ph type="body" sz="quarter" idx="16"/>
          </p:nvPr>
        </p:nvSpPr>
        <p:spPr>
          <a:xfrm>
            <a:off x="935567" y="2455731"/>
            <a:ext cx="4296832"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
        <p:nvSpPr>
          <p:cNvPr id="9" name="Picture Placeholder 5">
            <a:extLst>
              <a:ext uri="{FF2B5EF4-FFF2-40B4-BE49-F238E27FC236}">
                <a16:creationId xmlns:a16="http://schemas.microsoft.com/office/drawing/2014/main" id="{6BC48F88-8D43-64A8-F42A-A485AD3D5EB2}"/>
              </a:ext>
            </a:extLst>
          </p:cNvPr>
          <p:cNvSpPr>
            <a:spLocks noGrp="1"/>
          </p:cNvSpPr>
          <p:nvPr>
            <p:ph type="pic" sz="quarter" idx="17"/>
          </p:nvPr>
        </p:nvSpPr>
        <p:spPr>
          <a:xfrm>
            <a:off x="5505139" y="309034"/>
            <a:ext cx="5751293" cy="3119967"/>
          </a:xfrm>
        </p:spPr>
        <p:txBody>
          <a:bodyPr/>
          <a:lstStyle/>
          <a:p>
            <a:endParaRPr lang="en-ID" dirty="0"/>
          </a:p>
        </p:txBody>
      </p:sp>
      <p:sp>
        <p:nvSpPr>
          <p:cNvPr id="13" name="Picture Placeholder 5">
            <a:extLst>
              <a:ext uri="{FF2B5EF4-FFF2-40B4-BE49-F238E27FC236}">
                <a16:creationId xmlns:a16="http://schemas.microsoft.com/office/drawing/2014/main" id="{031D4142-D50A-A98A-0841-6E68FBEF0A34}"/>
              </a:ext>
            </a:extLst>
          </p:cNvPr>
          <p:cNvSpPr>
            <a:spLocks noGrp="1"/>
          </p:cNvSpPr>
          <p:nvPr>
            <p:ph type="pic" sz="quarter" idx="13"/>
          </p:nvPr>
        </p:nvSpPr>
        <p:spPr>
          <a:xfrm>
            <a:off x="8544360" y="3647440"/>
            <a:ext cx="2712072" cy="2901526"/>
          </a:xfrm>
        </p:spPr>
        <p:txBody>
          <a:bodyPr/>
          <a:lstStyle/>
          <a:p>
            <a:endParaRPr lang="en-ID"/>
          </a:p>
        </p:txBody>
      </p:sp>
      <p:sp>
        <p:nvSpPr>
          <p:cNvPr id="15" name="Picture Placeholder 5">
            <a:extLst>
              <a:ext uri="{FF2B5EF4-FFF2-40B4-BE49-F238E27FC236}">
                <a16:creationId xmlns:a16="http://schemas.microsoft.com/office/drawing/2014/main" id="{2DB518C0-88B6-2B6B-0286-3B6B690D72FA}"/>
              </a:ext>
            </a:extLst>
          </p:cNvPr>
          <p:cNvSpPr>
            <a:spLocks noGrp="1"/>
          </p:cNvSpPr>
          <p:nvPr>
            <p:ph type="pic" sz="quarter" idx="19"/>
          </p:nvPr>
        </p:nvSpPr>
        <p:spPr>
          <a:xfrm>
            <a:off x="5505139" y="3647440"/>
            <a:ext cx="2712072" cy="2901526"/>
          </a:xfrm>
        </p:spPr>
        <p:txBody>
          <a:bodyPr/>
          <a:lstStyle/>
          <a:p>
            <a:endParaRPr lang="en-ID" dirty="0"/>
          </a:p>
        </p:txBody>
      </p:sp>
    </p:spTree>
    <p:extLst>
      <p:ext uri="{BB962C8B-B14F-4D97-AF65-F5344CB8AC3E}">
        <p14:creationId xmlns:p14="http://schemas.microsoft.com/office/powerpoint/2010/main" val="4409052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lumn(7)">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C925881-D985-DB50-2C2A-1DD30375D87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9" name="Picture Placeholder 5">
            <a:extLst>
              <a:ext uri="{FF2B5EF4-FFF2-40B4-BE49-F238E27FC236}">
                <a16:creationId xmlns:a16="http://schemas.microsoft.com/office/drawing/2014/main" id="{6BC48F88-8D43-64A8-F42A-A485AD3D5EB2}"/>
              </a:ext>
            </a:extLst>
          </p:cNvPr>
          <p:cNvSpPr>
            <a:spLocks noGrp="1"/>
          </p:cNvSpPr>
          <p:nvPr>
            <p:ph type="pic" sz="quarter" idx="17"/>
          </p:nvPr>
        </p:nvSpPr>
        <p:spPr>
          <a:xfrm>
            <a:off x="935567" y="309033"/>
            <a:ext cx="10320867" cy="2908800"/>
          </a:xfrm>
        </p:spPr>
        <p:txBody>
          <a:bodyPr/>
          <a:lstStyle/>
          <a:p>
            <a:endParaRPr lang="en-ID" dirty="0"/>
          </a:p>
        </p:txBody>
      </p:sp>
      <p:sp>
        <p:nvSpPr>
          <p:cNvPr id="11" name="Title 1">
            <a:extLst>
              <a:ext uri="{FF2B5EF4-FFF2-40B4-BE49-F238E27FC236}">
                <a16:creationId xmlns:a16="http://schemas.microsoft.com/office/drawing/2014/main" id="{4854DD50-444B-9D88-39F7-81FC54FA3210}"/>
              </a:ext>
            </a:extLst>
          </p:cNvPr>
          <p:cNvSpPr>
            <a:spLocks noGrp="1"/>
          </p:cNvSpPr>
          <p:nvPr>
            <p:ph type="title"/>
          </p:nvPr>
        </p:nvSpPr>
        <p:spPr>
          <a:xfrm>
            <a:off x="935567" y="3453157"/>
            <a:ext cx="10320867" cy="766731"/>
          </a:xfrm>
        </p:spPr>
        <p:txBody>
          <a:bodyPr anchor="t"/>
          <a:lstStyle/>
          <a:p>
            <a:r>
              <a:rPr lang="en-US" dirty="0"/>
              <a:t>Click to edit Master title style</a:t>
            </a:r>
            <a:endParaRPr lang="en-ID" dirty="0"/>
          </a:p>
        </p:txBody>
      </p:sp>
      <p:sp>
        <p:nvSpPr>
          <p:cNvPr id="13" name="Text Placeholder 10">
            <a:extLst>
              <a:ext uri="{FF2B5EF4-FFF2-40B4-BE49-F238E27FC236}">
                <a16:creationId xmlns:a16="http://schemas.microsoft.com/office/drawing/2014/main" id="{16309A00-0506-47CA-3E59-D8B851225715}"/>
              </a:ext>
            </a:extLst>
          </p:cNvPr>
          <p:cNvSpPr>
            <a:spLocks noGrp="1"/>
          </p:cNvSpPr>
          <p:nvPr>
            <p:ph type="body" sz="quarter" idx="15"/>
          </p:nvPr>
        </p:nvSpPr>
        <p:spPr>
          <a:xfrm>
            <a:off x="935567" y="4867836"/>
            <a:ext cx="10320867" cy="1681131"/>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17" name="Text Placeholder 10">
            <a:extLst>
              <a:ext uri="{FF2B5EF4-FFF2-40B4-BE49-F238E27FC236}">
                <a16:creationId xmlns:a16="http://schemas.microsoft.com/office/drawing/2014/main" id="{C8F78082-CAA6-773A-0FBC-201F6D53E84C}"/>
              </a:ext>
            </a:extLst>
          </p:cNvPr>
          <p:cNvSpPr>
            <a:spLocks noGrp="1"/>
          </p:cNvSpPr>
          <p:nvPr>
            <p:ph type="body" sz="quarter" idx="16"/>
          </p:nvPr>
        </p:nvSpPr>
        <p:spPr>
          <a:xfrm>
            <a:off x="935567" y="4429860"/>
            <a:ext cx="10320867"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Tree>
    <p:extLst>
      <p:ext uri="{BB962C8B-B14F-4D97-AF65-F5344CB8AC3E}">
        <p14:creationId xmlns:p14="http://schemas.microsoft.com/office/powerpoint/2010/main" val="1123023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AD323-ADE7-99A0-6D1F-A4B84D62F3E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D2E8965-D981-96A4-5875-2847EBC842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C54A3D-CD10-7E1F-57C2-4C5E347554F7}"/>
              </a:ext>
            </a:extLst>
          </p:cNvPr>
          <p:cNvSpPr>
            <a:spLocks noGrp="1"/>
          </p:cNvSpPr>
          <p:nvPr>
            <p:ph type="dt" sz="half" idx="10"/>
          </p:nvPr>
        </p:nvSpPr>
        <p:spPr/>
        <p:txBody>
          <a:bodyPr/>
          <a:lstStyle/>
          <a:p>
            <a:fld id="{3D5EBD2E-EC67-44D0-9A9E-AF15A4023CCD}" type="datetimeFigureOut">
              <a:rPr lang="en-IN" smtClean="0"/>
              <a:t>03-11-2024</a:t>
            </a:fld>
            <a:endParaRPr lang="en-IN"/>
          </a:p>
        </p:txBody>
      </p:sp>
      <p:sp>
        <p:nvSpPr>
          <p:cNvPr id="5" name="Footer Placeholder 4">
            <a:extLst>
              <a:ext uri="{FF2B5EF4-FFF2-40B4-BE49-F238E27FC236}">
                <a16:creationId xmlns:a16="http://schemas.microsoft.com/office/drawing/2014/main" id="{D88FF72F-2B19-F1A7-9A1A-C7E83ED950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9735B4-4DDC-4820-BCBA-C942E5B4F4AB}"/>
              </a:ext>
            </a:extLst>
          </p:cNvPr>
          <p:cNvSpPr>
            <a:spLocks noGrp="1"/>
          </p:cNvSpPr>
          <p:nvPr>
            <p:ph type="sldNum" sz="quarter" idx="12"/>
          </p:nvPr>
        </p:nvSpPr>
        <p:spPr/>
        <p:txBody>
          <a:bodyPr/>
          <a:lstStyle/>
          <a:p>
            <a:fld id="{699C1EFA-ED04-4F89-A5AC-50FF5D28479D}" type="slidenum">
              <a:rPr lang="en-IN" smtClean="0"/>
              <a:t>‹#›</a:t>
            </a:fld>
            <a:endParaRPr lang="en-IN"/>
          </a:p>
        </p:txBody>
      </p:sp>
    </p:spTree>
    <p:extLst>
      <p:ext uri="{BB962C8B-B14F-4D97-AF65-F5344CB8AC3E}">
        <p14:creationId xmlns:p14="http://schemas.microsoft.com/office/powerpoint/2010/main" val="26925792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olumn(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BFEF5-5A2D-826B-D61A-DDFCC748CA28}"/>
              </a:ext>
            </a:extLst>
          </p:cNvPr>
          <p:cNvSpPr>
            <a:spLocks noGrp="1"/>
          </p:cNvSpPr>
          <p:nvPr>
            <p:ph type="title"/>
          </p:nvPr>
        </p:nvSpPr>
        <p:spPr>
          <a:xfrm>
            <a:off x="946149" y="309034"/>
            <a:ext cx="10320867" cy="990600"/>
          </a:xfrm>
        </p:spPr>
        <p:txBody>
          <a:bodyPr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2FD54168-C670-B102-70D9-209BBF27F9E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0A1E5A35-45E6-A151-7A6F-C8CFB39AE640}"/>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5" name="Picture Placeholder 5">
            <a:extLst>
              <a:ext uri="{FF2B5EF4-FFF2-40B4-BE49-F238E27FC236}">
                <a16:creationId xmlns:a16="http://schemas.microsoft.com/office/drawing/2014/main" id="{1351D61F-63AA-89E8-6518-7ACE022722B3}"/>
              </a:ext>
            </a:extLst>
          </p:cNvPr>
          <p:cNvSpPr>
            <a:spLocks noGrp="1"/>
          </p:cNvSpPr>
          <p:nvPr>
            <p:ph type="pic" sz="quarter" idx="17"/>
          </p:nvPr>
        </p:nvSpPr>
        <p:spPr>
          <a:xfrm>
            <a:off x="946149" y="3572967"/>
            <a:ext cx="10320867" cy="2976000"/>
          </a:xfrm>
        </p:spPr>
        <p:txBody>
          <a:bodyPr/>
          <a:lstStyle/>
          <a:p>
            <a:endParaRPr lang="en-ID" dirty="0"/>
          </a:p>
        </p:txBody>
      </p:sp>
      <p:sp>
        <p:nvSpPr>
          <p:cNvPr id="6" name="Text Placeholder 10">
            <a:extLst>
              <a:ext uri="{FF2B5EF4-FFF2-40B4-BE49-F238E27FC236}">
                <a16:creationId xmlns:a16="http://schemas.microsoft.com/office/drawing/2014/main" id="{8C1BA054-3952-CDA3-9D89-933F800FB102}"/>
              </a:ext>
            </a:extLst>
          </p:cNvPr>
          <p:cNvSpPr>
            <a:spLocks noGrp="1"/>
          </p:cNvSpPr>
          <p:nvPr>
            <p:ph type="body" sz="quarter" idx="15"/>
          </p:nvPr>
        </p:nvSpPr>
        <p:spPr>
          <a:xfrm>
            <a:off x="946149" y="1894398"/>
            <a:ext cx="10320867" cy="1517775"/>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7" name="Text Placeholder 10">
            <a:extLst>
              <a:ext uri="{FF2B5EF4-FFF2-40B4-BE49-F238E27FC236}">
                <a16:creationId xmlns:a16="http://schemas.microsoft.com/office/drawing/2014/main" id="{5802F3D3-268D-28AC-3B6A-BCE1B432EE17}"/>
              </a:ext>
            </a:extLst>
          </p:cNvPr>
          <p:cNvSpPr>
            <a:spLocks noGrp="1"/>
          </p:cNvSpPr>
          <p:nvPr>
            <p:ph type="body" sz="quarter" idx="16"/>
          </p:nvPr>
        </p:nvSpPr>
        <p:spPr>
          <a:xfrm>
            <a:off x="946149" y="1426687"/>
            <a:ext cx="10320867"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Tree>
    <p:extLst>
      <p:ext uri="{BB962C8B-B14F-4D97-AF65-F5344CB8AC3E}">
        <p14:creationId xmlns:p14="http://schemas.microsoft.com/office/powerpoint/2010/main" val="5723046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2203A-7A48-D43C-FF81-44998ED6C5A3}"/>
              </a:ext>
            </a:extLst>
          </p:cNvPr>
          <p:cNvSpPr>
            <a:spLocks noGrp="1"/>
          </p:cNvSpPr>
          <p:nvPr>
            <p:ph type="title"/>
          </p:nvPr>
        </p:nvSpPr>
        <p:spPr>
          <a:xfrm>
            <a:off x="946149" y="309034"/>
            <a:ext cx="10310282" cy="856379"/>
          </a:xfrm>
        </p:spPr>
        <p:txBody>
          <a:bodyPr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C925881-D985-DB50-2C2A-1DD30375D87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6" name="Picture Placeholder 5">
            <a:extLst>
              <a:ext uri="{FF2B5EF4-FFF2-40B4-BE49-F238E27FC236}">
                <a16:creationId xmlns:a16="http://schemas.microsoft.com/office/drawing/2014/main" id="{B983C41E-9E62-2649-ECE4-9DA270EF6269}"/>
              </a:ext>
            </a:extLst>
          </p:cNvPr>
          <p:cNvSpPr>
            <a:spLocks noGrp="1"/>
          </p:cNvSpPr>
          <p:nvPr>
            <p:ph type="pic" sz="quarter" idx="12"/>
          </p:nvPr>
        </p:nvSpPr>
        <p:spPr>
          <a:xfrm>
            <a:off x="946149" y="1534429"/>
            <a:ext cx="2850528" cy="2850528"/>
          </a:xfrm>
        </p:spPr>
        <p:txBody>
          <a:bodyPr/>
          <a:lstStyle/>
          <a:p>
            <a:endParaRPr lang="en-ID"/>
          </a:p>
        </p:txBody>
      </p:sp>
      <p:sp>
        <p:nvSpPr>
          <p:cNvPr id="8" name="Picture Placeholder 5">
            <a:extLst>
              <a:ext uri="{FF2B5EF4-FFF2-40B4-BE49-F238E27FC236}">
                <a16:creationId xmlns:a16="http://schemas.microsoft.com/office/drawing/2014/main" id="{0BC856CB-7EF7-0686-67C3-F4FDED157CB8}"/>
              </a:ext>
            </a:extLst>
          </p:cNvPr>
          <p:cNvSpPr>
            <a:spLocks noGrp="1"/>
          </p:cNvSpPr>
          <p:nvPr>
            <p:ph type="pic" sz="quarter" idx="13"/>
          </p:nvPr>
        </p:nvSpPr>
        <p:spPr>
          <a:xfrm>
            <a:off x="4212602" y="1534429"/>
            <a:ext cx="2850528" cy="2850528"/>
          </a:xfrm>
        </p:spPr>
        <p:txBody>
          <a:bodyPr/>
          <a:lstStyle/>
          <a:p>
            <a:endParaRPr lang="en-ID"/>
          </a:p>
        </p:txBody>
      </p:sp>
      <p:sp>
        <p:nvSpPr>
          <p:cNvPr id="11" name="Text Placeholder 10">
            <a:extLst>
              <a:ext uri="{FF2B5EF4-FFF2-40B4-BE49-F238E27FC236}">
                <a16:creationId xmlns:a16="http://schemas.microsoft.com/office/drawing/2014/main" id="{B9ED7268-F0F7-7726-1714-4FFFA13C8634}"/>
              </a:ext>
            </a:extLst>
          </p:cNvPr>
          <p:cNvSpPr>
            <a:spLocks noGrp="1"/>
          </p:cNvSpPr>
          <p:nvPr>
            <p:ph type="body" sz="quarter" idx="15"/>
          </p:nvPr>
        </p:nvSpPr>
        <p:spPr>
          <a:xfrm>
            <a:off x="935568" y="4993766"/>
            <a:ext cx="10320864" cy="1555200"/>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10" name="Text Placeholder 10">
            <a:extLst>
              <a:ext uri="{FF2B5EF4-FFF2-40B4-BE49-F238E27FC236}">
                <a16:creationId xmlns:a16="http://schemas.microsoft.com/office/drawing/2014/main" id="{D2429B91-076E-CB50-170D-FC4795E0F3E7}"/>
              </a:ext>
            </a:extLst>
          </p:cNvPr>
          <p:cNvSpPr>
            <a:spLocks noGrp="1"/>
          </p:cNvSpPr>
          <p:nvPr>
            <p:ph type="body" sz="quarter" idx="17"/>
          </p:nvPr>
        </p:nvSpPr>
        <p:spPr>
          <a:xfrm>
            <a:off x="7468472" y="2008095"/>
            <a:ext cx="3787959" cy="2366970"/>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5" name="Text Placeholder 10">
            <a:extLst>
              <a:ext uri="{FF2B5EF4-FFF2-40B4-BE49-F238E27FC236}">
                <a16:creationId xmlns:a16="http://schemas.microsoft.com/office/drawing/2014/main" id="{C38B225C-4574-4169-99B1-3FFBD32E99DF}"/>
              </a:ext>
            </a:extLst>
          </p:cNvPr>
          <p:cNvSpPr>
            <a:spLocks noGrp="1"/>
          </p:cNvSpPr>
          <p:nvPr>
            <p:ph type="body" sz="quarter" idx="16"/>
          </p:nvPr>
        </p:nvSpPr>
        <p:spPr>
          <a:xfrm>
            <a:off x="935567" y="4583643"/>
            <a:ext cx="10320865"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
        <p:nvSpPr>
          <p:cNvPr id="7" name="Text Placeholder 10">
            <a:extLst>
              <a:ext uri="{FF2B5EF4-FFF2-40B4-BE49-F238E27FC236}">
                <a16:creationId xmlns:a16="http://schemas.microsoft.com/office/drawing/2014/main" id="{FEFEB615-7805-C2F5-0C2F-3E4AF83FEF2B}"/>
              </a:ext>
            </a:extLst>
          </p:cNvPr>
          <p:cNvSpPr>
            <a:spLocks noGrp="1"/>
          </p:cNvSpPr>
          <p:nvPr>
            <p:ph type="body" sz="quarter" idx="18"/>
          </p:nvPr>
        </p:nvSpPr>
        <p:spPr>
          <a:xfrm>
            <a:off x="7473762" y="1528887"/>
            <a:ext cx="3782669"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Tree>
    <p:extLst>
      <p:ext uri="{BB962C8B-B14F-4D97-AF65-F5344CB8AC3E}">
        <p14:creationId xmlns:p14="http://schemas.microsoft.com/office/powerpoint/2010/main" val="28104652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Columns(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2203A-7A48-D43C-FF81-44998ED6C5A3}"/>
              </a:ext>
            </a:extLst>
          </p:cNvPr>
          <p:cNvSpPr>
            <a:spLocks noGrp="1"/>
          </p:cNvSpPr>
          <p:nvPr>
            <p:ph type="title"/>
          </p:nvPr>
        </p:nvSpPr>
        <p:spPr>
          <a:xfrm>
            <a:off x="6123542" y="309033"/>
            <a:ext cx="5138400" cy="2644800"/>
          </a:xfrm>
        </p:spPr>
        <p:txBody>
          <a:bodyPr lIns="72000"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C925881-D985-DB50-2C2A-1DD30375D87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11" name="Text Placeholder 10">
            <a:extLst>
              <a:ext uri="{FF2B5EF4-FFF2-40B4-BE49-F238E27FC236}">
                <a16:creationId xmlns:a16="http://schemas.microsoft.com/office/drawing/2014/main" id="{B9ED7268-F0F7-7726-1714-4FFFA13C8634}"/>
              </a:ext>
            </a:extLst>
          </p:cNvPr>
          <p:cNvSpPr>
            <a:spLocks noGrp="1"/>
          </p:cNvSpPr>
          <p:nvPr>
            <p:ph type="body" sz="quarter" idx="15"/>
          </p:nvPr>
        </p:nvSpPr>
        <p:spPr>
          <a:xfrm>
            <a:off x="6490447" y="3506233"/>
            <a:ext cx="4755405" cy="3042733"/>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10" name="Text Placeholder 10">
            <a:extLst>
              <a:ext uri="{FF2B5EF4-FFF2-40B4-BE49-F238E27FC236}">
                <a16:creationId xmlns:a16="http://schemas.microsoft.com/office/drawing/2014/main" id="{A2E70DB5-A605-C6D9-FAC7-F284C61688EE}"/>
              </a:ext>
            </a:extLst>
          </p:cNvPr>
          <p:cNvSpPr>
            <a:spLocks noGrp="1"/>
          </p:cNvSpPr>
          <p:nvPr>
            <p:ph type="body" sz="quarter" idx="16"/>
          </p:nvPr>
        </p:nvSpPr>
        <p:spPr>
          <a:xfrm>
            <a:off x="6490447" y="3060205"/>
            <a:ext cx="4722741"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
        <p:nvSpPr>
          <p:cNvPr id="15" name="Picture Placeholder 5">
            <a:extLst>
              <a:ext uri="{FF2B5EF4-FFF2-40B4-BE49-F238E27FC236}">
                <a16:creationId xmlns:a16="http://schemas.microsoft.com/office/drawing/2014/main" id="{8C682A16-D4BD-1B51-F007-ED655339E18C}"/>
              </a:ext>
            </a:extLst>
          </p:cNvPr>
          <p:cNvSpPr>
            <a:spLocks noGrp="1"/>
          </p:cNvSpPr>
          <p:nvPr>
            <p:ph type="pic" sz="quarter" idx="17"/>
          </p:nvPr>
        </p:nvSpPr>
        <p:spPr>
          <a:xfrm>
            <a:off x="946148" y="3581262"/>
            <a:ext cx="5275359" cy="2967704"/>
          </a:xfrm>
        </p:spPr>
        <p:txBody>
          <a:bodyPr/>
          <a:lstStyle/>
          <a:p>
            <a:endParaRPr lang="en-ID"/>
          </a:p>
        </p:txBody>
      </p:sp>
      <p:sp>
        <p:nvSpPr>
          <p:cNvPr id="5" name="Text Placeholder 10">
            <a:extLst>
              <a:ext uri="{FF2B5EF4-FFF2-40B4-BE49-F238E27FC236}">
                <a16:creationId xmlns:a16="http://schemas.microsoft.com/office/drawing/2014/main" id="{A693DB84-420D-5CDE-49A5-EED8F391E7A0}"/>
              </a:ext>
            </a:extLst>
          </p:cNvPr>
          <p:cNvSpPr>
            <a:spLocks noGrp="1"/>
          </p:cNvSpPr>
          <p:nvPr>
            <p:ph type="body" sz="quarter" idx="18"/>
          </p:nvPr>
        </p:nvSpPr>
        <p:spPr>
          <a:xfrm>
            <a:off x="946148" y="756064"/>
            <a:ext cx="4456800" cy="2644800"/>
          </a:xfrm>
        </p:spPr>
        <p:txBody>
          <a:bodyPr>
            <a:normAutofit/>
          </a:bodyPr>
          <a:lstStyle>
            <a:lvl1pPr>
              <a:defRPr sz="1400">
                <a:solidFill>
                  <a:schemeClr val="tx1"/>
                </a:solidFill>
              </a:defRPr>
            </a:lvl1pPr>
            <a:lvl2pPr>
              <a:defRPr sz="933">
                <a:solidFill>
                  <a:schemeClr val="tx1"/>
                </a:solidFill>
              </a:defRPr>
            </a:lvl2pPr>
            <a:lvl3pPr>
              <a:defRPr sz="800">
                <a:solidFill>
                  <a:schemeClr val="tx1"/>
                </a:solidFill>
              </a:defRPr>
            </a:lvl3pPr>
            <a:lvl4pPr>
              <a:defRPr sz="733">
                <a:solidFill>
                  <a:schemeClr val="tx1"/>
                </a:solidFill>
              </a:defRPr>
            </a:lvl4pPr>
            <a:lvl5pPr>
              <a:defRPr sz="733">
                <a:solidFill>
                  <a:schemeClr val="tx1"/>
                </a:solidFill>
              </a:defRPr>
            </a:lvl5pPr>
          </a:lstStyle>
          <a:p>
            <a:pPr lvl="0"/>
            <a:r>
              <a:rPr lang="en-US" dirty="0"/>
              <a:t>Click to edit Master text styles</a:t>
            </a:r>
          </a:p>
        </p:txBody>
      </p:sp>
      <p:sp>
        <p:nvSpPr>
          <p:cNvPr id="6" name="Text Placeholder 10">
            <a:extLst>
              <a:ext uri="{FF2B5EF4-FFF2-40B4-BE49-F238E27FC236}">
                <a16:creationId xmlns:a16="http://schemas.microsoft.com/office/drawing/2014/main" id="{AAD573DD-7162-181F-4757-454D200FAD23}"/>
              </a:ext>
            </a:extLst>
          </p:cNvPr>
          <p:cNvSpPr>
            <a:spLocks noGrp="1"/>
          </p:cNvSpPr>
          <p:nvPr>
            <p:ph type="body" sz="quarter" idx="19"/>
          </p:nvPr>
        </p:nvSpPr>
        <p:spPr>
          <a:xfrm>
            <a:off x="946148" y="309033"/>
            <a:ext cx="4456800"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Tree>
    <p:extLst>
      <p:ext uri="{BB962C8B-B14F-4D97-AF65-F5344CB8AC3E}">
        <p14:creationId xmlns:p14="http://schemas.microsoft.com/office/powerpoint/2010/main" val="397709879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Columns(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2203A-7A48-D43C-FF81-44998ED6C5A3}"/>
              </a:ext>
            </a:extLst>
          </p:cNvPr>
          <p:cNvSpPr>
            <a:spLocks noGrp="1"/>
          </p:cNvSpPr>
          <p:nvPr>
            <p:ph type="title"/>
          </p:nvPr>
        </p:nvSpPr>
        <p:spPr>
          <a:xfrm>
            <a:off x="935568" y="309034"/>
            <a:ext cx="4296832" cy="1923178"/>
          </a:xfrm>
        </p:spPr>
        <p:txBody>
          <a:bodyPr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C925881-D985-DB50-2C2A-1DD30375D87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11" name="Text Placeholder 10">
            <a:extLst>
              <a:ext uri="{FF2B5EF4-FFF2-40B4-BE49-F238E27FC236}">
                <a16:creationId xmlns:a16="http://schemas.microsoft.com/office/drawing/2014/main" id="{B9ED7268-F0F7-7726-1714-4FFFA13C8634}"/>
              </a:ext>
            </a:extLst>
          </p:cNvPr>
          <p:cNvSpPr>
            <a:spLocks noGrp="1"/>
          </p:cNvSpPr>
          <p:nvPr>
            <p:ph type="body" sz="quarter" idx="15"/>
          </p:nvPr>
        </p:nvSpPr>
        <p:spPr>
          <a:xfrm>
            <a:off x="935568" y="2877671"/>
            <a:ext cx="4296833" cy="3671295"/>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10" name="Text Placeholder 10">
            <a:extLst>
              <a:ext uri="{FF2B5EF4-FFF2-40B4-BE49-F238E27FC236}">
                <a16:creationId xmlns:a16="http://schemas.microsoft.com/office/drawing/2014/main" id="{A2E70DB5-A605-C6D9-FAC7-F284C61688EE}"/>
              </a:ext>
            </a:extLst>
          </p:cNvPr>
          <p:cNvSpPr>
            <a:spLocks noGrp="1"/>
          </p:cNvSpPr>
          <p:nvPr>
            <p:ph type="body" sz="quarter" idx="16"/>
          </p:nvPr>
        </p:nvSpPr>
        <p:spPr>
          <a:xfrm>
            <a:off x="935567" y="2465891"/>
            <a:ext cx="4296832"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
        <p:nvSpPr>
          <p:cNvPr id="9" name="Picture Placeholder 5">
            <a:extLst>
              <a:ext uri="{FF2B5EF4-FFF2-40B4-BE49-F238E27FC236}">
                <a16:creationId xmlns:a16="http://schemas.microsoft.com/office/drawing/2014/main" id="{6BC48F88-8D43-64A8-F42A-A485AD3D5EB2}"/>
              </a:ext>
            </a:extLst>
          </p:cNvPr>
          <p:cNvSpPr>
            <a:spLocks noGrp="1"/>
          </p:cNvSpPr>
          <p:nvPr>
            <p:ph type="pic" sz="quarter" idx="17"/>
          </p:nvPr>
        </p:nvSpPr>
        <p:spPr>
          <a:xfrm>
            <a:off x="5505139" y="309034"/>
            <a:ext cx="5751293" cy="3235102"/>
          </a:xfrm>
        </p:spPr>
        <p:txBody>
          <a:bodyPr/>
          <a:lstStyle/>
          <a:p>
            <a:endParaRPr lang="en-ID" dirty="0"/>
          </a:p>
        </p:txBody>
      </p:sp>
      <p:sp>
        <p:nvSpPr>
          <p:cNvPr id="5" name="Text Placeholder 10">
            <a:extLst>
              <a:ext uri="{FF2B5EF4-FFF2-40B4-BE49-F238E27FC236}">
                <a16:creationId xmlns:a16="http://schemas.microsoft.com/office/drawing/2014/main" id="{1F270CF7-D74E-AF4D-86D1-6B50BA8176A4}"/>
              </a:ext>
            </a:extLst>
          </p:cNvPr>
          <p:cNvSpPr>
            <a:spLocks noGrp="1"/>
          </p:cNvSpPr>
          <p:nvPr>
            <p:ph type="body" sz="quarter" idx="18"/>
          </p:nvPr>
        </p:nvSpPr>
        <p:spPr>
          <a:xfrm>
            <a:off x="6096000" y="4105938"/>
            <a:ext cx="5160000" cy="2443028"/>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6" name="Text Placeholder 10">
            <a:extLst>
              <a:ext uri="{FF2B5EF4-FFF2-40B4-BE49-F238E27FC236}">
                <a16:creationId xmlns:a16="http://schemas.microsoft.com/office/drawing/2014/main" id="{749B3FD1-8F83-390B-8BA6-0DDE686EE2F7}"/>
              </a:ext>
            </a:extLst>
          </p:cNvPr>
          <p:cNvSpPr>
            <a:spLocks noGrp="1"/>
          </p:cNvSpPr>
          <p:nvPr>
            <p:ph type="body" sz="quarter" idx="19"/>
          </p:nvPr>
        </p:nvSpPr>
        <p:spPr>
          <a:xfrm>
            <a:off x="6096000" y="3648731"/>
            <a:ext cx="5160000"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Tree>
    <p:extLst>
      <p:ext uri="{BB962C8B-B14F-4D97-AF65-F5344CB8AC3E}">
        <p14:creationId xmlns:p14="http://schemas.microsoft.com/office/powerpoint/2010/main" val="418763946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Columns(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2203A-7A48-D43C-FF81-44998ED6C5A3}"/>
              </a:ext>
            </a:extLst>
          </p:cNvPr>
          <p:cNvSpPr>
            <a:spLocks noGrp="1"/>
          </p:cNvSpPr>
          <p:nvPr>
            <p:ph type="title"/>
          </p:nvPr>
        </p:nvSpPr>
        <p:spPr>
          <a:xfrm>
            <a:off x="935568" y="309034"/>
            <a:ext cx="4296832" cy="1923178"/>
          </a:xfrm>
        </p:spPr>
        <p:txBody>
          <a:bodyPr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C925881-D985-DB50-2C2A-1DD30375D87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11" name="Text Placeholder 10">
            <a:extLst>
              <a:ext uri="{FF2B5EF4-FFF2-40B4-BE49-F238E27FC236}">
                <a16:creationId xmlns:a16="http://schemas.microsoft.com/office/drawing/2014/main" id="{B9ED7268-F0F7-7726-1714-4FFFA13C8634}"/>
              </a:ext>
            </a:extLst>
          </p:cNvPr>
          <p:cNvSpPr>
            <a:spLocks noGrp="1"/>
          </p:cNvSpPr>
          <p:nvPr>
            <p:ph type="body" sz="quarter" idx="15"/>
          </p:nvPr>
        </p:nvSpPr>
        <p:spPr>
          <a:xfrm>
            <a:off x="935568" y="2877671"/>
            <a:ext cx="4296833" cy="3671295"/>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10" name="Text Placeholder 10">
            <a:extLst>
              <a:ext uri="{FF2B5EF4-FFF2-40B4-BE49-F238E27FC236}">
                <a16:creationId xmlns:a16="http://schemas.microsoft.com/office/drawing/2014/main" id="{A2E70DB5-A605-C6D9-FAC7-F284C61688EE}"/>
              </a:ext>
            </a:extLst>
          </p:cNvPr>
          <p:cNvSpPr>
            <a:spLocks noGrp="1"/>
          </p:cNvSpPr>
          <p:nvPr>
            <p:ph type="body" sz="quarter" idx="16"/>
          </p:nvPr>
        </p:nvSpPr>
        <p:spPr>
          <a:xfrm>
            <a:off x="935567" y="2425251"/>
            <a:ext cx="4296831"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
        <p:nvSpPr>
          <p:cNvPr id="13" name="Picture Placeholder 5">
            <a:extLst>
              <a:ext uri="{FF2B5EF4-FFF2-40B4-BE49-F238E27FC236}">
                <a16:creationId xmlns:a16="http://schemas.microsoft.com/office/drawing/2014/main" id="{031D4142-D50A-A98A-0841-6E68FBEF0A34}"/>
              </a:ext>
            </a:extLst>
          </p:cNvPr>
          <p:cNvSpPr>
            <a:spLocks noGrp="1"/>
          </p:cNvSpPr>
          <p:nvPr>
            <p:ph type="pic" sz="quarter" idx="13"/>
          </p:nvPr>
        </p:nvSpPr>
        <p:spPr>
          <a:xfrm>
            <a:off x="8544360" y="3836894"/>
            <a:ext cx="2712072" cy="2712072"/>
          </a:xfrm>
        </p:spPr>
        <p:txBody>
          <a:bodyPr/>
          <a:lstStyle/>
          <a:p>
            <a:endParaRPr lang="en-ID"/>
          </a:p>
        </p:txBody>
      </p:sp>
      <p:sp>
        <p:nvSpPr>
          <p:cNvPr id="15" name="Picture Placeholder 5">
            <a:extLst>
              <a:ext uri="{FF2B5EF4-FFF2-40B4-BE49-F238E27FC236}">
                <a16:creationId xmlns:a16="http://schemas.microsoft.com/office/drawing/2014/main" id="{2DB518C0-88B6-2B6B-0286-3B6B690D72FA}"/>
              </a:ext>
            </a:extLst>
          </p:cNvPr>
          <p:cNvSpPr>
            <a:spLocks noGrp="1"/>
          </p:cNvSpPr>
          <p:nvPr>
            <p:ph type="pic" sz="quarter" idx="19"/>
          </p:nvPr>
        </p:nvSpPr>
        <p:spPr>
          <a:xfrm>
            <a:off x="5505139" y="3836894"/>
            <a:ext cx="2712072" cy="2712072"/>
          </a:xfrm>
        </p:spPr>
        <p:txBody>
          <a:bodyPr/>
          <a:lstStyle/>
          <a:p>
            <a:endParaRPr lang="en-ID" dirty="0"/>
          </a:p>
        </p:txBody>
      </p:sp>
      <p:sp>
        <p:nvSpPr>
          <p:cNvPr id="5" name="Text Placeholder 10">
            <a:extLst>
              <a:ext uri="{FF2B5EF4-FFF2-40B4-BE49-F238E27FC236}">
                <a16:creationId xmlns:a16="http://schemas.microsoft.com/office/drawing/2014/main" id="{08E8950D-5AAE-8D54-D70F-7F5338ECA71A}"/>
              </a:ext>
            </a:extLst>
          </p:cNvPr>
          <p:cNvSpPr>
            <a:spLocks noGrp="1"/>
          </p:cNvSpPr>
          <p:nvPr>
            <p:ph type="body" sz="quarter" idx="20"/>
          </p:nvPr>
        </p:nvSpPr>
        <p:spPr>
          <a:xfrm>
            <a:off x="6739632" y="717000"/>
            <a:ext cx="4516800" cy="2712000"/>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6" name="Text Placeholder 10">
            <a:extLst>
              <a:ext uri="{FF2B5EF4-FFF2-40B4-BE49-F238E27FC236}">
                <a16:creationId xmlns:a16="http://schemas.microsoft.com/office/drawing/2014/main" id="{A8869D27-0CC0-2CA8-0678-F219D8FA4A16}"/>
              </a:ext>
            </a:extLst>
          </p:cNvPr>
          <p:cNvSpPr>
            <a:spLocks noGrp="1"/>
          </p:cNvSpPr>
          <p:nvPr>
            <p:ph type="body" sz="quarter" idx="21"/>
          </p:nvPr>
        </p:nvSpPr>
        <p:spPr>
          <a:xfrm>
            <a:off x="6739633" y="309033"/>
            <a:ext cx="4516801"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Tree>
    <p:extLst>
      <p:ext uri="{BB962C8B-B14F-4D97-AF65-F5344CB8AC3E}">
        <p14:creationId xmlns:p14="http://schemas.microsoft.com/office/powerpoint/2010/main" val="388836845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_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2203A-7A48-D43C-FF81-44998ED6C5A3}"/>
              </a:ext>
            </a:extLst>
          </p:cNvPr>
          <p:cNvSpPr>
            <a:spLocks noGrp="1"/>
          </p:cNvSpPr>
          <p:nvPr>
            <p:ph type="title"/>
          </p:nvPr>
        </p:nvSpPr>
        <p:spPr>
          <a:xfrm>
            <a:off x="946150" y="309034"/>
            <a:ext cx="10310283" cy="856379"/>
          </a:xfrm>
        </p:spPr>
        <p:txBody>
          <a:bodyPr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C925881-D985-DB50-2C2A-1DD30375D87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11" name="Text Placeholder 10">
            <a:extLst>
              <a:ext uri="{FF2B5EF4-FFF2-40B4-BE49-F238E27FC236}">
                <a16:creationId xmlns:a16="http://schemas.microsoft.com/office/drawing/2014/main" id="{B9ED7268-F0F7-7726-1714-4FFFA13C8634}"/>
              </a:ext>
            </a:extLst>
          </p:cNvPr>
          <p:cNvSpPr>
            <a:spLocks noGrp="1"/>
          </p:cNvSpPr>
          <p:nvPr>
            <p:ph type="body" sz="quarter" idx="15"/>
          </p:nvPr>
        </p:nvSpPr>
        <p:spPr>
          <a:xfrm>
            <a:off x="935567" y="5262566"/>
            <a:ext cx="10310283" cy="1286400"/>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10" name="Picture Placeholder 5">
            <a:extLst>
              <a:ext uri="{FF2B5EF4-FFF2-40B4-BE49-F238E27FC236}">
                <a16:creationId xmlns:a16="http://schemas.microsoft.com/office/drawing/2014/main" id="{D91BA770-EC25-E052-2C59-507568B87CE0}"/>
              </a:ext>
            </a:extLst>
          </p:cNvPr>
          <p:cNvSpPr>
            <a:spLocks noGrp="1"/>
          </p:cNvSpPr>
          <p:nvPr>
            <p:ph type="pic" sz="quarter" idx="17"/>
          </p:nvPr>
        </p:nvSpPr>
        <p:spPr>
          <a:xfrm>
            <a:off x="4506383" y="1297409"/>
            <a:ext cx="3168651" cy="3358759"/>
          </a:xfrm>
        </p:spPr>
        <p:txBody>
          <a:bodyPr/>
          <a:lstStyle/>
          <a:p>
            <a:endParaRPr lang="en-ID"/>
          </a:p>
        </p:txBody>
      </p:sp>
      <p:sp>
        <p:nvSpPr>
          <p:cNvPr id="5" name="Text Placeholder 10">
            <a:extLst>
              <a:ext uri="{FF2B5EF4-FFF2-40B4-BE49-F238E27FC236}">
                <a16:creationId xmlns:a16="http://schemas.microsoft.com/office/drawing/2014/main" id="{62AA11F0-C2F5-DD17-B7FE-4C214AA43592}"/>
              </a:ext>
            </a:extLst>
          </p:cNvPr>
          <p:cNvSpPr>
            <a:spLocks noGrp="1"/>
          </p:cNvSpPr>
          <p:nvPr>
            <p:ph type="body" sz="quarter" idx="18"/>
          </p:nvPr>
        </p:nvSpPr>
        <p:spPr>
          <a:xfrm>
            <a:off x="935568" y="1677117"/>
            <a:ext cx="3170400" cy="2980800"/>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7" name="Text Placeholder 10">
            <a:extLst>
              <a:ext uri="{FF2B5EF4-FFF2-40B4-BE49-F238E27FC236}">
                <a16:creationId xmlns:a16="http://schemas.microsoft.com/office/drawing/2014/main" id="{FA6DA4EF-55DA-5237-592B-4DB7D306599C}"/>
              </a:ext>
            </a:extLst>
          </p:cNvPr>
          <p:cNvSpPr>
            <a:spLocks noGrp="1"/>
          </p:cNvSpPr>
          <p:nvPr>
            <p:ph type="body" sz="quarter" idx="19"/>
          </p:nvPr>
        </p:nvSpPr>
        <p:spPr>
          <a:xfrm>
            <a:off x="8075450" y="1677117"/>
            <a:ext cx="3170400" cy="2980800"/>
          </a:xfrm>
        </p:spPr>
        <p:txBody>
          <a:bodyPr vert="horz" lIns="91440" tIns="45720" rIns="91440" bIns="45720" rtlCol="0">
            <a:normAutofit/>
          </a:bodyPr>
          <a:lstStyle>
            <a:lvl1pPr>
              <a:defRPr lang="en-US" sz="1400" dirty="0"/>
            </a:lvl1pPr>
            <a:lvl2pPr>
              <a:defRPr lang="en-US" dirty="0"/>
            </a:lvl2pPr>
            <a:lvl3pPr>
              <a:defRPr lang="en-US" dirty="0"/>
            </a:lvl3pPr>
            <a:lvl4pPr>
              <a:defRPr lang="en-US" dirty="0"/>
            </a:lvl4pPr>
            <a:lvl5pPr>
              <a:defRPr lang="en-ID" dirty="0"/>
            </a:lvl5pPr>
          </a:lstStyle>
          <a:p>
            <a:pPr lvl="0"/>
            <a:r>
              <a:rPr lang="en-US" dirty="0"/>
              <a:t>Click to edit Master text styles</a:t>
            </a:r>
          </a:p>
        </p:txBody>
      </p:sp>
      <p:sp>
        <p:nvSpPr>
          <p:cNvPr id="6" name="Text Placeholder 10">
            <a:extLst>
              <a:ext uri="{FF2B5EF4-FFF2-40B4-BE49-F238E27FC236}">
                <a16:creationId xmlns:a16="http://schemas.microsoft.com/office/drawing/2014/main" id="{537533AA-4677-3794-67B0-157519D1F27E}"/>
              </a:ext>
            </a:extLst>
          </p:cNvPr>
          <p:cNvSpPr>
            <a:spLocks noGrp="1"/>
          </p:cNvSpPr>
          <p:nvPr>
            <p:ph type="body" sz="quarter" idx="16"/>
          </p:nvPr>
        </p:nvSpPr>
        <p:spPr>
          <a:xfrm>
            <a:off x="946150" y="4802691"/>
            <a:ext cx="10299701"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
        <p:nvSpPr>
          <p:cNvPr id="8" name="Text Placeholder 10">
            <a:extLst>
              <a:ext uri="{FF2B5EF4-FFF2-40B4-BE49-F238E27FC236}">
                <a16:creationId xmlns:a16="http://schemas.microsoft.com/office/drawing/2014/main" id="{43627991-E21E-068D-E6CD-9B25A570D8DF}"/>
              </a:ext>
            </a:extLst>
          </p:cNvPr>
          <p:cNvSpPr>
            <a:spLocks noGrp="1"/>
          </p:cNvSpPr>
          <p:nvPr>
            <p:ph type="body" sz="quarter" idx="20"/>
          </p:nvPr>
        </p:nvSpPr>
        <p:spPr>
          <a:xfrm>
            <a:off x="935567" y="1297408"/>
            <a:ext cx="3170401"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
        <p:nvSpPr>
          <p:cNvPr id="9" name="Text Placeholder 10">
            <a:extLst>
              <a:ext uri="{FF2B5EF4-FFF2-40B4-BE49-F238E27FC236}">
                <a16:creationId xmlns:a16="http://schemas.microsoft.com/office/drawing/2014/main" id="{43869D82-347F-8D6F-57CE-9DD904E6F0FD}"/>
              </a:ext>
            </a:extLst>
          </p:cNvPr>
          <p:cNvSpPr>
            <a:spLocks noGrp="1"/>
          </p:cNvSpPr>
          <p:nvPr>
            <p:ph type="body" sz="quarter" idx="21"/>
          </p:nvPr>
        </p:nvSpPr>
        <p:spPr>
          <a:xfrm>
            <a:off x="8075449" y="1295365"/>
            <a:ext cx="3170400"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Tree>
    <p:extLst>
      <p:ext uri="{BB962C8B-B14F-4D97-AF65-F5344CB8AC3E}">
        <p14:creationId xmlns:p14="http://schemas.microsoft.com/office/powerpoint/2010/main" val="166786611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harts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BFEF5-5A2D-826B-D61A-DDFCC748CA28}"/>
              </a:ext>
            </a:extLst>
          </p:cNvPr>
          <p:cNvSpPr>
            <a:spLocks noGrp="1"/>
          </p:cNvSpPr>
          <p:nvPr>
            <p:ph type="title"/>
          </p:nvPr>
        </p:nvSpPr>
        <p:spPr>
          <a:xfrm>
            <a:off x="946149" y="309034"/>
            <a:ext cx="10320867" cy="990600"/>
          </a:xfrm>
        </p:spPr>
        <p:txBody>
          <a:bodyPr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2FD54168-C670-B102-70D9-209BBF27F9E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0A1E5A35-45E6-A151-7A6F-C8CFB39AE640}"/>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5" name="Chart Placeholder 22">
            <a:extLst>
              <a:ext uri="{FF2B5EF4-FFF2-40B4-BE49-F238E27FC236}">
                <a16:creationId xmlns:a16="http://schemas.microsoft.com/office/drawing/2014/main" id="{908FCE29-B92D-1E8D-58EA-14F84D151A41}"/>
              </a:ext>
            </a:extLst>
          </p:cNvPr>
          <p:cNvSpPr>
            <a:spLocks noGrp="1"/>
          </p:cNvSpPr>
          <p:nvPr>
            <p:ph type="chart" sz="quarter" idx="26"/>
          </p:nvPr>
        </p:nvSpPr>
        <p:spPr>
          <a:xfrm>
            <a:off x="1929329" y="1732835"/>
            <a:ext cx="2037784" cy="1684283"/>
          </a:xfrm>
        </p:spPr>
        <p:txBody>
          <a:bodyPr/>
          <a:lstStyle/>
          <a:p>
            <a:endParaRPr lang="en-US" dirty="0"/>
          </a:p>
        </p:txBody>
      </p:sp>
      <p:sp>
        <p:nvSpPr>
          <p:cNvPr id="6" name="Chart Placeholder 22">
            <a:extLst>
              <a:ext uri="{FF2B5EF4-FFF2-40B4-BE49-F238E27FC236}">
                <a16:creationId xmlns:a16="http://schemas.microsoft.com/office/drawing/2014/main" id="{D176C3E1-170A-E890-8B3A-263306FB2A8D}"/>
              </a:ext>
            </a:extLst>
          </p:cNvPr>
          <p:cNvSpPr>
            <a:spLocks noGrp="1"/>
          </p:cNvSpPr>
          <p:nvPr>
            <p:ph type="chart" sz="quarter" idx="27"/>
          </p:nvPr>
        </p:nvSpPr>
        <p:spPr>
          <a:xfrm>
            <a:off x="8224887" y="1732835"/>
            <a:ext cx="2037784" cy="1684283"/>
          </a:xfrm>
        </p:spPr>
        <p:txBody>
          <a:bodyPr/>
          <a:lstStyle/>
          <a:p>
            <a:endParaRPr lang="en-US" dirty="0"/>
          </a:p>
        </p:txBody>
      </p:sp>
      <p:sp>
        <p:nvSpPr>
          <p:cNvPr id="9" name="Picture Placeholder 8">
            <a:extLst>
              <a:ext uri="{FF2B5EF4-FFF2-40B4-BE49-F238E27FC236}">
                <a16:creationId xmlns:a16="http://schemas.microsoft.com/office/drawing/2014/main" id="{619881A1-6E5B-E82F-C2F1-11713FE9D6B7}"/>
              </a:ext>
            </a:extLst>
          </p:cNvPr>
          <p:cNvSpPr>
            <a:spLocks noGrp="1"/>
          </p:cNvSpPr>
          <p:nvPr>
            <p:ph type="pic" sz="quarter" idx="28"/>
          </p:nvPr>
        </p:nvSpPr>
        <p:spPr>
          <a:xfrm>
            <a:off x="4896000" y="1712515"/>
            <a:ext cx="2400000" cy="4802400"/>
          </a:xfrm>
        </p:spPr>
        <p:txBody>
          <a:bodyPr/>
          <a:lstStyle/>
          <a:p>
            <a:endParaRPr lang="en-UZ"/>
          </a:p>
        </p:txBody>
      </p:sp>
      <p:sp>
        <p:nvSpPr>
          <p:cNvPr id="8" name="Text Placeholder 10">
            <a:extLst>
              <a:ext uri="{FF2B5EF4-FFF2-40B4-BE49-F238E27FC236}">
                <a16:creationId xmlns:a16="http://schemas.microsoft.com/office/drawing/2014/main" id="{C431E933-40B6-AEE2-256F-BF6EBD83FABE}"/>
              </a:ext>
            </a:extLst>
          </p:cNvPr>
          <p:cNvSpPr>
            <a:spLocks noGrp="1"/>
          </p:cNvSpPr>
          <p:nvPr>
            <p:ph type="body" sz="quarter" idx="29"/>
          </p:nvPr>
        </p:nvSpPr>
        <p:spPr>
          <a:xfrm>
            <a:off x="1738645" y="3527457"/>
            <a:ext cx="2400000" cy="560449"/>
          </a:xfrm>
        </p:spPr>
        <p:txBody>
          <a:bodyPr anchor="b">
            <a:noAutofit/>
          </a:bodyPr>
          <a:lstStyle>
            <a:lvl1pPr algn="ctr">
              <a:defRPr sz="1450" b="1"/>
            </a:lvl1pPr>
            <a:lvl2pPr>
              <a:defRPr sz="933" b="1"/>
            </a:lvl2pPr>
            <a:lvl3pPr>
              <a:defRPr sz="800" b="1"/>
            </a:lvl3pPr>
            <a:lvl4pPr>
              <a:defRPr sz="733" b="1"/>
            </a:lvl4pPr>
            <a:lvl5pPr>
              <a:defRPr sz="733" b="1"/>
            </a:lvl5pPr>
          </a:lstStyle>
          <a:p>
            <a:pPr lvl="0"/>
            <a:r>
              <a:rPr lang="en-US" dirty="0"/>
              <a:t>Click to edit Master text styles</a:t>
            </a:r>
          </a:p>
        </p:txBody>
      </p:sp>
      <p:sp>
        <p:nvSpPr>
          <p:cNvPr id="10" name="Text Placeholder 10">
            <a:extLst>
              <a:ext uri="{FF2B5EF4-FFF2-40B4-BE49-F238E27FC236}">
                <a16:creationId xmlns:a16="http://schemas.microsoft.com/office/drawing/2014/main" id="{3CF89B26-6545-7D4B-70E3-2C7EAF29982D}"/>
              </a:ext>
            </a:extLst>
          </p:cNvPr>
          <p:cNvSpPr>
            <a:spLocks noGrp="1"/>
          </p:cNvSpPr>
          <p:nvPr>
            <p:ph type="body" sz="quarter" idx="30"/>
          </p:nvPr>
        </p:nvSpPr>
        <p:spPr>
          <a:xfrm>
            <a:off x="8033707" y="3539414"/>
            <a:ext cx="2400000" cy="548492"/>
          </a:xfrm>
        </p:spPr>
        <p:txBody>
          <a:bodyPr anchor="b">
            <a:noAutofit/>
          </a:bodyPr>
          <a:lstStyle>
            <a:lvl1pPr algn="ctr">
              <a:defRPr sz="1450" b="1"/>
            </a:lvl1pPr>
            <a:lvl2pPr>
              <a:defRPr sz="933" b="1"/>
            </a:lvl2pPr>
            <a:lvl3pPr>
              <a:defRPr sz="800" b="1"/>
            </a:lvl3pPr>
            <a:lvl4pPr>
              <a:defRPr sz="733" b="1"/>
            </a:lvl4pPr>
            <a:lvl5pPr>
              <a:defRPr sz="733" b="1"/>
            </a:lvl5pPr>
          </a:lstStyle>
          <a:p>
            <a:pPr lvl="0"/>
            <a:r>
              <a:rPr lang="en-US" dirty="0"/>
              <a:t>Click to edit Master text styles</a:t>
            </a:r>
          </a:p>
        </p:txBody>
      </p:sp>
      <p:sp>
        <p:nvSpPr>
          <p:cNvPr id="14" name="Text Placeholder 19">
            <a:extLst>
              <a:ext uri="{FF2B5EF4-FFF2-40B4-BE49-F238E27FC236}">
                <a16:creationId xmlns:a16="http://schemas.microsoft.com/office/drawing/2014/main" id="{D8D04E8C-3E62-FD76-AC2F-3C743A7967E8}"/>
              </a:ext>
            </a:extLst>
          </p:cNvPr>
          <p:cNvSpPr>
            <a:spLocks noGrp="1"/>
          </p:cNvSpPr>
          <p:nvPr>
            <p:ph type="body" sz="quarter" idx="34"/>
          </p:nvPr>
        </p:nvSpPr>
        <p:spPr>
          <a:xfrm>
            <a:off x="1738842" y="4218565"/>
            <a:ext cx="2400300" cy="2312410"/>
          </a:xfrm>
        </p:spPr>
        <p:txBody>
          <a:bodyPr>
            <a:normAutofit/>
          </a:bodyPr>
          <a:lstStyle>
            <a:lvl1pPr algn="ctr">
              <a:defRPr sz="1400"/>
            </a:lvl1pPr>
          </a:lstStyle>
          <a:p>
            <a:pPr lvl="0"/>
            <a:r>
              <a:rPr lang="en-US" dirty="0"/>
              <a:t>Click to edit Master text styles</a:t>
            </a:r>
          </a:p>
        </p:txBody>
      </p:sp>
      <p:sp>
        <p:nvSpPr>
          <p:cNvPr id="15" name="Text Placeholder 19">
            <a:extLst>
              <a:ext uri="{FF2B5EF4-FFF2-40B4-BE49-F238E27FC236}">
                <a16:creationId xmlns:a16="http://schemas.microsoft.com/office/drawing/2014/main" id="{AB8EA249-C9A0-18DC-AF71-140F40E0C296}"/>
              </a:ext>
            </a:extLst>
          </p:cNvPr>
          <p:cNvSpPr>
            <a:spLocks noGrp="1"/>
          </p:cNvSpPr>
          <p:nvPr>
            <p:ph type="body" sz="quarter" idx="35"/>
          </p:nvPr>
        </p:nvSpPr>
        <p:spPr>
          <a:xfrm>
            <a:off x="8033707" y="4218565"/>
            <a:ext cx="2400300" cy="2312409"/>
          </a:xfrm>
        </p:spPr>
        <p:txBody>
          <a:bodyPr>
            <a:normAutofit/>
          </a:bodyPr>
          <a:lstStyle>
            <a:lvl1pPr algn="ctr">
              <a:defRPr sz="1400"/>
            </a:lvl1pPr>
          </a:lstStyle>
          <a:p>
            <a:pPr lvl="0"/>
            <a:r>
              <a:rPr lang="en-US" dirty="0"/>
              <a:t>Click to edit Master text styles</a:t>
            </a:r>
          </a:p>
        </p:txBody>
      </p:sp>
    </p:spTree>
    <p:extLst>
      <p:ext uri="{BB962C8B-B14F-4D97-AF65-F5344CB8AC3E}">
        <p14:creationId xmlns:p14="http://schemas.microsoft.com/office/powerpoint/2010/main" val="136422571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Charts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BFEF5-5A2D-826B-D61A-DDFCC748CA28}"/>
              </a:ext>
            </a:extLst>
          </p:cNvPr>
          <p:cNvSpPr>
            <a:spLocks noGrp="1"/>
          </p:cNvSpPr>
          <p:nvPr>
            <p:ph type="title"/>
          </p:nvPr>
        </p:nvSpPr>
        <p:spPr>
          <a:xfrm>
            <a:off x="946149" y="309034"/>
            <a:ext cx="10320867" cy="990600"/>
          </a:xfrm>
        </p:spPr>
        <p:txBody>
          <a:bodyPr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2FD54168-C670-B102-70D9-209BBF27F9E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0A1E5A35-45E6-A151-7A6F-C8CFB39AE640}"/>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5" name="Chart Placeholder 22">
            <a:extLst>
              <a:ext uri="{FF2B5EF4-FFF2-40B4-BE49-F238E27FC236}">
                <a16:creationId xmlns:a16="http://schemas.microsoft.com/office/drawing/2014/main" id="{908FCE29-B92D-1E8D-58EA-14F84D151A41}"/>
              </a:ext>
            </a:extLst>
          </p:cNvPr>
          <p:cNvSpPr>
            <a:spLocks noGrp="1"/>
          </p:cNvSpPr>
          <p:nvPr>
            <p:ph type="chart" sz="quarter" idx="26"/>
          </p:nvPr>
        </p:nvSpPr>
        <p:spPr>
          <a:xfrm>
            <a:off x="1571439" y="1701443"/>
            <a:ext cx="2037784" cy="1684283"/>
          </a:xfrm>
        </p:spPr>
        <p:txBody>
          <a:bodyPr/>
          <a:lstStyle/>
          <a:p>
            <a:endParaRPr lang="en-US" dirty="0"/>
          </a:p>
        </p:txBody>
      </p:sp>
      <p:sp>
        <p:nvSpPr>
          <p:cNvPr id="6" name="Chart Placeholder 22">
            <a:extLst>
              <a:ext uri="{FF2B5EF4-FFF2-40B4-BE49-F238E27FC236}">
                <a16:creationId xmlns:a16="http://schemas.microsoft.com/office/drawing/2014/main" id="{D176C3E1-170A-E890-8B3A-263306FB2A8D}"/>
              </a:ext>
            </a:extLst>
          </p:cNvPr>
          <p:cNvSpPr>
            <a:spLocks noGrp="1"/>
          </p:cNvSpPr>
          <p:nvPr>
            <p:ph type="chart" sz="quarter" idx="27"/>
          </p:nvPr>
        </p:nvSpPr>
        <p:spPr>
          <a:xfrm>
            <a:off x="8582777" y="1744717"/>
            <a:ext cx="2037784" cy="1684283"/>
          </a:xfrm>
        </p:spPr>
        <p:txBody>
          <a:bodyPr/>
          <a:lstStyle/>
          <a:p>
            <a:endParaRPr lang="en-US" dirty="0"/>
          </a:p>
        </p:txBody>
      </p:sp>
      <p:sp>
        <p:nvSpPr>
          <p:cNvPr id="8" name="Chart Placeholder 22">
            <a:extLst>
              <a:ext uri="{FF2B5EF4-FFF2-40B4-BE49-F238E27FC236}">
                <a16:creationId xmlns:a16="http://schemas.microsoft.com/office/drawing/2014/main" id="{7E8EDCBA-C04A-9595-C4E6-2F4C646FEFD6}"/>
              </a:ext>
            </a:extLst>
          </p:cNvPr>
          <p:cNvSpPr>
            <a:spLocks noGrp="1"/>
          </p:cNvSpPr>
          <p:nvPr>
            <p:ph type="chart" sz="quarter" idx="32"/>
          </p:nvPr>
        </p:nvSpPr>
        <p:spPr>
          <a:xfrm>
            <a:off x="5087691" y="1732835"/>
            <a:ext cx="2037784" cy="1684283"/>
          </a:xfrm>
        </p:spPr>
        <p:txBody>
          <a:bodyPr/>
          <a:lstStyle/>
          <a:p>
            <a:endParaRPr lang="en-US" dirty="0"/>
          </a:p>
        </p:txBody>
      </p:sp>
      <p:cxnSp>
        <p:nvCxnSpPr>
          <p:cNvPr id="17" name="Straight Connector 16">
            <a:extLst>
              <a:ext uri="{FF2B5EF4-FFF2-40B4-BE49-F238E27FC236}">
                <a16:creationId xmlns:a16="http://schemas.microsoft.com/office/drawing/2014/main" id="{80C75871-43CE-C948-6416-B6B5E8E89843}"/>
              </a:ext>
            </a:extLst>
          </p:cNvPr>
          <p:cNvCxnSpPr>
            <a:cxnSpLocks/>
          </p:cNvCxnSpPr>
          <p:nvPr userDrawn="1"/>
        </p:nvCxnSpPr>
        <p:spPr>
          <a:xfrm>
            <a:off x="4347557" y="2700716"/>
            <a:ext cx="0" cy="34831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EA189DC-4450-1615-A6AB-F4FE53444477}"/>
              </a:ext>
            </a:extLst>
          </p:cNvPr>
          <p:cNvCxnSpPr>
            <a:cxnSpLocks/>
          </p:cNvCxnSpPr>
          <p:nvPr userDrawn="1"/>
        </p:nvCxnSpPr>
        <p:spPr>
          <a:xfrm>
            <a:off x="7822277" y="2700716"/>
            <a:ext cx="0" cy="34831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 Placeholder 10">
            <a:extLst>
              <a:ext uri="{FF2B5EF4-FFF2-40B4-BE49-F238E27FC236}">
                <a16:creationId xmlns:a16="http://schemas.microsoft.com/office/drawing/2014/main" id="{37EF204C-57FE-D308-AE55-0EC7B39312FA}"/>
              </a:ext>
            </a:extLst>
          </p:cNvPr>
          <p:cNvSpPr>
            <a:spLocks noGrp="1"/>
          </p:cNvSpPr>
          <p:nvPr>
            <p:ph type="body" sz="quarter" idx="19"/>
          </p:nvPr>
        </p:nvSpPr>
        <p:spPr>
          <a:xfrm>
            <a:off x="1412741" y="4168431"/>
            <a:ext cx="2400000" cy="2366680"/>
          </a:xfrm>
        </p:spPr>
        <p:txBody>
          <a:bodyPr>
            <a:normAutofit/>
          </a:bodyPr>
          <a:lstStyle>
            <a:lvl1pPr algn="ctr">
              <a:defRPr sz="1400"/>
            </a:lvl1pPr>
            <a:lvl2pPr>
              <a:defRPr sz="933"/>
            </a:lvl2pPr>
            <a:lvl3pPr>
              <a:defRPr sz="800"/>
            </a:lvl3pPr>
            <a:lvl4pPr>
              <a:defRPr sz="733"/>
            </a:lvl4pPr>
            <a:lvl5pPr>
              <a:defRPr sz="733"/>
            </a:lvl5pPr>
          </a:lstStyle>
          <a:p>
            <a:pPr lvl="0"/>
            <a:r>
              <a:rPr lang="en-US" dirty="0"/>
              <a:t>Click to edit Master text styles</a:t>
            </a:r>
          </a:p>
        </p:txBody>
      </p:sp>
      <p:sp>
        <p:nvSpPr>
          <p:cNvPr id="10" name="Text Placeholder 10">
            <a:extLst>
              <a:ext uri="{FF2B5EF4-FFF2-40B4-BE49-F238E27FC236}">
                <a16:creationId xmlns:a16="http://schemas.microsoft.com/office/drawing/2014/main" id="{CDD29B54-DF4C-FFFC-ECB7-FD3C5AD9BEFF}"/>
              </a:ext>
            </a:extLst>
          </p:cNvPr>
          <p:cNvSpPr>
            <a:spLocks noGrp="1"/>
          </p:cNvSpPr>
          <p:nvPr>
            <p:ph type="body" sz="quarter" idx="16"/>
          </p:nvPr>
        </p:nvSpPr>
        <p:spPr>
          <a:xfrm>
            <a:off x="4909368" y="3527458"/>
            <a:ext cx="2400000" cy="542517"/>
          </a:xfrm>
        </p:spPr>
        <p:txBody>
          <a:bodyPr anchor="b">
            <a:noAutofit/>
          </a:bodyPr>
          <a:lstStyle>
            <a:lvl1pPr algn="ctr">
              <a:defRPr sz="1450" b="1"/>
            </a:lvl1pPr>
            <a:lvl2pPr>
              <a:defRPr sz="933" b="1"/>
            </a:lvl2pPr>
            <a:lvl3pPr>
              <a:defRPr sz="800" b="1"/>
            </a:lvl3pPr>
            <a:lvl4pPr>
              <a:defRPr sz="733" b="1"/>
            </a:lvl4pPr>
            <a:lvl5pPr>
              <a:defRPr sz="733" b="1"/>
            </a:lvl5pPr>
          </a:lstStyle>
          <a:p>
            <a:pPr lvl="0"/>
            <a:r>
              <a:rPr lang="en-US" dirty="0"/>
              <a:t>Click to edit Master text styles</a:t>
            </a:r>
          </a:p>
        </p:txBody>
      </p:sp>
      <p:sp>
        <p:nvSpPr>
          <p:cNvPr id="15" name="Text Placeholder 10">
            <a:extLst>
              <a:ext uri="{FF2B5EF4-FFF2-40B4-BE49-F238E27FC236}">
                <a16:creationId xmlns:a16="http://schemas.microsoft.com/office/drawing/2014/main" id="{AAD78A0C-1E24-49D5-9550-C2163F997758}"/>
              </a:ext>
            </a:extLst>
          </p:cNvPr>
          <p:cNvSpPr>
            <a:spLocks noGrp="1"/>
          </p:cNvSpPr>
          <p:nvPr>
            <p:ph type="body" sz="quarter" idx="29"/>
          </p:nvPr>
        </p:nvSpPr>
        <p:spPr>
          <a:xfrm>
            <a:off x="1402607" y="3527456"/>
            <a:ext cx="2400000" cy="542519"/>
          </a:xfrm>
        </p:spPr>
        <p:txBody>
          <a:bodyPr anchor="b">
            <a:noAutofit/>
          </a:bodyPr>
          <a:lstStyle>
            <a:lvl1pPr algn="ctr">
              <a:defRPr sz="1450" b="1"/>
            </a:lvl1pPr>
            <a:lvl2pPr>
              <a:defRPr sz="933" b="1"/>
            </a:lvl2pPr>
            <a:lvl3pPr>
              <a:defRPr sz="800" b="1"/>
            </a:lvl3pPr>
            <a:lvl4pPr>
              <a:defRPr sz="733" b="1"/>
            </a:lvl4pPr>
            <a:lvl5pPr>
              <a:defRPr sz="733" b="1"/>
            </a:lvl5pPr>
          </a:lstStyle>
          <a:p>
            <a:pPr lvl="0"/>
            <a:r>
              <a:rPr lang="en-US" dirty="0"/>
              <a:t>Click to edit Master text styles</a:t>
            </a:r>
          </a:p>
        </p:txBody>
      </p:sp>
      <p:sp>
        <p:nvSpPr>
          <p:cNvPr id="19" name="Text Placeholder 10">
            <a:extLst>
              <a:ext uri="{FF2B5EF4-FFF2-40B4-BE49-F238E27FC236}">
                <a16:creationId xmlns:a16="http://schemas.microsoft.com/office/drawing/2014/main" id="{3FB65D21-5F82-512B-4B7B-713AE828AA44}"/>
              </a:ext>
            </a:extLst>
          </p:cNvPr>
          <p:cNvSpPr>
            <a:spLocks noGrp="1"/>
          </p:cNvSpPr>
          <p:nvPr>
            <p:ph type="body" sz="quarter" idx="30"/>
          </p:nvPr>
        </p:nvSpPr>
        <p:spPr>
          <a:xfrm>
            <a:off x="8405995" y="3527458"/>
            <a:ext cx="2400000" cy="542517"/>
          </a:xfrm>
        </p:spPr>
        <p:txBody>
          <a:bodyPr anchor="b">
            <a:noAutofit/>
          </a:bodyPr>
          <a:lstStyle>
            <a:lvl1pPr algn="ctr">
              <a:defRPr sz="1450" b="1"/>
            </a:lvl1pPr>
            <a:lvl2pPr>
              <a:defRPr sz="933" b="1"/>
            </a:lvl2pPr>
            <a:lvl3pPr>
              <a:defRPr sz="800" b="1"/>
            </a:lvl3pPr>
            <a:lvl4pPr>
              <a:defRPr sz="733" b="1"/>
            </a:lvl4pPr>
            <a:lvl5pPr>
              <a:defRPr sz="733" b="1"/>
            </a:lvl5pPr>
          </a:lstStyle>
          <a:p>
            <a:pPr lvl="0"/>
            <a:r>
              <a:rPr lang="en-US" dirty="0"/>
              <a:t>Click to edit Master text styles</a:t>
            </a:r>
          </a:p>
        </p:txBody>
      </p:sp>
      <p:sp>
        <p:nvSpPr>
          <p:cNvPr id="20" name="Text Placeholder 10">
            <a:extLst>
              <a:ext uri="{FF2B5EF4-FFF2-40B4-BE49-F238E27FC236}">
                <a16:creationId xmlns:a16="http://schemas.microsoft.com/office/drawing/2014/main" id="{306672E2-978D-B0FD-DF1B-27864A517EAF}"/>
              </a:ext>
            </a:extLst>
          </p:cNvPr>
          <p:cNvSpPr>
            <a:spLocks noGrp="1"/>
          </p:cNvSpPr>
          <p:nvPr>
            <p:ph type="body" sz="quarter" idx="31"/>
          </p:nvPr>
        </p:nvSpPr>
        <p:spPr>
          <a:xfrm>
            <a:off x="4909368" y="4168431"/>
            <a:ext cx="2400000" cy="2366680"/>
          </a:xfrm>
        </p:spPr>
        <p:txBody>
          <a:bodyPr>
            <a:normAutofit/>
          </a:bodyPr>
          <a:lstStyle>
            <a:lvl1pPr algn="ctr">
              <a:defRPr sz="1400"/>
            </a:lvl1pPr>
            <a:lvl2pPr>
              <a:defRPr sz="933"/>
            </a:lvl2pPr>
            <a:lvl3pPr>
              <a:defRPr sz="800"/>
            </a:lvl3pPr>
            <a:lvl4pPr>
              <a:defRPr sz="733"/>
            </a:lvl4pPr>
            <a:lvl5pPr>
              <a:defRPr sz="733"/>
            </a:lvl5pPr>
          </a:lstStyle>
          <a:p>
            <a:pPr lvl="0"/>
            <a:r>
              <a:rPr lang="en-US" dirty="0"/>
              <a:t>Click to edit Master text styles</a:t>
            </a:r>
          </a:p>
        </p:txBody>
      </p:sp>
      <p:sp>
        <p:nvSpPr>
          <p:cNvPr id="21" name="Text Placeholder 10">
            <a:extLst>
              <a:ext uri="{FF2B5EF4-FFF2-40B4-BE49-F238E27FC236}">
                <a16:creationId xmlns:a16="http://schemas.microsoft.com/office/drawing/2014/main" id="{8AC00A20-237D-67E6-AF87-866D432973E0}"/>
              </a:ext>
            </a:extLst>
          </p:cNvPr>
          <p:cNvSpPr>
            <a:spLocks noGrp="1"/>
          </p:cNvSpPr>
          <p:nvPr>
            <p:ph type="body" sz="quarter" idx="33"/>
          </p:nvPr>
        </p:nvSpPr>
        <p:spPr>
          <a:xfrm>
            <a:off x="8405995" y="4166045"/>
            <a:ext cx="2400000" cy="2366680"/>
          </a:xfrm>
        </p:spPr>
        <p:txBody>
          <a:bodyPr>
            <a:normAutofit/>
          </a:bodyPr>
          <a:lstStyle>
            <a:lvl1pPr algn="ctr">
              <a:defRPr sz="1400"/>
            </a:lvl1pPr>
            <a:lvl2pPr>
              <a:defRPr sz="933"/>
            </a:lvl2pPr>
            <a:lvl3pPr>
              <a:defRPr sz="800"/>
            </a:lvl3pPr>
            <a:lvl4pPr>
              <a:defRPr sz="733"/>
            </a:lvl4pPr>
            <a:lvl5pPr>
              <a:defRPr sz="733"/>
            </a:lvl5pPr>
          </a:lstStyle>
          <a:p>
            <a:pPr lvl="0"/>
            <a:r>
              <a:rPr lang="en-US" dirty="0"/>
              <a:t>Click to edit Master text styles</a:t>
            </a:r>
          </a:p>
        </p:txBody>
      </p:sp>
    </p:spTree>
    <p:extLst>
      <p:ext uri="{BB962C8B-B14F-4D97-AF65-F5344CB8AC3E}">
        <p14:creationId xmlns:p14="http://schemas.microsoft.com/office/powerpoint/2010/main" val="396608200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our Charts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BFEF5-5A2D-826B-D61A-DDFCC748CA28}"/>
              </a:ext>
            </a:extLst>
          </p:cNvPr>
          <p:cNvSpPr>
            <a:spLocks noGrp="1"/>
          </p:cNvSpPr>
          <p:nvPr>
            <p:ph type="title"/>
          </p:nvPr>
        </p:nvSpPr>
        <p:spPr>
          <a:xfrm>
            <a:off x="946149" y="309034"/>
            <a:ext cx="10320867" cy="990600"/>
          </a:xfrm>
        </p:spPr>
        <p:txBody>
          <a:bodyPr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2FD54168-C670-B102-70D9-209BBF27F9E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0A1E5A35-45E6-A151-7A6F-C8CFB39AE640}"/>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5" name="Chart Placeholder 22">
            <a:extLst>
              <a:ext uri="{FF2B5EF4-FFF2-40B4-BE49-F238E27FC236}">
                <a16:creationId xmlns:a16="http://schemas.microsoft.com/office/drawing/2014/main" id="{908FCE29-B92D-1E8D-58EA-14F84D151A41}"/>
              </a:ext>
            </a:extLst>
          </p:cNvPr>
          <p:cNvSpPr>
            <a:spLocks noGrp="1"/>
          </p:cNvSpPr>
          <p:nvPr>
            <p:ph type="chart" sz="quarter" idx="26"/>
          </p:nvPr>
        </p:nvSpPr>
        <p:spPr>
          <a:xfrm>
            <a:off x="1063109" y="1744717"/>
            <a:ext cx="2037784" cy="1684283"/>
          </a:xfrm>
        </p:spPr>
        <p:txBody>
          <a:bodyPr/>
          <a:lstStyle/>
          <a:p>
            <a:endParaRPr lang="en-US" dirty="0"/>
          </a:p>
        </p:txBody>
      </p:sp>
      <p:sp>
        <p:nvSpPr>
          <p:cNvPr id="6" name="Chart Placeholder 22">
            <a:extLst>
              <a:ext uri="{FF2B5EF4-FFF2-40B4-BE49-F238E27FC236}">
                <a16:creationId xmlns:a16="http://schemas.microsoft.com/office/drawing/2014/main" id="{D176C3E1-170A-E890-8B3A-263306FB2A8D}"/>
              </a:ext>
            </a:extLst>
          </p:cNvPr>
          <p:cNvSpPr>
            <a:spLocks noGrp="1"/>
          </p:cNvSpPr>
          <p:nvPr>
            <p:ph type="chart" sz="quarter" idx="27"/>
          </p:nvPr>
        </p:nvSpPr>
        <p:spPr>
          <a:xfrm>
            <a:off x="9107317" y="1732835"/>
            <a:ext cx="2037784" cy="1684283"/>
          </a:xfrm>
        </p:spPr>
        <p:txBody>
          <a:bodyPr/>
          <a:lstStyle/>
          <a:p>
            <a:endParaRPr lang="en-US" dirty="0"/>
          </a:p>
        </p:txBody>
      </p:sp>
      <p:sp>
        <p:nvSpPr>
          <p:cNvPr id="8" name="Chart Placeholder 22">
            <a:extLst>
              <a:ext uri="{FF2B5EF4-FFF2-40B4-BE49-F238E27FC236}">
                <a16:creationId xmlns:a16="http://schemas.microsoft.com/office/drawing/2014/main" id="{7E8EDCBA-C04A-9595-C4E6-2F4C646FEFD6}"/>
              </a:ext>
            </a:extLst>
          </p:cNvPr>
          <p:cNvSpPr>
            <a:spLocks noGrp="1"/>
          </p:cNvSpPr>
          <p:nvPr>
            <p:ph type="chart" sz="quarter" idx="32"/>
          </p:nvPr>
        </p:nvSpPr>
        <p:spPr>
          <a:xfrm>
            <a:off x="3802947" y="1732835"/>
            <a:ext cx="2037784" cy="1684283"/>
          </a:xfrm>
        </p:spPr>
        <p:txBody>
          <a:bodyPr/>
          <a:lstStyle/>
          <a:p>
            <a:endParaRPr lang="en-US" dirty="0"/>
          </a:p>
        </p:txBody>
      </p:sp>
      <p:cxnSp>
        <p:nvCxnSpPr>
          <p:cNvPr id="17" name="Straight Connector 16">
            <a:extLst>
              <a:ext uri="{FF2B5EF4-FFF2-40B4-BE49-F238E27FC236}">
                <a16:creationId xmlns:a16="http://schemas.microsoft.com/office/drawing/2014/main" id="{80C75871-43CE-C948-6416-B6B5E8E89843}"/>
              </a:ext>
            </a:extLst>
          </p:cNvPr>
          <p:cNvCxnSpPr>
            <a:cxnSpLocks/>
          </p:cNvCxnSpPr>
          <p:nvPr userDrawn="1"/>
        </p:nvCxnSpPr>
        <p:spPr>
          <a:xfrm>
            <a:off x="3420000" y="2700716"/>
            <a:ext cx="0" cy="34831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EA189DC-4450-1615-A6AB-F4FE53444477}"/>
              </a:ext>
            </a:extLst>
          </p:cNvPr>
          <p:cNvCxnSpPr>
            <a:cxnSpLocks/>
          </p:cNvCxnSpPr>
          <p:nvPr userDrawn="1"/>
        </p:nvCxnSpPr>
        <p:spPr>
          <a:xfrm>
            <a:off x="8772000" y="2700716"/>
            <a:ext cx="0" cy="34831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D7F4BE6-B9FA-66FA-733E-56254FAB6F47}"/>
              </a:ext>
            </a:extLst>
          </p:cNvPr>
          <p:cNvCxnSpPr>
            <a:cxnSpLocks/>
          </p:cNvCxnSpPr>
          <p:nvPr userDrawn="1"/>
        </p:nvCxnSpPr>
        <p:spPr>
          <a:xfrm>
            <a:off x="6096000" y="2700716"/>
            <a:ext cx="0" cy="34831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hart Placeholder 22">
            <a:extLst>
              <a:ext uri="{FF2B5EF4-FFF2-40B4-BE49-F238E27FC236}">
                <a16:creationId xmlns:a16="http://schemas.microsoft.com/office/drawing/2014/main" id="{84435E89-7552-84E3-F3EF-A9898752D041}"/>
              </a:ext>
            </a:extLst>
          </p:cNvPr>
          <p:cNvSpPr>
            <a:spLocks noGrp="1"/>
          </p:cNvSpPr>
          <p:nvPr>
            <p:ph type="chart" sz="quarter" idx="35"/>
          </p:nvPr>
        </p:nvSpPr>
        <p:spPr>
          <a:xfrm>
            <a:off x="6351269" y="1732835"/>
            <a:ext cx="2037784" cy="1684283"/>
          </a:xfrm>
        </p:spPr>
        <p:txBody>
          <a:bodyPr/>
          <a:lstStyle/>
          <a:p>
            <a:endParaRPr lang="en-US" dirty="0"/>
          </a:p>
        </p:txBody>
      </p:sp>
      <p:sp>
        <p:nvSpPr>
          <p:cNvPr id="20" name="Text Placeholder 10">
            <a:extLst>
              <a:ext uri="{FF2B5EF4-FFF2-40B4-BE49-F238E27FC236}">
                <a16:creationId xmlns:a16="http://schemas.microsoft.com/office/drawing/2014/main" id="{4848CA24-D867-DD0A-DCD9-B07F0F267B09}"/>
              </a:ext>
            </a:extLst>
          </p:cNvPr>
          <p:cNvSpPr>
            <a:spLocks noGrp="1"/>
          </p:cNvSpPr>
          <p:nvPr>
            <p:ph type="body" sz="quarter" idx="19"/>
          </p:nvPr>
        </p:nvSpPr>
        <p:spPr>
          <a:xfrm>
            <a:off x="946149" y="4269635"/>
            <a:ext cx="2280000" cy="2280922"/>
          </a:xfrm>
        </p:spPr>
        <p:txBody>
          <a:bodyPr>
            <a:normAutofit/>
          </a:bodyPr>
          <a:lstStyle>
            <a:lvl1pPr algn="ctr">
              <a:defRPr sz="1400"/>
            </a:lvl1pPr>
            <a:lvl2pPr>
              <a:defRPr sz="933"/>
            </a:lvl2pPr>
            <a:lvl3pPr>
              <a:defRPr sz="800"/>
            </a:lvl3pPr>
            <a:lvl4pPr>
              <a:defRPr sz="733"/>
            </a:lvl4pPr>
            <a:lvl5pPr>
              <a:defRPr sz="733"/>
            </a:lvl5pPr>
          </a:lstStyle>
          <a:p>
            <a:pPr lvl="0"/>
            <a:r>
              <a:rPr lang="en-US" dirty="0"/>
              <a:t>Click to edit Master text styles</a:t>
            </a:r>
          </a:p>
        </p:txBody>
      </p:sp>
      <p:sp>
        <p:nvSpPr>
          <p:cNvPr id="21" name="Text Placeholder 10">
            <a:extLst>
              <a:ext uri="{FF2B5EF4-FFF2-40B4-BE49-F238E27FC236}">
                <a16:creationId xmlns:a16="http://schemas.microsoft.com/office/drawing/2014/main" id="{95E2A1B3-7F9E-08EC-881F-E57839DE041C}"/>
              </a:ext>
            </a:extLst>
          </p:cNvPr>
          <p:cNvSpPr>
            <a:spLocks noGrp="1"/>
          </p:cNvSpPr>
          <p:nvPr>
            <p:ph type="body" sz="quarter" idx="16"/>
          </p:nvPr>
        </p:nvSpPr>
        <p:spPr>
          <a:xfrm>
            <a:off x="3668624" y="3552657"/>
            <a:ext cx="2280000" cy="593320"/>
          </a:xfrm>
        </p:spPr>
        <p:txBody>
          <a:bodyPr vert="horz" lIns="91440" tIns="45720" rIns="91440" bIns="45720" rtlCol="0" anchor="b">
            <a:noAutofit/>
          </a:bodyPr>
          <a:lstStyle>
            <a:lvl1pPr>
              <a:defRPr lang="en-US" sz="1450" b="1" dirty="0"/>
            </a:lvl1pPr>
          </a:lstStyle>
          <a:p>
            <a:pPr lvl="0" algn="ctr"/>
            <a:r>
              <a:rPr lang="en-US" dirty="0"/>
              <a:t>Click to edit Master text styles</a:t>
            </a:r>
          </a:p>
        </p:txBody>
      </p:sp>
      <p:sp>
        <p:nvSpPr>
          <p:cNvPr id="22" name="Text Placeholder 10">
            <a:extLst>
              <a:ext uri="{FF2B5EF4-FFF2-40B4-BE49-F238E27FC236}">
                <a16:creationId xmlns:a16="http://schemas.microsoft.com/office/drawing/2014/main" id="{9FB8407D-3DEF-4393-0DA3-709794B64500}"/>
              </a:ext>
            </a:extLst>
          </p:cNvPr>
          <p:cNvSpPr>
            <a:spLocks noGrp="1"/>
          </p:cNvSpPr>
          <p:nvPr>
            <p:ph type="body" sz="quarter" idx="29"/>
          </p:nvPr>
        </p:nvSpPr>
        <p:spPr>
          <a:xfrm>
            <a:off x="955083" y="3552658"/>
            <a:ext cx="2280000" cy="593319"/>
          </a:xfrm>
        </p:spPr>
        <p:txBody>
          <a:bodyPr anchor="b">
            <a:noAutofit/>
          </a:bodyPr>
          <a:lstStyle>
            <a:lvl1pPr algn="ctr">
              <a:defRPr sz="1450" b="1"/>
            </a:lvl1pPr>
            <a:lvl2pPr>
              <a:defRPr sz="933" b="1"/>
            </a:lvl2pPr>
            <a:lvl3pPr>
              <a:defRPr sz="800" b="1"/>
            </a:lvl3pPr>
            <a:lvl4pPr>
              <a:defRPr sz="733" b="1"/>
            </a:lvl4pPr>
            <a:lvl5pPr>
              <a:defRPr sz="733" b="1"/>
            </a:lvl5pPr>
          </a:lstStyle>
          <a:p>
            <a:pPr lvl="0"/>
            <a:r>
              <a:rPr lang="en-US" dirty="0"/>
              <a:t>Click to edit Master text styles</a:t>
            </a:r>
          </a:p>
        </p:txBody>
      </p:sp>
      <p:sp>
        <p:nvSpPr>
          <p:cNvPr id="23" name="Text Placeholder 10">
            <a:extLst>
              <a:ext uri="{FF2B5EF4-FFF2-40B4-BE49-F238E27FC236}">
                <a16:creationId xmlns:a16="http://schemas.microsoft.com/office/drawing/2014/main" id="{299F997E-0EB3-654C-51A2-1472C1614810}"/>
              </a:ext>
            </a:extLst>
          </p:cNvPr>
          <p:cNvSpPr>
            <a:spLocks noGrp="1"/>
          </p:cNvSpPr>
          <p:nvPr>
            <p:ph type="body" sz="quarter" idx="30"/>
          </p:nvPr>
        </p:nvSpPr>
        <p:spPr>
          <a:xfrm>
            <a:off x="8976433" y="3533950"/>
            <a:ext cx="2280000" cy="612027"/>
          </a:xfrm>
        </p:spPr>
        <p:txBody>
          <a:bodyPr vert="horz" lIns="91440" tIns="45720" rIns="91440" bIns="45720" rtlCol="0" anchor="b">
            <a:noAutofit/>
          </a:bodyPr>
          <a:lstStyle>
            <a:lvl1pPr>
              <a:defRPr lang="en-US" sz="1450" b="1" dirty="0"/>
            </a:lvl1pPr>
          </a:lstStyle>
          <a:p>
            <a:pPr lvl="0" algn="ctr"/>
            <a:r>
              <a:rPr lang="en-US" dirty="0"/>
              <a:t>Click to edit Master text styles</a:t>
            </a:r>
          </a:p>
        </p:txBody>
      </p:sp>
      <p:sp>
        <p:nvSpPr>
          <p:cNvPr id="24" name="Text Placeholder 10">
            <a:extLst>
              <a:ext uri="{FF2B5EF4-FFF2-40B4-BE49-F238E27FC236}">
                <a16:creationId xmlns:a16="http://schemas.microsoft.com/office/drawing/2014/main" id="{794A06F4-CA99-72D2-951E-1E431BA1EB67}"/>
              </a:ext>
            </a:extLst>
          </p:cNvPr>
          <p:cNvSpPr>
            <a:spLocks noGrp="1"/>
          </p:cNvSpPr>
          <p:nvPr>
            <p:ph type="body" sz="quarter" idx="31"/>
          </p:nvPr>
        </p:nvSpPr>
        <p:spPr>
          <a:xfrm>
            <a:off x="3657180" y="4264186"/>
            <a:ext cx="2280000" cy="2284780"/>
          </a:xfrm>
        </p:spPr>
        <p:txBody>
          <a:bodyPr>
            <a:normAutofit/>
          </a:bodyPr>
          <a:lstStyle>
            <a:lvl1pPr algn="ctr">
              <a:defRPr sz="1400"/>
            </a:lvl1pPr>
            <a:lvl2pPr>
              <a:defRPr sz="933"/>
            </a:lvl2pPr>
            <a:lvl3pPr>
              <a:defRPr sz="800"/>
            </a:lvl3pPr>
            <a:lvl4pPr>
              <a:defRPr sz="733"/>
            </a:lvl4pPr>
            <a:lvl5pPr>
              <a:defRPr sz="733"/>
            </a:lvl5pPr>
          </a:lstStyle>
          <a:p>
            <a:pPr lvl="0"/>
            <a:r>
              <a:rPr lang="en-US" dirty="0"/>
              <a:t>Click to edit Master text styles</a:t>
            </a:r>
          </a:p>
        </p:txBody>
      </p:sp>
      <p:sp>
        <p:nvSpPr>
          <p:cNvPr id="25" name="Text Placeholder 10">
            <a:extLst>
              <a:ext uri="{FF2B5EF4-FFF2-40B4-BE49-F238E27FC236}">
                <a16:creationId xmlns:a16="http://schemas.microsoft.com/office/drawing/2014/main" id="{F3E7645F-7494-1074-70EA-99EDCB1EA319}"/>
              </a:ext>
            </a:extLst>
          </p:cNvPr>
          <p:cNvSpPr>
            <a:spLocks noGrp="1"/>
          </p:cNvSpPr>
          <p:nvPr>
            <p:ph type="body" sz="quarter" idx="36"/>
          </p:nvPr>
        </p:nvSpPr>
        <p:spPr>
          <a:xfrm>
            <a:off x="6311445" y="4261197"/>
            <a:ext cx="2280000" cy="2284780"/>
          </a:xfrm>
        </p:spPr>
        <p:txBody>
          <a:bodyPr>
            <a:normAutofit/>
          </a:bodyPr>
          <a:lstStyle>
            <a:lvl1pPr algn="ctr">
              <a:defRPr sz="1400"/>
            </a:lvl1pPr>
            <a:lvl2pPr>
              <a:defRPr sz="933"/>
            </a:lvl2pPr>
            <a:lvl3pPr>
              <a:defRPr sz="800"/>
            </a:lvl3pPr>
            <a:lvl4pPr>
              <a:defRPr sz="733"/>
            </a:lvl4pPr>
            <a:lvl5pPr>
              <a:defRPr sz="733"/>
            </a:lvl5pPr>
          </a:lstStyle>
          <a:p>
            <a:pPr lvl="0"/>
            <a:r>
              <a:rPr lang="en-US" dirty="0"/>
              <a:t>Click to edit Master text styles</a:t>
            </a:r>
          </a:p>
        </p:txBody>
      </p:sp>
      <p:sp>
        <p:nvSpPr>
          <p:cNvPr id="26" name="Text Placeholder 10">
            <a:extLst>
              <a:ext uri="{FF2B5EF4-FFF2-40B4-BE49-F238E27FC236}">
                <a16:creationId xmlns:a16="http://schemas.microsoft.com/office/drawing/2014/main" id="{2262628C-41DF-C9D0-6EB9-3CD6089122F2}"/>
              </a:ext>
            </a:extLst>
          </p:cNvPr>
          <p:cNvSpPr>
            <a:spLocks noGrp="1"/>
          </p:cNvSpPr>
          <p:nvPr>
            <p:ph type="body" sz="quarter" idx="34"/>
          </p:nvPr>
        </p:nvSpPr>
        <p:spPr>
          <a:xfrm>
            <a:off x="6311445" y="3552657"/>
            <a:ext cx="2280000" cy="593320"/>
          </a:xfrm>
        </p:spPr>
        <p:txBody>
          <a:bodyPr vert="horz" lIns="91440" tIns="45720" rIns="91440" bIns="45720" rtlCol="0" anchor="b">
            <a:noAutofit/>
          </a:bodyPr>
          <a:lstStyle>
            <a:lvl1pPr>
              <a:defRPr lang="en-US" sz="1450" b="1" dirty="0"/>
            </a:lvl1pPr>
          </a:lstStyle>
          <a:p>
            <a:pPr lvl="0" algn="ctr"/>
            <a:r>
              <a:rPr lang="en-US" dirty="0"/>
              <a:t>Click to edit Master text styles</a:t>
            </a:r>
          </a:p>
        </p:txBody>
      </p:sp>
      <p:sp>
        <p:nvSpPr>
          <p:cNvPr id="27" name="Text Placeholder 10">
            <a:extLst>
              <a:ext uri="{FF2B5EF4-FFF2-40B4-BE49-F238E27FC236}">
                <a16:creationId xmlns:a16="http://schemas.microsoft.com/office/drawing/2014/main" id="{15084A38-9004-9470-FF3B-13203ACEB6B9}"/>
              </a:ext>
            </a:extLst>
          </p:cNvPr>
          <p:cNvSpPr>
            <a:spLocks noGrp="1"/>
          </p:cNvSpPr>
          <p:nvPr>
            <p:ph type="body" sz="quarter" idx="37"/>
          </p:nvPr>
        </p:nvSpPr>
        <p:spPr>
          <a:xfrm>
            <a:off x="8965710" y="4261197"/>
            <a:ext cx="2280000" cy="2289360"/>
          </a:xfrm>
        </p:spPr>
        <p:txBody>
          <a:bodyPr>
            <a:normAutofit/>
          </a:bodyPr>
          <a:lstStyle>
            <a:lvl1pPr algn="ctr">
              <a:defRPr sz="1400"/>
            </a:lvl1pPr>
            <a:lvl2pPr>
              <a:defRPr sz="933"/>
            </a:lvl2pPr>
            <a:lvl3pPr>
              <a:defRPr sz="800"/>
            </a:lvl3pPr>
            <a:lvl4pPr>
              <a:defRPr sz="733"/>
            </a:lvl4pPr>
            <a:lvl5pPr>
              <a:defRPr sz="733"/>
            </a:lvl5pPr>
          </a:lstStyle>
          <a:p>
            <a:pPr lvl="0"/>
            <a:r>
              <a:rPr lang="en-US" dirty="0"/>
              <a:t>Click to edit Master text styles</a:t>
            </a:r>
          </a:p>
        </p:txBody>
      </p:sp>
    </p:spTree>
    <p:extLst>
      <p:ext uri="{BB962C8B-B14F-4D97-AF65-F5344CB8AC3E}">
        <p14:creationId xmlns:p14="http://schemas.microsoft.com/office/powerpoint/2010/main" val="87340292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2203A-7A48-D43C-FF81-44998ED6C5A3}"/>
              </a:ext>
            </a:extLst>
          </p:cNvPr>
          <p:cNvSpPr>
            <a:spLocks noGrp="1"/>
          </p:cNvSpPr>
          <p:nvPr>
            <p:ph type="title"/>
          </p:nvPr>
        </p:nvSpPr>
        <p:spPr>
          <a:xfrm>
            <a:off x="946149" y="309034"/>
            <a:ext cx="10310284" cy="856379"/>
          </a:xfrm>
        </p:spPr>
        <p:txBody>
          <a:bodyPr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C925881-D985-DB50-2C2A-1DD30375D87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9" name="Table Placeholder 8">
            <a:extLst>
              <a:ext uri="{FF2B5EF4-FFF2-40B4-BE49-F238E27FC236}">
                <a16:creationId xmlns:a16="http://schemas.microsoft.com/office/drawing/2014/main" id="{3FC87F29-42D1-D1BE-DD09-12D83DB8EF59}"/>
              </a:ext>
            </a:extLst>
          </p:cNvPr>
          <p:cNvSpPr>
            <a:spLocks noGrp="1"/>
          </p:cNvSpPr>
          <p:nvPr>
            <p:ph type="tbl" sz="quarter" idx="12"/>
          </p:nvPr>
        </p:nvSpPr>
        <p:spPr>
          <a:xfrm>
            <a:off x="1692000" y="1966806"/>
            <a:ext cx="8808000" cy="4572000"/>
          </a:xfrm>
        </p:spPr>
        <p:txBody>
          <a:bodyPr/>
          <a:lstStyle/>
          <a:p>
            <a:endParaRPr lang="en-UZ"/>
          </a:p>
        </p:txBody>
      </p:sp>
      <p:sp>
        <p:nvSpPr>
          <p:cNvPr id="10" name="Text Placeholder 10">
            <a:extLst>
              <a:ext uri="{FF2B5EF4-FFF2-40B4-BE49-F238E27FC236}">
                <a16:creationId xmlns:a16="http://schemas.microsoft.com/office/drawing/2014/main" id="{A2D08D3A-FB0F-4B34-1384-95E4B6369A21}"/>
              </a:ext>
            </a:extLst>
          </p:cNvPr>
          <p:cNvSpPr>
            <a:spLocks noGrp="1"/>
          </p:cNvSpPr>
          <p:nvPr>
            <p:ph type="body" sz="quarter" idx="16"/>
          </p:nvPr>
        </p:nvSpPr>
        <p:spPr>
          <a:xfrm>
            <a:off x="1692001" y="1395780"/>
            <a:ext cx="8884560"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Tree>
    <p:extLst>
      <p:ext uri="{BB962C8B-B14F-4D97-AF65-F5344CB8AC3E}">
        <p14:creationId xmlns:p14="http://schemas.microsoft.com/office/powerpoint/2010/main" val="4287305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A7EDB-91FF-4A27-FC46-F3AAFFAA6C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48DC118-540C-5DBB-45CC-F761A95871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03E887B-6102-5E96-E504-F6E300BE1624}"/>
              </a:ext>
            </a:extLst>
          </p:cNvPr>
          <p:cNvSpPr>
            <a:spLocks noGrp="1"/>
          </p:cNvSpPr>
          <p:nvPr>
            <p:ph type="dt" sz="half" idx="10"/>
          </p:nvPr>
        </p:nvSpPr>
        <p:spPr/>
        <p:txBody>
          <a:bodyPr/>
          <a:lstStyle/>
          <a:p>
            <a:fld id="{3D5EBD2E-EC67-44D0-9A9E-AF15A4023CCD}" type="datetimeFigureOut">
              <a:rPr lang="en-IN" smtClean="0"/>
              <a:t>03-11-2024</a:t>
            </a:fld>
            <a:endParaRPr lang="en-IN"/>
          </a:p>
        </p:txBody>
      </p:sp>
      <p:sp>
        <p:nvSpPr>
          <p:cNvPr id="5" name="Footer Placeholder 4">
            <a:extLst>
              <a:ext uri="{FF2B5EF4-FFF2-40B4-BE49-F238E27FC236}">
                <a16:creationId xmlns:a16="http://schemas.microsoft.com/office/drawing/2014/main" id="{97572CA7-353C-1A7F-118E-348DBF8C7D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B8C1F0-5797-5517-08EB-AA0EAC017C0E}"/>
              </a:ext>
            </a:extLst>
          </p:cNvPr>
          <p:cNvSpPr>
            <a:spLocks noGrp="1"/>
          </p:cNvSpPr>
          <p:nvPr>
            <p:ph type="sldNum" sz="quarter" idx="12"/>
          </p:nvPr>
        </p:nvSpPr>
        <p:spPr/>
        <p:txBody>
          <a:bodyPr/>
          <a:lstStyle/>
          <a:p>
            <a:fld id="{699C1EFA-ED04-4F89-A5AC-50FF5D28479D}" type="slidenum">
              <a:rPr lang="en-IN" smtClean="0"/>
              <a:t>‹#›</a:t>
            </a:fld>
            <a:endParaRPr lang="en-IN"/>
          </a:p>
        </p:txBody>
      </p:sp>
    </p:spTree>
    <p:extLst>
      <p:ext uri="{BB962C8B-B14F-4D97-AF65-F5344CB8AC3E}">
        <p14:creationId xmlns:p14="http://schemas.microsoft.com/office/powerpoint/2010/main" val="325180277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y Only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2203A-7A48-D43C-FF81-44998ED6C5A3}"/>
              </a:ext>
            </a:extLst>
          </p:cNvPr>
          <p:cNvSpPr>
            <a:spLocks noGrp="1"/>
          </p:cNvSpPr>
          <p:nvPr>
            <p:ph type="title"/>
          </p:nvPr>
        </p:nvSpPr>
        <p:spPr>
          <a:xfrm>
            <a:off x="946149" y="309034"/>
            <a:ext cx="10310284" cy="856379"/>
          </a:xfrm>
        </p:spPr>
        <p:txBody>
          <a:bodyPr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C925881-D985-DB50-2C2A-1DD30375D87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a:t>
            </a:fld>
            <a:endParaRPr lang="en-ID" dirty="0"/>
          </a:p>
        </p:txBody>
      </p:sp>
    </p:spTree>
    <p:extLst>
      <p:ext uri="{BB962C8B-B14F-4D97-AF65-F5344CB8AC3E}">
        <p14:creationId xmlns:p14="http://schemas.microsoft.com/office/powerpoint/2010/main" val="302969382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FD54168-C670-B102-70D9-209BBF27F9E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0A1E5A35-45E6-A151-7A6F-C8CFB39AE640}"/>
              </a:ext>
            </a:extLst>
          </p:cNvPr>
          <p:cNvSpPr>
            <a:spLocks noGrp="1"/>
          </p:cNvSpPr>
          <p:nvPr>
            <p:ph type="sldNum" sz="quarter" idx="11"/>
          </p:nvPr>
        </p:nvSpPr>
        <p:spPr/>
        <p:txBody>
          <a:bodyPr/>
          <a:lstStyle/>
          <a:p>
            <a:fld id="{F5342A4C-1D06-4798-B51F-D5804CA03D28}" type="slidenum">
              <a:rPr lang="en-ID" smtClean="0"/>
              <a:pPr/>
              <a:t>‹#›</a:t>
            </a:fld>
            <a:endParaRPr lang="en-ID" dirty="0"/>
          </a:p>
        </p:txBody>
      </p:sp>
    </p:spTree>
    <p:extLst>
      <p:ext uri="{BB962C8B-B14F-4D97-AF65-F5344CB8AC3E}">
        <p14:creationId xmlns:p14="http://schemas.microsoft.com/office/powerpoint/2010/main" val="369197232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44665" y="1274474"/>
            <a:ext cx="10311768" cy="4309053"/>
          </a:xfrm>
        </p:spPr>
        <p:txBody>
          <a:bodyPr lIns="0" anchor="ctr">
            <a:noAutofit/>
          </a:bodyPr>
          <a:lstStyle>
            <a:lvl1pPr algn="l">
              <a:lnSpc>
                <a:spcPct val="100000"/>
              </a:lnSpc>
              <a:defRPr sz="7667"/>
            </a:lvl1pPr>
          </a:lstStyle>
          <a:p>
            <a:r>
              <a:rPr lang="en-US" dirty="0"/>
              <a:t>Click to edit Master title style</a:t>
            </a:r>
          </a:p>
        </p:txBody>
      </p:sp>
      <p:sp>
        <p:nvSpPr>
          <p:cNvPr id="3" name="Subtitle 2"/>
          <p:cNvSpPr>
            <a:spLocks noGrp="1"/>
          </p:cNvSpPr>
          <p:nvPr>
            <p:ph type="subTitle" idx="1"/>
          </p:nvPr>
        </p:nvSpPr>
        <p:spPr>
          <a:xfrm>
            <a:off x="944665" y="5885912"/>
            <a:ext cx="4851084" cy="663054"/>
          </a:xfrm>
        </p:spPr>
        <p:txBody>
          <a:bodyPr anchor="b">
            <a:normAutofit/>
          </a:bodyPr>
          <a:lstStyle>
            <a:lvl1pPr marL="0" indent="0" algn="l">
              <a:buNone/>
              <a:defRPr sz="1200" b="1"/>
            </a:lvl1pPr>
            <a:lvl2pPr marL="457223" indent="0" algn="ctr">
              <a:buNone/>
              <a:defRPr sz="2000"/>
            </a:lvl2pPr>
            <a:lvl3pPr marL="914446" indent="0" algn="ctr">
              <a:buNone/>
              <a:defRPr sz="1800"/>
            </a:lvl3pPr>
            <a:lvl4pPr marL="1371669" indent="0" algn="ctr">
              <a:buNone/>
              <a:defRPr sz="1600"/>
            </a:lvl4pPr>
            <a:lvl5pPr marL="1828891" indent="0" algn="ctr">
              <a:buNone/>
              <a:defRPr sz="1600"/>
            </a:lvl5pPr>
            <a:lvl6pPr marL="2286114" indent="0" algn="ctr">
              <a:buNone/>
              <a:defRPr sz="1600"/>
            </a:lvl6pPr>
            <a:lvl7pPr marL="2743337" indent="0" algn="ctr">
              <a:buNone/>
              <a:defRPr sz="1600"/>
            </a:lvl7pPr>
            <a:lvl8pPr marL="3200560" indent="0" algn="ctr">
              <a:buNone/>
              <a:defRPr sz="1600"/>
            </a:lvl8pPr>
            <a:lvl9pPr marL="3657783" indent="0" algn="ctr">
              <a:buNone/>
              <a:defRPr sz="1600"/>
            </a:lvl9pPr>
          </a:lstStyle>
          <a:p>
            <a:r>
              <a:rPr lang="en-US" dirty="0"/>
              <a:t>Click to edit Master subtitle style</a:t>
            </a:r>
          </a:p>
        </p:txBody>
      </p:sp>
      <p:sp>
        <p:nvSpPr>
          <p:cNvPr id="5" name="Footer Placeholder 4"/>
          <p:cNvSpPr>
            <a:spLocks noGrp="1"/>
          </p:cNvSpPr>
          <p:nvPr>
            <p:ph type="ftr" sz="quarter" idx="11"/>
          </p:nvPr>
        </p:nvSpPr>
        <p:spPr>
          <a:xfrm>
            <a:off x="116906" y="307975"/>
            <a:ext cx="413319" cy="6240991"/>
          </a:xfrm>
        </p:spPr>
        <p:txBody>
          <a:bodyPr/>
          <a:lstStyle>
            <a:lvl1pPr algn="ctr">
              <a:defRPr sz="1250"/>
            </a:lvl1pPr>
          </a:lstStyle>
          <a:p>
            <a:r>
              <a:rPr lang="en-ID" dirty="0"/>
              <a:t>PRESENTATION TITLE</a:t>
            </a:r>
          </a:p>
        </p:txBody>
      </p:sp>
      <p:sp>
        <p:nvSpPr>
          <p:cNvPr id="12" name="Text Placeholder 11">
            <a:extLst>
              <a:ext uri="{FF2B5EF4-FFF2-40B4-BE49-F238E27FC236}">
                <a16:creationId xmlns:a16="http://schemas.microsoft.com/office/drawing/2014/main" id="{C6FBC030-7547-D6BF-8EBD-57B72AEB38B7}"/>
              </a:ext>
            </a:extLst>
          </p:cNvPr>
          <p:cNvSpPr>
            <a:spLocks noGrp="1"/>
          </p:cNvSpPr>
          <p:nvPr>
            <p:ph type="body" sz="quarter" idx="12"/>
          </p:nvPr>
        </p:nvSpPr>
        <p:spPr>
          <a:xfrm>
            <a:off x="944665" y="318134"/>
            <a:ext cx="4800600" cy="663054"/>
          </a:xfrm>
        </p:spPr>
        <p:txBody>
          <a:bodyPr anchor="t">
            <a:normAutofit/>
          </a:bodyPr>
          <a:lstStyle>
            <a:lvl1pPr>
              <a:defRPr sz="1200" b="1"/>
            </a:lvl1pPr>
          </a:lstStyle>
          <a:p>
            <a:pPr lvl="0"/>
            <a:r>
              <a:rPr lang="en-US" dirty="0"/>
              <a:t>Click to edit Master text styles</a:t>
            </a:r>
          </a:p>
        </p:txBody>
      </p:sp>
    </p:spTree>
    <p:extLst>
      <p:ext uri="{BB962C8B-B14F-4D97-AF65-F5344CB8AC3E}">
        <p14:creationId xmlns:p14="http://schemas.microsoft.com/office/powerpoint/2010/main" val="201331121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
        <p:nvSpPr>
          <p:cNvPr id="25" name="Slide Number Placeholder 0"/>
          <p:cNvSpPr>
            <a:spLocks noGrp="1"/>
          </p:cNvSpPr>
          <p:nvPr>
            <p:ph type="sldNum" sz="quarter" idx="4294967295"/>
          </p:nvPr>
        </p:nvSpPr>
        <p:spPr>
          <a:xfrm>
            <a:off x="0" y="0"/>
            <a:ext cx="1066667" cy="400000"/>
          </a:xfrm>
          <a:prstGeom prst="rect">
            <a:avLst/>
          </a:prstGeom>
          <a:extLst>
            <a:ext uri="{C572A759-6A51-4108-AA02-DFA0A04FC94B}">
              <ma14:wrappingTextBoxFlag xmlns:ma14="http://schemas.microsoft.com/office/mac/drawingml/2011/main" xmlns="" val="0"/>
            </a:ext>
          </a:extLst>
        </p:spPr>
        <p:txBody>
          <a:bodyPr/>
          <a:lstStyle>
            <a:lvl1pPr/>
          </a:lstStyle>
          <a:p>
            <a:pPr algn="l"/>
            <a:fld id="{F7021451-1387-4CA6-816F-3879F97B5CBC}" type="slidenum">
              <a:rPr lang="en-US" b="0"/>
              <a:t>‹#›</a:t>
            </a:fld>
            <a:endParaRPr lang="en-US"/>
          </a:p>
        </p:txBody>
      </p:sp>
    </p:spTree>
    <p:extLst>
      <p:ext uri="{BB962C8B-B14F-4D97-AF65-F5344CB8AC3E}">
        <p14:creationId xmlns:p14="http://schemas.microsoft.com/office/powerpoint/2010/main" val="2489682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48217-FE23-7F65-61C1-626470A99C7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02147EA-FFA1-8AFD-9BB7-973AEDAEF6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3498BD3-1E59-5D7E-69B2-BF8D8D56C8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5E877F1-3AAB-EB10-9E54-E602E781D37D}"/>
              </a:ext>
            </a:extLst>
          </p:cNvPr>
          <p:cNvSpPr>
            <a:spLocks noGrp="1"/>
          </p:cNvSpPr>
          <p:nvPr>
            <p:ph type="dt" sz="half" idx="10"/>
          </p:nvPr>
        </p:nvSpPr>
        <p:spPr/>
        <p:txBody>
          <a:bodyPr/>
          <a:lstStyle/>
          <a:p>
            <a:fld id="{3D5EBD2E-EC67-44D0-9A9E-AF15A4023CCD}" type="datetimeFigureOut">
              <a:rPr lang="en-IN" smtClean="0"/>
              <a:t>03-11-2024</a:t>
            </a:fld>
            <a:endParaRPr lang="en-IN"/>
          </a:p>
        </p:txBody>
      </p:sp>
      <p:sp>
        <p:nvSpPr>
          <p:cNvPr id="6" name="Footer Placeholder 5">
            <a:extLst>
              <a:ext uri="{FF2B5EF4-FFF2-40B4-BE49-F238E27FC236}">
                <a16:creationId xmlns:a16="http://schemas.microsoft.com/office/drawing/2014/main" id="{10FF5ADB-60EF-82CF-3A4B-79C0CDA73DD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C7CEDD6-3621-B9C6-0D69-A7E6F3CB0BAA}"/>
              </a:ext>
            </a:extLst>
          </p:cNvPr>
          <p:cNvSpPr>
            <a:spLocks noGrp="1"/>
          </p:cNvSpPr>
          <p:nvPr>
            <p:ph type="sldNum" sz="quarter" idx="12"/>
          </p:nvPr>
        </p:nvSpPr>
        <p:spPr/>
        <p:txBody>
          <a:bodyPr/>
          <a:lstStyle/>
          <a:p>
            <a:fld id="{699C1EFA-ED04-4F89-A5AC-50FF5D28479D}" type="slidenum">
              <a:rPr lang="en-IN" smtClean="0"/>
              <a:t>‹#›</a:t>
            </a:fld>
            <a:endParaRPr lang="en-IN"/>
          </a:p>
        </p:txBody>
      </p:sp>
    </p:spTree>
    <p:extLst>
      <p:ext uri="{BB962C8B-B14F-4D97-AF65-F5344CB8AC3E}">
        <p14:creationId xmlns:p14="http://schemas.microsoft.com/office/powerpoint/2010/main" val="1046016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DD163-946C-048E-8D97-6F77950FE77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E46CAE7-03C9-BF6B-5F39-C7936E2677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8C7D54-EB00-17F6-D965-74A95E9A7F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9F3FE92-D173-E745-387E-242730E4D2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B7BB78-A7F6-1EBC-41DA-BAA8A13201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8E92087-4F50-8EF4-3068-0FCDD9CA2E88}"/>
              </a:ext>
            </a:extLst>
          </p:cNvPr>
          <p:cNvSpPr>
            <a:spLocks noGrp="1"/>
          </p:cNvSpPr>
          <p:nvPr>
            <p:ph type="dt" sz="half" idx="10"/>
          </p:nvPr>
        </p:nvSpPr>
        <p:spPr/>
        <p:txBody>
          <a:bodyPr/>
          <a:lstStyle/>
          <a:p>
            <a:fld id="{3D5EBD2E-EC67-44D0-9A9E-AF15A4023CCD}" type="datetimeFigureOut">
              <a:rPr lang="en-IN" smtClean="0"/>
              <a:t>03-11-2024</a:t>
            </a:fld>
            <a:endParaRPr lang="en-IN"/>
          </a:p>
        </p:txBody>
      </p:sp>
      <p:sp>
        <p:nvSpPr>
          <p:cNvPr id="8" name="Footer Placeholder 7">
            <a:extLst>
              <a:ext uri="{FF2B5EF4-FFF2-40B4-BE49-F238E27FC236}">
                <a16:creationId xmlns:a16="http://schemas.microsoft.com/office/drawing/2014/main" id="{F1194394-7A08-9307-9C77-08C1C6805C0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5C73FD9-3259-3044-1E0C-E80B699A29BA}"/>
              </a:ext>
            </a:extLst>
          </p:cNvPr>
          <p:cNvSpPr>
            <a:spLocks noGrp="1"/>
          </p:cNvSpPr>
          <p:nvPr>
            <p:ph type="sldNum" sz="quarter" idx="12"/>
          </p:nvPr>
        </p:nvSpPr>
        <p:spPr/>
        <p:txBody>
          <a:bodyPr/>
          <a:lstStyle/>
          <a:p>
            <a:fld id="{699C1EFA-ED04-4F89-A5AC-50FF5D28479D}" type="slidenum">
              <a:rPr lang="en-IN" smtClean="0"/>
              <a:t>‹#›</a:t>
            </a:fld>
            <a:endParaRPr lang="en-IN"/>
          </a:p>
        </p:txBody>
      </p:sp>
    </p:spTree>
    <p:extLst>
      <p:ext uri="{BB962C8B-B14F-4D97-AF65-F5344CB8AC3E}">
        <p14:creationId xmlns:p14="http://schemas.microsoft.com/office/powerpoint/2010/main" val="2574082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590F7-A96F-DFA7-7B33-0A8EC11FC80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B233DC2-2F08-2B7E-A863-8075DCFC0CD3}"/>
              </a:ext>
            </a:extLst>
          </p:cNvPr>
          <p:cNvSpPr>
            <a:spLocks noGrp="1"/>
          </p:cNvSpPr>
          <p:nvPr>
            <p:ph type="dt" sz="half" idx="10"/>
          </p:nvPr>
        </p:nvSpPr>
        <p:spPr/>
        <p:txBody>
          <a:bodyPr/>
          <a:lstStyle/>
          <a:p>
            <a:fld id="{3D5EBD2E-EC67-44D0-9A9E-AF15A4023CCD}" type="datetimeFigureOut">
              <a:rPr lang="en-IN" smtClean="0"/>
              <a:t>03-11-2024</a:t>
            </a:fld>
            <a:endParaRPr lang="en-IN"/>
          </a:p>
        </p:txBody>
      </p:sp>
      <p:sp>
        <p:nvSpPr>
          <p:cNvPr id="4" name="Footer Placeholder 3">
            <a:extLst>
              <a:ext uri="{FF2B5EF4-FFF2-40B4-BE49-F238E27FC236}">
                <a16:creationId xmlns:a16="http://schemas.microsoft.com/office/drawing/2014/main" id="{916B4284-57B9-6340-7F7E-749B41C8731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65A0328-55C2-989A-ED1D-F8AAD0B7B1E7}"/>
              </a:ext>
            </a:extLst>
          </p:cNvPr>
          <p:cNvSpPr>
            <a:spLocks noGrp="1"/>
          </p:cNvSpPr>
          <p:nvPr>
            <p:ph type="sldNum" sz="quarter" idx="12"/>
          </p:nvPr>
        </p:nvSpPr>
        <p:spPr/>
        <p:txBody>
          <a:bodyPr/>
          <a:lstStyle/>
          <a:p>
            <a:fld id="{699C1EFA-ED04-4F89-A5AC-50FF5D28479D}" type="slidenum">
              <a:rPr lang="en-IN" smtClean="0"/>
              <a:t>‹#›</a:t>
            </a:fld>
            <a:endParaRPr lang="en-IN"/>
          </a:p>
        </p:txBody>
      </p:sp>
    </p:spTree>
    <p:extLst>
      <p:ext uri="{BB962C8B-B14F-4D97-AF65-F5344CB8AC3E}">
        <p14:creationId xmlns:p14="http://schemas.microsoft.com/office/powerpoint/2010/main" val="947246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54EBD2-1D2A-97A5-7757-6065C1EE50E7}"/>
              </a:ext>
            </a:extLst>
          </p:cNvPr>
          <p:cNvSpPr>
            <a:spLocks noGrp="1"/>
          </p:cNvSpPr>
          <p:nvPr>
            <p:ph type="dt" sz="half" idx="10"/>
          </p:nvPr>
        </p:nvSpPr>
        <p:spPr/>
        <p:txBody>
          <a:bodyPr/>
          <a:lstStyle/>
          <a:p>
            <a:fld id="{3D5EBD2E-EC67-44D0-9A9E-AF15A4023CCD}" type="datetimeFigureOut">
              <a:rPr lang="en-IN" smtClean="0"/>
              <a:t>03-11-2024</a:t>
            </a:fld>
            <a:endParaRPr lang="en-IN"/>
          </a:p>
        </p:txBody>
      </p:sp>
      <p:sp>
        <p:nvSpPr>
          <p:cNvPr id="3" name="Footer Placeholder 2">
            <a:extLst>
              <a:ext uri="{FF2B5EF4-FFF2-40B4-BE49-F238E27FC236}">
                <a16:creationId xmlns:a16="http://schemas.microsoft.com/office/drawing/2014/main" id="{20A4B54C-56FB-CE03-D5C7-42539F46FC1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7784CD8-10A1-9761-80BB-7633D6B2829C}"/>
              </a:ext>
            </a:extLst>
          </p:cNvPr>
          <p:cNvSpPr>
            <a:spLocks noGrp="1"/>
          </p:cNvSpPr>
          <p:nvPr>
            <p:ph type="sldNum" sz="quarter" idx="12"/>
          </p:nvPr>
        </p:nvSpPr>
        <p:spPr/>
        <p:txBody>
          <a:bodyPr/>
          <a:lstStyle/>
          <a:p>
            <a:fld id="{699C1EFA-ED04-4F89-A5AC-50FF5D28479D}" type="slidenum">
              <a:rPr lang="en-IN" smtClean="0"/>
              <a:t>‹#›</a:t>
            </a:fld>
            <a:endParaRPr lang="en-IN"/>
          </a:p>
        </p:txBody>
      </p:sp>
    </p:spTree>
    <p:extLst>
      <p:ext uri="{BB962C8B-B14F-4D97-AF65-F5344CB8AC3E}">
        <p14:creationId xmlns:p14="http://schemas.microsoft.com/office/powerpoint/2010/main" val="3248475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DA1D4-2899-3C62-F60E-72E366F536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76AFE0D-61EE-31B7-79D1-648244A66A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E8883D1-A2D0-DBAB-B922-94D1904046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B613B1-FA53-B290-7ACA-803694511BC8}"/>
              </a:ext>
            </a:extLst>
          </p:cNvPr>
          <p:cNvSpPr>
            <a:spLocks noGrp="1"/>
          </p:cNvSpPr>
          <p:nvPr>
            <p:ph type="dt" sz="half" idx="10"/>
          </p:nvPr>
        </p:nvSpPr>
        <p:spPr/>
        <p:txBody>
          <a:bodyPr/>
          <a:lstStyle/>
          <a:p>
            <a:fld id="{3D5EBD2E-EC67-44D0-9A9E-AF15A4023CCD}" type="datetimeFigureOut">
              <a:rPr lang="en-IN" smtClean="0"/>
              <a:t>03-11-2024</a:t>
            </a:fld>
            <a:endParaRPr lang="en-IN"/>
          </a:p>
        </p:txBody>
      </p:sp>
      <p:sp>
        <p:nvSpPr>
          <p:cNvPr id="6" name="Footer Placeholder 5">
            <a:extLst>
              <a:ext uri="{FF2B5EF4-FFF2-40B4-BE49-F238E27FC236}">
                <a16:creationId xmlns:a16="http://schemas.microsoft.com/office/drawing/2014/main" id="{DBD517A2-1815-4DD0-C615-DC4F39338F2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64CCC00-6BBA-1443-6675-35B2EBB7D67D}"/>
              </a:ext>
            </a:extLst>
          </p:cNvPr>
          <p:cNvSpPr>
            <a:spLocks noGrp="1"/>
          </p:cNvSpPr>
          <p:nvPr>
            <p:ph type="sldNum" sz="quarter" idx="12"/>
          </p:nvPr>
        </p:nvSpPr>
        <p:spPr/>
        <p:txBody>
          <a:bodyPr/>
          <a:lstStyle/>
          <a:p>
            <a:fld id="{699C1EFA-ED04-4F89-A5AC-50FF5D28479D}" type="slidenum">
              <a:rPr lang="en-IN" smtClean="0"/>
              <a:t>‹#›</a:t>
            </a:fld>
            <a:endParaRPr lang="en-IN"/>
          </a:p>
        </p:txBody>
      </p:sp>
    </p:spTree>
    <p:extLst>
      <p:ext uri="{BB962C8B-B14F-4D97-AF65-F5344CB8AC3E}">
        <p14:creationId xmlns:p14="http://schemas.microsoft.com/office/powerpoint/2010/main" val="1888760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DF390-D862-2F23-D6F5-E5957581BD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BA0BB12-1C0F-486B-145B-D93F3674F6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EAF00FC-0309-644D-7C98-EB205A16A4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66C4A7-F9E7-D9C8-074C-F189AEAA7206}"/>
              </a:ext>
            </a:extLst>
          </p:cNvPr>
          <p:cNvSpPr>
            <a:spLocks noGrp="1"/>
          </p:cNvSpPr>
          <p:nvPr>
            <p:ph type="dt" sz="half" idx="10"/>
          </p:nvPr>
        </p:nvSpPr>
        <p:spPr/>
        <p:txBody>
          <a:bodyPr/>
          <a:lstStyle/>
          <a:p>
            <a:fld id="{3D5EBD2E-EC67-44D0-9A9E-AF15A4023CCD}" type="datetimeFigureOut">
              <a:rPr lang="en-IN" smtClean="0"/>
              <a:t>03-11-2024</a:t>
            </a:fld>
            <a:endParaRPr lang="en-IN"/>
          </a:p>
        </p:txBody>
      </p:sp>
      <p:sp>
        <p:nvSpPr>
          <p:cNvPr id="6" name="Footer Placeholder 5">
            <a:extLst>
              <a:ext uri="{FF2B5EF4-FFF2-40B4-BE49-F238E27FC236}">
                <a16:creationId xmlns:a16="http://schemas.microsoft.com/office/drawing/2014/main" id="{B4C11892-D8A7-B715-8682-325CDBA62AB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AED72E8-BCB1-C834-71B3-0DF24F9E7A97}"/>
              </a:ext>
            </a:extLst>
          </p:cNvPr>
          <p:cNvSpPr>
            <a:spLocks noGrp="1"/>
          </p:cNvSpPr>
          <p:nvPr>
            <p:ph type="sldNum" sz="quarter" idx="12"/>
          </p:nvPr>
        </p:nvSpPr>
        <p:spPr/>
        <p:txBody>
          <a:bodyPr/>
          <a:lstStyle/>
          <a:p>
            <a:fld id="{699C1EFA-ED04-4F89-A5AC-50FF5D28479D}" type="slidenum">
              <a:rPr lang="en-IN" smtClean="0"/>
              <a:t>‹#›</a:t>
            </a:fld>
            <a:endParaRPr lang="en-IN"/>
          </a:p>
        </p:txBody>
      </p:sp>
    </p:spTree>
    <p:extLst>
      <p:ext uri="{BB962C8B-B14F-4D97-AF65-F5344CB8AC3E}">
        <p14:creationId xmlns:p14="http://schemas.microsoft.com/office/powerpoint/2010/main" val="1877691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B31243-4284-1605-F584-D2182155F4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C26D2C8-B9EC-96B6-2BC2-D8E026A247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BE656C-7F4D-58C0-9226-4A696064E4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5EBD2E-EC67-44D0-9A9E-AF15A4023CCD}" type="datetimeFigureOut">
              <a:rPr lang="en-IN" smtClean="0"/>
              <a:t>03-11-2024</a:t>
            </a:fld>
            <a:endParaRPr lang="en-IN"/>
          </a:p>
        </p:txBody>
      </p:sp>
      <p:sp>
        <p:nvSpPr>
          <p:cNvPr id="5" name="Footer Placeholder 4">
            <a:extLst>
              <a:ext uri="{FF2B5EF4-FFF2-40B4-BE49-F238E27FC236}">
                <a16:creationId xmlns:a16="http://schemas.microsoft.com/office/drawing/2014/main" id="{755CBFC8-B515-9750-D092-EEFFC2BB0B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2B3ACD9-3032-3E5F-0A2B-D156AFA5EB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9C1EFA-ED04-4F89-A5AC-50FF5D28479D}" type="slidenum">
              <a:rPr lang="en-IN" smtClean="0"/>
              <a:t>‹#›</a:t>
            </a:fld>
            <a:endParaRPr lang="en-IN"/>
          </a:p>
        </p:txBody>
      </p:sp>
    </p:spTree>
    <p:extLst>
      <p:ext uri="{BB962C8B-B14F-4D97-AF65-F5344CB8AC3E}">
        <p14:creationId xmlns:p14="http://schemas.microsoft.com/office/powerpoint/2010/main" val="30270521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46150" y="309034"/>
            <a:ext cx="10316477" cy="138165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935567" y="1825626"/>
            <a:ext cx="10320867" cy="472334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Freeform: Shape 26">
            <a:extLst>
              <a:ext uri="{FF2B5EF4-FFF2-40B4-BE49-F238E27FC236}">
                <a16:creationId xmlns:a16="http://schemas.microsoft.com/office/drawing/2014/main" id="{72E2DED4-AC97-59C1-4563-8FE8C48783CD}"/>
              </a:ext>
            </a:extLst>
          </p:cNvPr>
          <p:cNvSpPr/>
          <p:nvPr/>
        </p:nvSpPr>
        <p:spPr>
          <a:xfrm>
            <a:off x="0" y="0"/>
            <a:ext cx="635000" cy="6858000"/>
          </a:xfrm>
          <a:custGeom>
            <a:avLst/>
            <a:gdLst>
              <a:gd name="connsiteX0" fmla="*/ 0 w 952500"/>
              <a:gd name="connsiteY0" fmla="*/ 0 h 10287000"/>
              <a:gd name="connsiteX1" fmla="*/ 952500 w 952500"/>
              <a:gd name="connsiteY1" fmla="*/ 0 h 10287000"/>
              <a:gd name="connsiteX2" fmla="*/ 952500 w 952500"/>
              <a:gd name="connsiteY2" fmla="*/ 10287000 h 10287000"/>
              <a:gd name="connsiteX3" fmla="*/ 0 w 952500"/>
              <a:gd name="connsiteY3" fmla="*/ 10287000 h 10287000"/>
            </a:gdLst>
            <a:ahLst/>
            <a:cxnLst>
              <a:cxn ang="0">
                <a:pos x="connsiteX0" y="connsiteY0"/>
              </a:cxn>
              <a:cxn ang="0">
                <a:pos x="connsiteX1" y="connsiteY1"/>
              </a:cxn>
              <a:cxn ang="0">
                <a:pos x="connsiteX2" y="connsiteY2"/>
              </a:cxn>
              <a:cxn ang="0">
                <a:pos x="connsiteX3" y="connsiteY3"/>
              </a:cxn>
            </a:cxnLst>
            <a:rect l="l" t="t" r="r" b="b"/>
            <a:pathLst>
              <a:path w="952500" h="10287000">
                <a:moveTo>
                  <a:pt x="0" y="0"/>
                </a:moveTo>
                <a:lnTo>
                  <a:pt x="952500" y="0"/>
                </a:lnTo>
                <a:lnTo>
                  <a:pt x="952500" y="10287000"/>
                </a:lnTo>
                <a:lnTo>
                  <a:pt x="0" y="10287000"/>
                </a:lnTo>
                <a:close/>
              </a:path>
            </a:pathLst>
          </a:custGeom>
          <a:solidFill>
            <a:srgbClr val="FFFFFF"/>
          </a:solidFill>
          <a:ln w="9525" cap="flat">
            <a:noFill/>
            <a:prstDash val="solid"/>
            <a:miter/>
          </a:ln>
        </p:spPr>
        <p:txBody>
          <a:bodyPr rtlCol="0" anchor="ctr"/>
          <a:lstStyle/>
          <a:p>
            <a:endParaRPr lang="en-ID" sz="1200"/>
          </a:p>
        </p:txBody>
      </p:sp>
      <p:sp>
        <p:nvSpPr>
          <p:cNvPr id="28" name="Freeform: Shape 27">
            <a:extLst>
              <a:ext uri="{FF2B5EF4-FFF2-40B4-BE49-F238E27FC236}">
                <a16:creationId xmlns:a16="http://schemas.microsoft.com/office/drawing/2014/main" id="{09C32838-03BA-A3E4-8A58-3457020075FA}"/>
              </a:ext>
            </a:extLst>
          </p:cNvPr>
          <p:cNvSpPr/>
          <p:nvPr/>
        </p:nvSpPr>
        <p:spPr>
          <a:xfrm>
            <a:off x="635000" y="0"/>
            <a:ext cx="6350" cy="6858000"/>
          </a:xfrm>
          <a:custGeom>
            <a:avLst/>
            <a:gdLst>
              <a:gd name="connsiteX0" fmla="*/ 0 w 9525"/>
              <a:gd name="connsiteY0" fmla="*/ 0 h 10287000"/>
              <a:gd name="connsiteX1" fmla="*/ 0 w 9525"/>
              <a:gd name="connsiteY1" fmla="*/ 10287000 h 10287000"/>
            </a:gdLst>
            <a:ahLst/>
            <a:cxnLst>
              <a:cxn ang="0">
                <a:pos x="connsiteX0" y="connsiteY0"/>
              </a:cxn>
              <a:cxn ang="0">
                <a:pos x="connsiteX1" y="connsiteY1"/>
              </a:cxn>
            </a:cxnLst>
            <a:rect l="l" t="t" r="r" b="b"/>
            <a:pathLst>
              <a:path w="9525" h="10287000">
                <a:moveTo>
                  <a:pt x="0" y="0"/>
                </a:moveTo>
                <a:lnTo>
                  <a:pt x="0" y="10287000"/>
                </a:lnTo>
              </a:path>
            </a:pathLst>
          </a:custGeom>
          <a:noFill/>
          <a:ln w="19050" cap="flat">
            <a:solidFill>
              <a:schemeClr val="tx1">
                <a:lumMod val="50000"/>
                <a:lumOff val="50000"/>
              </a:schemeClr>
            </a:solidFill>
            <a:prstDash val="solid"/>
            <a:miter/>
          </a:ln>
        </p:spPr>
        <p:txBody>
          <a:bodyPr rtlCol="0" anchor="ctr"/>
          <a:lstStyle/>
          <a:p>
            <a:endParaRPr lang="en-ID" sz="1200"/>
          </a:p>
        </p:txBody>
      </p:sp>
      <p:sp>
        <p:nvSpPr>
          <p:cNvPr id="6" name="Slide Number Placeholder 5"/>
          <p:cNvSpPr>
            <a:spLocks noGrp="1"/>
          </p:cNvSpPr>
          <p:nvPr userDrawn="1">
            <p:ph type="sldNum" sz="quarter" idx="4"/>
          </p:nvPr>
        </p:nvSpPr>
        <p:spPr>
          <a:xfrm>
            <a:off x="1" y="6183842"/>
            <a:ext cx="641349" cy="365125"/>
          </a:xfrm>
          <a:prstGeom prst="rect">
            <a:avLst/>
          </a:prstGeom>
        </p:spPr>
        <p:txBody>
          <a:bodyPr vert="horz" lIns="91440" tIns="45720" rIns="91440" bIns="45720" rtlCol="0" anchor="ctr"/>
          <a:lstStyle>
            <a:lvl1pPr algn="ctr">
              <a:defRPr sz="1200">
                <a:solidFill>
                  <a:schemeClr val="bg1"/>
                </a:solidFill>
                <a:latin typeface="Montserrat Bold" pitchFamily="2" charset="0"/>
              </a:defRPr>
            </a:lvl1pPr>
          </a:lstStyle>
          <a:p>
            <a:fld id="{F5342A4C-1D06-4798-B51F-D5804CA03D28}" type="slidenum">
              <a:rPr lang="en-ID" smtClean="0"/>
              <a:pPr/>
              <a:t>‹#›</a:t>
            </a:fld>
            <a:endParaRPr lang="en-ID" dirty="0"/>
          </a:p>
        </p:txBody>
      </p:sp>
      <p:sp>
        <p:nvSpPr>
          <p:cNvPr id="5" name="Footer Placeholder 4"/>
          <p:cNvSpPr>
            <a:spLocks noGrp="1"/>
          </p:cNvSpPr>
          <p:nvPr userDrawn="1">
            <p:ph type="ftr" sz="quarter" idx="3"/>
          </p:nvPr>
        </p:nvSpPr>
        <p:spPr>
          <a:xfrm>
            <a:off x="110841" y="309034"/>
            <a:ext cx="413319" cy="3121025"/>
          </a:xfrm>
          <a:prstGeom prst="rect">
            <a:avLst/>
          </a:prstGeom>
        </p:spPr>
        <p:txBody>
          <a:bodyPr vert="vert270" lIns="91440" tIns="45720" rIns="91440" bIns="45720" rtlCol="0" anchor="ctr"/>
          <a:lstStyle>
            <a:lvl1pPr algn="r">
              <a:defRPr sz="1200">
                <a:solidFill>
                  <a:schemeClr val="bg1"/>
                </a:solidFill>
                <a:latin typeface="Montserrat Bold" pitchFamily="2" charset="0"/>
              </a:defRPr>
            </a:lvl1pPr>
          </a:lstStyle>
          <a:p>
            <a:r>
              <a:rPr lang="en-ID"/>
              <a:t>SIERRA // BRAND GUIDELINES</a:t>
            </a:r>
            <a:endParaRPr lang="en-ID" dirty="0"/>
          </a:p>
        </p:txBody>
      </p:sp>
    </p:spTree>
    <p:extLst>
      <p:ext uri="{BB962C8B-B14F-4D97-AF65-F5344CB8AC3E}">
        <p14:creationId xmlns:p14="http://schemas.microsoft.com/office/powerpoint/2010/main" val="96620983"/>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60" r:id="rId21"/>
    <p:sldLayoutId id="2147483682" r:id="rId22"/>
  </p:sldLayoutIdLst>
  <p:hf hdr="0" dt="0"/>
  <p:txStyles>
    <p:titleStyle>
      <a:lvl1pPr algn="l" defTabSz="914446"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360018" rtl="0" eaLnBrk="1" latinLnBrk="0" hangingPunct="1">
        <a:lnSpc>
          <a:spcPct val="130000"/>
        </a:lnSpc>
        <a:spcBef>
          <a:spcPts val="0"/>
        </a:spcBef>
        <a:buFont typeface="Arial" panose="020B0604020202020204" pitchFamily="34" charset="0"/>
        <a:buNone/>
        <a:defRPr sz="1200" kern="1200">
          <a:solidFill>
            <a:schemeClr val="tx1"/>
          </a:solidFill>
          <a:latin typeface="+mn-lt"/>
          <a:ea typeface="+mn-ea"/>
          <a:cs typeface="+mn-cs"/>
        </a:defRPr>
      </a:lvl1pPr>
      <a:lvl2pPr marL="457223" indent="0" algn="l" defTabSz="360018" rtl="0" eaLnBrk="1" latinLnBrk="0" hangingPunct="1">
        <a:lnSpc>
          <a:spcPct val="130000"/>
        </a:lnSpc>
        <a:spcBef>
          <a:spcPts val="0"/>
        </a:spcBef>
        <a:buFont typeface="Arial" panose="020B0604020202020204" pitchFamily="34" charset="0"/>
        <a:buNone/>
        <a:defRPr sz="933" kern="1200">
          <a:solidFill>
            <a:schemeClr val="tx1"/>
          </a:solidFill>
          <a:latin typeface="+mn-lt"/>
          <a:ea typeface="+mn-ea"/>
          <a:cs typeface="+mn-cs"/>
        </a:defRPr>
      </a:lvl2pPr>
      <a:lvl3pPr marL="914446" indent="0" algn="l" defTabSz="360018" rtl="0" eaLnBrk="1" latinLnBrk="0" hangingPunct="1">
        <a:lnSpc>
          <a:spcPct val="130000"/>
        </a:lnSpc>
        <a:spcBef>
          <a:spcPts val="0"/>
        </a:spcBef>
        <a:buFont typeface="Arial" panose="020B0604020202020204" pitchFamily="34" charset="0"/>
        <a:buNone/>
        <a:defRPr sz="800" kern="1200">
          <a:solidFill>
            <a:schemeClr val="tx1"/>
          </a:solidFill>
          <a:latin typeface="+mn-lt"/>
          <a:ea typeface="+mn-ea"/>
          <a:cs typeface="+mn-cs"/>
        </a:defRPr>
      </a:lvl3pPr>
      <a:lvl4pPr marL="1371669" indent="0" algn="l" defTabSz="360018" rtl="0" eaLnBrk="1" latinLnBrk="0" hangingPunct="1">
        <a:lnSpc>
          <a:spcPct val="130000"/>
        </a:lnSpc>
        <a:spcBef>
          <a:spcPts val="0"/>
        </a:spcBef>
        <a:buFont typeface="Arial" panose="020B0604020202020204" pitchFamily="34" charset="0"/>
        <a:buNone/>
        <a:defRPr sz="733" kern="1200">
          <a:solidFill>
            <a:schemeClr val="tx1"/>
          </a:solidFill>
          <a:latin typeface="+mn-lt"/>
          <a:ea typeface="+mn-ea"/>
          <a:cs typeface="+mn-cs"/>
        </a:defRPr>
      </a:lvl4pPr>
      <a:lvl5pPr marL="1828891" indent="0" algn="l" defTabSz="360018" rtl="0" eaLnBrk="1" latinLnBrk="0" hangingPunct="1">
        <a:lnSpc>
          <a:spcPct val="130000"/>
        </a:lnSpc>
        <a:spcBef>
          <a:spcPts val="0"/>
        </a:spcBef>
        <a:buFont typeface="Arial" panose="020B0604020202020204" pitchFamily="34" charset="0"/>
        <a:buNone/>
        <a:defRPr sz="733" kern="1200">
          <a:solidFill>
            <a:schemeClr val="tx1"/>
          </a:solidFill>
          <a:latin typeface="+mn-lt"/>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46" rtl="0" eaLnBrk="1" latinLnBrk="0" hangingPunct="1">
        <a:defRPr sz="1800" kern="1200">
          <a:solidFill>
            <a:schemeClr val="tx1"/>
          </a:solidFill>
          <a:latin typeface="+mn-lt"/>
          <a:ea typeface="+mn-ea"/>
          <a:cs typeface="+mn-cs"/>
        </a:defRPr>
      </a:lvl1pPr>
      <a:lvl2pPr marL="457223" algn="l" defTabSz="914446" rtl="0" eaLnBrk="1" latinLnBrk="0" hangingPunct="1">
        <a:defRPr sz="1800" kern="1200">
          <a:solidFill>
            <a:schemeClr val="tx1"/>
          </a:solidFill>
          <a:latin typeface="+mn-lt"/>
          <a:ea typeface="+mn-ea"/>
          <a:cs typeface="+mn-cs"/>
        </a:defRPr>
      </a:lvl2pPr>
      <a:lvl3pPr marL="914446" algn="l" defTabSz="914446" rtl="0" eaLnBrk="1" latinLnBrk="0" hangingPunct="1">
        <a:defRPr sz="1800" kern="1200">
          <a:solidFill>
            <a:schemeClr val="tx1"/>
          </a:solidFill>
          <a:latin typeface="+mn-lt"/>
          <a:ea typeface="+mn-ea"/>
          <a:cs typeface="+mn-cs"/>
        </a:defRPr>
      </a:lvl3pPr>
      <a:lvl4pPr marL="1371669" algn="l" defTabSz="914446" rtl="0" eaLnBrk="1" latinLnBrk="0" hangingPunct="1">
        <a:defRPr sz="1800" kern="1200">
          <a:solidFill>
            <a:schemeClr val="tx1"/>
          </a:solidFill>
          <a:latin typeface="+mn-lt"/>
          <a:ea typeface="+mn-ea"/>
          <a:cs typeface="+mn-cs"/>
        </a:defRPr>
      </a:lvl4pPr>
      <a:lvl5pPr marL="1828891" algn="l" defTabSz="914446" rtl="0" eaLnBrk="1" latinLnBrk="0" hangingPunct="1">
        <a:defRPr sz="1800" kern="1200">
          <a:solidFill>
            <a:schemeClr val="tx1"/>
          </a:solidFill>
          <a:latin typeface="+mn-lt"/>
          <a:ea typeface="+mn-ea"/>
          <a:cs typeface="+mn-cs"/>
        </a:defRPr>
      </a:lvl5pPr>
      <a:lvl6pPr marL="2286114" algn="l" defTabSz="914446" rtl="0" eaLnBrk="1" latinLnBrk="0" hangingPunct="1">
        <a:defRPr sz="1800" kern="1200">
          <a:solidFill>
            <a:schemeClr val="tx1"/>
          </a:solidFill>
          <a:latin typeface="+mn-lt"/>
          <a:ea typeface="+mn-ea"/>
          <a:cs typeface="+mn-cs"/>
        </a:defRPr>
      </a:lvl6pPr>
      <a:lvl7pPr marL="2743337" algn="l" defTabSz="914446" rtl="0" eaLnBrk="1" latinLnBrk="0" hangingPunct="1">
        <a:defRPr sz="1800" kern="1200">
          <a:solidFill>
            <a:schemeClr val="tx1"/>
          </a:solidFill>
          <a:latin typeface="+mn-lt"/>
          <a:ea typeface="+mn-ea"/>
          <a:cs typeface="+mn-cs"/>
        </a:defRPr>
      </a:lvl7pPr>
      <a:lvl8pPr marL="3200560" algn="l" defTabSz="914446" rtl="0" eaLnBrk="1" latinLnBrk="0" hangingPunct="1">
        <a:defRPr sz="1800" kern="1200">
          <a:solidFill>
            <a:schemeClr val="tx1"/>
          </a:solidFill>
          <a:latin typeface="+mn-lt"/>
          <a:ea typeface="+mn-ea"/>
          <a:cs typeface="+mn-cs"/>
        </a:defRPr>
      </a:lvl8pPr>
      <a:lvl9pPr marL="3657783" algn="l" defTabSz="91444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240">
          <p15:clr>
            <a:srgbClr val="F26B43"/>
          </p15:clr>
        </p15:guide>
        <p15:guide id="2" pos="5760">
          <p15:clr>
            <a:srgbClr val="F26B43"/>
          </p15:clr>
        </p15:guide>
        <p15:guide id="4" orient="horz" pos="292">
          <p15:clr>
            <a:srgbClr val="F26B43"/>
          </p15:clr>
        </p15:guide>
        <p15:guide id="5" orient="horz" pos="6188">
          <p15:clr>
            <a:srgbClr val="F26B43"/>
          </p15:clr>
        </p15:guide>
        <p15:guide id="6" pos="884">
          <p15:clr>
            <a:srgbClr val="F26B43"/>
          </p15:clr>
        </p15:guide>
        <p15:guide id="7" pos="1063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3.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D1FAD-7E02-CDAF-8CCE-D833978DD019}"/>
              </a:ext>
            </a:extLst>
          </p:cNvPr>
          <p:cNvSpPr>
            <a:spLocks noGrp="1"/>
          </p:cNvSpPr>
          <p:nvPr>
            <p:ph type="ctrTitle"/>
          </p:nvPr>
        </p:nvSpPr>
        <p:spPr/>
        <p:txBody>
          <a:bodyPr/>
          <a:lstStyle/>
          <a:p>
            <a:r>
              <a:rPr lang="en-ID"/>
              <a:t>DESIGN PATTERNS</a:t>
            </a:r>
            <a:endParaRPr lang="en-ID" dirty="0"/>
          </a:p>
        </p:txBody>
      </p:sp>
      <p:sp>
        <p:nvSpPr>
          <p:cNvPr id="3" name="Subtitle 2">
            <a:extLst>
              <a:ext uri="{FF2B5EF4-FFF2-40B4-BE49-F238E27FC236}">
                <a16:creationId xmlns:a16="http://schemas.microsoft.com/office/drawing/2014/main" id="{907D9FAB-B546-6608-552E-A6F031A79D6F}"/>
              </a:ext>
            </a:extLst>
          </p:cNvPr>
          <p:cNvSpPr>
            <a:spLocks noGrp="1"/>
          </p:cNvSpPr>
          <p:nvPr>
            <p:ph type="subTitle" idx="1"/>
          </p:nvPr>
        </p:nvSpPr>
        <p:spPr/>
        <p:txBody>
          <a:bodyPr/>
          <a:lstStyle/>
          <a:p>
            <a:r>
              <a:rPr lang="en-ID"/>
              <a:t>November - 2024</a:t>
            </a:r>
            <a:endParaRPr lang="en-ID" dirty="0"/>
          </a:p>
        </p:txBody>
      </p:sp>
      <p:sp>
        <p:nvSpPr>
          <p:cNvPr id="4" name="Footer Placeholder 3">
            <a:extLst>
              <a:ext uri="{FF2B5EF4-FFF2-40B4-BE49-F238E27FC236}">
                <a16:creationId xmlns:a16="http://schemas.microsoft.com/office/drawing/2014/main" id="{CEAAA56F-7634-B0ED-724E-5C418FFB08AC}"/>
              </a:ext>
            </a:extLst>
          </p:cNvPr>
          <p:cNvSpPr>
            <a:spLocks noGrp="1"/>
          </p:cNvSpPr>
          <p:nvPr>
            <p:ph type="ftr" sz="quarter" idx="11"/>
          </p:nvPr>
        </p:nvSpPr>
        <p:spPr/>
        <p:txBody>
          <a:bodyPr/>
          <a:lstStyle/>
          <a:p>
            <a:pPr algn="r"/>
            <a:r>
              <a:rPr lang="en-ID"/>
              <a:t>DESIGN PATTERNS</a:t>
            </a:r>
            <a:endParaRPr lang="en-ID" dirty="0"/>
          </a:p>
        </p:txBody>
      </p:sp>
      <p:sp>
        <p:nvSpPr>
          <p:cNvPr id="5" name="Text Placeholder 4">
            <a:extLst>
              <a:ext uri="{FF2B5EF4-FFF2-40B4-BE49-F238E27FC236}">
                <a16:creationId xmlns:a16="http://schemas.microsoft.com/office/drawing/2014/main" id="{3E25CDF5-4FFD-4841-0032-F75BA9390738}"/>
              </a:ext>
            </a:extLst>
          </p:cNvPr>
          <p:cNvSpPr>
            <a:spLocks noGrp="1"/>
          </p:cNvSpPr>
          <p:nvPr>
            <p:ph type="body" sz="quarter" idx="12"/>
          </p:nvPr>
        </p:nvSpPr>
        <p:spPr/>
        <p:txBody>
          <a:bodyPr/>
          <a:lstStyle/>
          <a:p>
            <a:r>
              <a:rPr lang="en-ID" dirty="0"/>
              <a:t>Presentation by Group 2</a:t>
            </a:r>
          </a:p>
        </p:txBody>
      </p:sp>
    </p:spTree>
    <p:extLst>
      <p:ext uri="{BB962C8B-B14F-4D97-AF65-F5344CB8AC3E}">
        <p14:creationId xmlns:p14="http://schemas.microsoft.com/office/powerpoint/2010/main" val="1518221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2B705-3BD6-C68F-AE4E-7DFA85EE1C6A}"/>
              </a:ext>
            </a:extLst>
          </p:cNvPr>
          <p:cNvSpPr>
            <a:spLocks noGrp="1"/>
          </p:cNvSpPr>
          <p:nvPr>
            <p:ph type="title"/>
          </p:nvPr>
        </p:nvSpPr>
        <p:spPr/>
        <p:txBody>
          <a:bodyPr/>
          <a:lstStyle/>
          <a:p>
            <a:r>
              <a:rPr lang="en-IN"/>
              <a:t>Introduction to Patterns</a:t>
            </a:r>
          </a:p>
        </p:txBody>
      </p:sp>
      <p:sp>
        <p:nvSpPr>
          <p:cNvPr id="3" name="Footer Placeholder 2">
            <a:extLst>
              <a:ext uri="{FF2B5EF4-FFF2-40B4-BE49-F238E27FC236}">
                <a16:creationId xmlns:a16="http://schemas.microsoft.com/office/drawing/2014/main" id="{29201E8E-58C7-775B-8E0B-29068E9F0C3B}"/>
              </a:ext>
            </a:extLst>
          </p:cNvPr>
          <p:cNvSpPr>
            <a:spLocks noGrp="1"/>
          </p:cNvSpPr>
          <p:nvPr>
            <p:ph type="ftr" sz="quarter" idx="10"/>
          </p:nvPr>
        </p:nvSpPr>
        <p:spPr/>
        <p:txBody>
          <a:bodyPr/>
          <a:lstStyle/>
          <a:p>
            <a:r>
              <a:rPr lang="en-ID"/>
              <a:t>DESIGN PATTERNS</a:t>
            </a:r>
            <a:endParaRPr lang="en-ID" dirty="0"/>
          </a:p>
        </p:txBody>
      </p:sp>
      <p:sp>
        <p:nvSpPr>
          <p:cNvPr id="4" name="Slide Number Placeholder 3">
            <a:extLst>
              <a:ext uri="{FF2B5EF4-FFF2-40B4-BE49-F238E27FC236}">
                <a16:creationId xmlns:a16="http://schemas.microsoft.com/office/drawing/2014/main" id="{5B3D8B9C-39F7-E9CA-777A-0609C71AC153}"/>
              </a:ext>
            </a:extLst>
          </p:cNvPr>
          <p:cNvSpPr>
            <a:spLocks noGrp="1"/>
          </p:cNvSpPr>
          <p:nvPr>
            <p:ph type="sldNum" sz="quarter" idx="11"/>
          </p:nvPr>
        </p:nvSpPr>
        <p:spPr/>
        <p:txBody>
          <a:bodyPr/>
          <a:lstStyle/>
          <a:p>
            <a:fld id="{F5342A4C-1D06-4798-B51F-D5804CA03D28}" type="slidenum">
              <a:rPr lang="en-ID" smtClean="0"/>
              <a:pPr/>
              <a:t>2</a:t>
            </a:fld>
            <a:endParaRPr lang="en-ID" dirty="0"/>
          </a:p>
        </p:txBody>
      </p:sp>
      <p:sp>
        <p:nvSpPr>
          <p:cNvPr id="5" name="Text Placeholder 4">
            <a:extLst>
              <a:ext uri="{FF2B5EF4-FFF2-40B4-BE49-F238E27FC236}">
                <a16:creationId xmlns:a16="http://schemas.microsoft.com/office/drawing/2014/main" id="{98ECB757-AAA2-76BD-3A27-39E64309E1A7}"/>
              </a:ext>
            </a:extLst>
          </p:cNvPr>
          <p:cNvSpPr>
            <a:spLocks noGrp="1"/>
          </p:cNvSpPr>
          <p:nvPr>
            <p:ph type="body" sz="quarter" idx="12"/>
          </p:nvPr>
        </p:nvSpPr>
        <p:spPr/>
        <p:txBody>
          <a:bodyPr/>
          <a:lstStyle/>
          <a:p>
            <a:r>
              <a:rPr lang="en-US"/>
              <a:t>Design patterns are best practices designed to solve common problems in software design. They provide templates for writing code that is easily understandable, reusable, and maintainable.</a:t>
            </a:r>
            <a:endParaRPr lang="en-IN"/>
          </a:p>
        </p:txBody>
      </p:sp>
      <p:pic>
        <p:nvPicPr>
          <p:cNvPr id="8" name="Picture Placeholder 7">
            <a:extLst>
              <a:ext uri="{FF2B5EF4-FFF2-40B4-BE49-F238E27FC236}">
                <a16:creationId xmlns:a16="http://schemas.microsoft.com/office/drawing/2014/main" id="{E6B4C781-103E-E24E-2B8A-BB01D5E7A7A3}"/>
              </a:ext>
            </a:extLst>
          </p:cNvPr>
          <p:cNvPicPr>
            <a:picLocks noGrp="1" noChangeAspect="1"/>
          </p:cNvPicPr>
          <p:nvPr>
            <p:ph type="pic" sz="quarter" idx="13"/>
          </p:nvPr>
        </p:nvPicPr>
        <p:blipFill>
          <a:blip r:embed="rId2"/>
          <a:srcRect l="14830" r="14830"/>
          <a:stretch>
            <a:fillRect/>
          </a:stretch>
        </p:blipFill>
        <p:spPr>
          <a:xfrm>
            <a:off x="2549496" y="1269000"/>
            <a:ext cx="2280000" cy="2160000"/>
          </a:xfrm>
        </p:spPr>
      </p:pic>
      <p:sp>
        <p:nvSpPr>
          <p:cNvPr id="7" name="Text Placeholder 6">
            <a:extLst>
              <a:ext uri="{FF2B5EF4-FFF2-40B4-BE49-F238E27FC236}">
                <a16:creationId xmlns:a16="http://schemas.microsoft.com/office/drawing/2014/main" id="{18187B8E-163C-343A-3CD9-FBAF8DF50483}"/>
              </a:ext>
            </a:extLst>
          </p:cNvPr>
          <p:cNvSpPr>
            <a:spLocks noGrp="1"/>
          </p:cNvSpPr>
          <p:nvPr>
            <p:ph type="body" sz="quarter" idx="14"/>
          </p:nvPr>
        </p:nvSpPr>
        <p:spPr/>
        <p:txBody>
          <a:bodyPr/>
          <a:lstStyle/>
          <a:p>
            <a:r>
              <a:rPr lang="en-IN"/>
              <a:t>Understanding Design Patterns</a:t>
            </a:r>
          </a:p>
        </p:txBody>
      </p:sp>
    </p:spTree>
    <p:extLst>
      <p:ext uri="{BB962C8B-B14F-4D97-AF65-F5344CB8AC3E}">
        <p14:creationId xmlns:p14="http://schemas.microsoft.com/office/powerpoint/2010/main" val="3265466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CFFF0-5C1E-FD62-333B-2A6B3328BA16}"/>
              </a:ext>
            </a:extLst>
          </p:cNvPr>
          <p:cNvSpPr>
            <a:spLocks noGrp="1"/>
          </p:cNvSpPr>
          <p:nvPr>
            <p:ph type="title"/>
          </p:nvPr>
        </p:nvSpPr>
        <p:spPr/>
        <p:txBody>
          <a:bodyPr/>
          <a:lstStyle/>
          <a:p>
            <a:r>
              <a:rPr lang="en-IN"/>
              <a:t>Types of Patterns</a:t>
            </a:r>
          </a:p>
        </p:txBody>
      </p:sp>
      <p:sp>
        <p:nvSpPr>
          <p:cNvPr id="3" name="Footer Placeholder 2">
            <a:extLst>
              <a:ext uri="{FF2B5EF4-FFF2-40B4-BE49-F238E27FC236}">
                <a16:creationId xmlns:a16="http://schemas.microsoft.com/office/drawing/2014/main" id="{02B86070-4735-7125-0AC4-CDE2894E31A2}"/>
              </a:ext>
            </a:extLst>
          </p:cNvPr>
          <p:cNvSpPr>
            <a:spLocks noGrp="1"/>
          </p:cNvSpPr>
          <p:nvPr>
            <p:ph type="ftr" sz="quarter" idx="10"/>
          </p:nvPr>
        </p:nvSpPr>
        <p:spPr/>
        <p:txBody>
          <a:bodyPr/>
          <a:lstStyle/>
          <a:p>
            <a:r>
              <a:rPr lang="en-ID" dirty="0"/>
              <a:t>DESIGN PATTERNS</a:t>
            </a:r>
          </a:p>
        </p:txBody>
      </p:sp>
      <p:sp>
        <p:nvSpPr>
          <p:cNvPr id="4" name="Slide Number Placeholder 3">
            <a:extLst>
              <a:ext uri="{FF2B5EF4-FFF2-40B4-BE49-F238E27FC236}">
                <a16:creationId xmlns:a16="http://schemas.microsoft.com/office/drawing/2014/main" id="{B667B3DE-58D2-5B51-186A-535BD2A5C18F}"/>
              </a:ext>
            </a:extLst>
          </p:cNvPr>
          <p:cNvSpPr>
            <a:spLocks noGrp="1"/>
          </p:cNvSpPr>
          <p:nvPr>
            <p:ph type="sldNum" sz="quarter" idx="11"/>
          </p:nvPr>
        </p:nvSpPr>
        <p:spPr/>
        <p:txBody>
          <a:bodyPr/>
          <a:lstStyle/>
          <a:p>
            <a:fld id="{F5342A4C-1D06-4798-B51F-D5804CA03D28}" type="slidenum">
              <a:rPr lang="en-ID" smtClean="0"/>
              <a:pPr/>
              <a:t>3</a:t>
            </a:fld>
            <a:endParaRPr lang="en-ID" dirty="0"/>
          </a:p>
        </p:txBody>
      </p:sp>
      <p:pic>
        <p:nvPicPr>
          <p:cNvPr id="11" name="Picture Placeholder 10">
            <a:extLst>
              <a:ext uri="{FF2B5EF4-FFF2-40B4-BE49-F238E27FC236}">
                <a16:creationId xmlns:a16="http://schemas.microsoft.com/office/drawing/2014/main" id="{99E05E99-014E-A6F0-A1ED-732BB451B921}"/>
              </a:ext>
            </a:extLst>
          </p:cNvPr>
          <p:cNvPicPr>
            <a:picLocks noGrp="1" noChangeAspect="1"/>
          </p:cNvPicPr>
          <p:nvPr>
            <p:ph type="pic" sz="quarter" idx="12"/>
          </p:nvPr>
        </p:nvPicPr>
        <p:blipFill>
          <a:blip r:embed="rId2"/>
          <a:srcRect t="12521" b="12521"/>
          <a:stretch>
            <a:fillRect/>
          </a:stretch>
        </p:blipFill>
        <p:spPr/>
      </p:pic>
      <p:pic>
        <p:nvPicPr>
          <p:cNvPr id="12" name="Picture Placeholder 11">
            <a:extLst>
              <a:ext uri="{FF2B5EF4-FFF2-40B4-BE49-F238E27FC236}">
                <a16:creationId xmlns:a16="http://schemas.microsoft.com/office/drawing/2014/main" id="{D4F25983-97F7-65BE-7B4B-C384D3CFCBC4}"/>
              </a:ext>
            </a:extLst>
          </p:cNvPr>
          <p:cNvPicPr>
            <a:picLocks noGrp="1" noChangeAspect="1"/>
          </p:cNvPicPr>
          <p:nvPr>
            <p:ph type="pic" sz="quarter" idx="13"/>
          </p:nvPr>
        </p:nvPicPr>
        <p:blipFill>
          <a:blip r:embed="rId3"/>
          <a:srcRect t="12500" b="12500"/>
          <a:stretch>
            <a:fillRect/>
          </a:stretch>
        </p:blipFill>
        <p:spPr/>
      </p:pic>
      <p:sp>
        <p:nvSpPr>
          <p:cNvPr id="7" name="Text Placeholder 6">
            <a:extLst>
              <a:ext uri="{FF2B5EF4-FFF2-40B4-BE49-F238E27FC236}">
                <a16:creationId xmlns:a16="http://schemas.microsoft.com/office/drawing/2014/main" id="{1DB0EE88-46BB-60E4-FE31-41ACF07C1A6B}"/>
              </a:ext>
            </a:extLst>
          </p:cNvPr>
          <p:cNvSpPr>
            <a:spLocks noGrp="1"/>
          </p:cNvSpPr>
          <p:nvPr>
            <p:ph type="body" sz="quarter" idx="15"/>
          </p:nvPr>
        </p:nvSpPr>
        <p:spPr/>
        <p:txBody>
          <a:bodyPr/>
          <a:lstStyle/>
          <a:p>
            <a:r>
              <a:rPr lang="en-US"/>
              <a:t>Focus on object creation mechanisms, trying to create objects in a manner suitable to the situation.</a:t>
            </a:r>
            <a:endParaRPr lang="en-IN"/>
          </a:p>
        </p:txBody>
      </p:sp>
      <p:sp>
        <p:nvSpPr>
          <p:cNvPr id="8" name="Text Placeholder 7">
            <a:extLst>
              <a:ext uri="{FF2B5EF4-FFF2-40B4-BE49-F238E27FC236}">
                <a16:creationId xmlns:a16="http://schemas.microsoft.com/office/drawing/2014/main" id="{5E68DF2F-8BFC-DA63-BB44-C4844C50DDCC}"/>
              </a:ext>
            </a:extLst>
          </p:cNvPr>
          <p:cNvSpPr>
            <a:spLocks noGrp="1"/>
          </p:cNvSpPr>
          <p:nvPr>
            <p:ph type="body" sz="quarter" idx="17"/>
          </p:nvPr>
        </p:nvSpPr>
        <p:spPr/>
        <p:txBody>
          <a:bodyPr/>
          <a:lstStyle/>
          <a:p>
            <a:r>
              <a:rPr lang="en-US" dirty="0"/>
              <a:t>Deal with object composition, ensuring that if one part changes, the entire system doesn't need to do the same.</a:t>
            </a:r>
            <a:endParaRPr lang="en-IN" dirty="0"/>
          </a:p>
        </p:txBody>
      </p:sp>
      <p:sp>
        <p:nvSpPr>
          <p:cNvPr id="9" name="Text Placeholder 8">
            <a:extLst>
              <a:ext uri="{FF2B5EF4-FFF2-40B4-BE49-F238E27FC236}">
                <a16:creationId xmlns:a16="http://schemas.microsoft.com/office/drawing/2014/main" id="{4C7C875B-4FEF-9092-0D34-E13F3E5BEF61}"/>
              </a:ext>
            </a:extLst>
          </p:cNvPr>
          <p:cNvSpPr>
            <a:spLocks noGrp="1"/>
          </p:cNvSpPr>
          <p:nvPr>
            <p:ph type="body" sz="quarter" idx="16"/>
          </p:nvPr>
        </p:nvSpPr>
        <p:spPr/>
        <p:txBody>
          <a:bodyPr/>
          <a:lstStyle/>
          <a:p>
            <a:r>
              <a:rPr lang="en-IN"/>
              <a:t>Creational Patterns</a:t>
            </a:r>
          </a:p>
        </p:txBody>
      </p:sp>
      <p:sp>
        <p:nvSpPr>
          <p:cNvPr id="10" name="Text Placeholder 9">
            <a:extLst>
              <a:ext uri="{FF2B5EF4-FFF2-40B4-BE49-F238E27FC236}">
                <a16:creationId xmlns:a16="http://schemas.microsoft.com/office/drawing/2014/main" id="{B3A07B24-39D2-64F9-C4ED-0CBDBC24AE80}"/>
              </a:ext>
            </a:extLst>
          </p:cNvPr>
          <p:cNvSpPr>
            <a:spLocks noGrp="1"/>
          </p:cNvSpPr>
          <p:nvPr>
            <p:ph type="body" sz="quarter" idx="18"/>
          </p:nvPr>
        </p:nvSpPr>
        <p:spPr/>
        <p:txBody>
          <a:bodyPr/>
          <a:lstStyle/>
          <a:p>
            <a:r>
              <a:rPr lang="en-IN"/>
              <a:t>Structural Patterns</a:t>
            </a:r>
          </a:p>
        </p:txBody>
      </p:sp>
    </p:spTree>
    <p:extLst>
      <p:ext uri="{BB962C8B-B14F-4D97-AF65-F5344CB8AC3E}">
        <p14:creationId xmlns:p14="http://schemas.microsoft.com/office/powerpoint/2010/main" val="195309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graphicFrame>
        <p:nvGraphicFramePr>
          <p:cNvPr id="2" name="Table 0"/>
          <p:cNvGraphicFramePr>
            <a:graphicFrameLocks noGrp="1"/>
          </p:cNvGraphicFramePr>
          <p:nvPr/>
        </p:nvGraphicFramePr>
        <p:xfrm>
          <a:off x="1054608" y="2859024"/>
          <a:ext cx="10363200" cy="2670048"/>
        </p:xfrm>
        <a:graphic>
          <a:graphicData uri="http://schemas.openxmlformats.org/drawingml/2006/table">
            <a:tbl>
              <a:tblPr/>
              <a:tblGrid>
                <a:gridCol w="5181600">
                  <a:extLst>
                    <a:ext uri="{9D8B030D-6E8A-4147-A177-3AD203B41FA5}">
                      <a16:colId xmlns:a16="http://schemas.microsoft.com/office/drawing/2014/main" val="20000"/>
                    </a:ext>
                  </a:extLst>
                </a:gridCol>
                <a:gridCol w="5181600">
                  <a:extLst>
                    <a:ext uri="{9D8B030D-6E8A-4147-A177-3AD203B41FA5}">
                      <a16:colId xmlns:a16="http://schemas.microsoft.com/office/drawing/2014/main" val="20001"/>
                    </a:ext>
                  </a:extLst>
                </a:gridCol>
              </a:tblGrid>
              <a:tr h="524256">
                <a:tc>
                  <a:txBody>
                    <a:bodyPr/>
                    <a:lstStyle/>
                    <a:p>
                      <a:pPr marL="0" indent="0">
                        <a:buNone/>
                      </a:pPr>
                      <a:r>
                        <a:rPr lang="en-US" sz="1400" b="1" dirty="0">
                          <a:solidFill>
                            <a:srgbClr val="FFFFFF"/>
                          </a:solidFill>
                          <a:latin typeface="Open Sans" pitchFamily="34" charset="0"/>
                          <a:ea typeface="Open Sans" pitchFamily="34" charset="-122"/>
                          <a:cs typeface="Open Sans" pitchFamily="34" charset="-120"/>
                        </a:rPr>
                        <a:t>BENEFIT</a:t>
                      </a:r>
                      <a:endParaRPr lang="en-US" sz="1400" dirty="0">
                        <a:latin typeface="Open Sans" charset="0"/>
                        <a:ea typeface="Open Sans" charset="0"/>
                        <a:cs typeface="Open Sans" charset="0"/>
                      </a:endParaRPr>
                    </a:p>
                  </a:txBody>
                  <a:tcPr marL="73152" marR="73152" marT="73152" marB="73152" anchor="ctr">
                    <a:lnL w="0" cap="flat" cmpd="sng" algn="ctr">
                      <a:solidFill>
                        <a:srgbClr val="666666"/>
                      </a:solidFill>
                      <a:prstDash val="sysDash"/>
                      <a:round/>
                      <a:headEnd type="none" w="med" len="med"/>
                      <a:tailEnd type="none" w="med" len="med"/>
                    </a:lnL>
                    <a:lnR w="12700" cap="flat" cmpd="sng" algn="ctr">
                      <a:solidFill>
                        <a:srgbClr val="A6A6A6"/>
                      </a:solidFill>
                      <a:prstDash val="sysDash"/>
                      <a:round/>
                      <a:headEnd type="none" w="med" len="med"/>
                      <a:tailEnd type="none" w="med" len="med"/>
                    </a:lnR>
                    <a:lnT w="0" cap="flat" cmpd="sng" algn="ctr">
                      <a:solidFill>
                        <a:srgbClr val="66666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tc>
                  <a:txBody>
                    <a:bodyPr/>
                    <a:lstStyle/>
                    <a:p>
                      <a:pPr marL="0" indent="0">
                        <a:buNone/>
                      </a:pPr>
                      <a:r>
                        <a:rPr lang="en-US" sz="1400" b="1" dirty="0">
                          <a:solidFill>
                            <a:srgbClr val="FFFFFF"/>
                          </a:solidFill>
                          <a:latin typeface="Open Sans" pitchFamily="34" charset="0"/>
                          <a:ea typeface="Open Sans" pitchFamily="34" charset="-122"/>
                          <a:cs typeface="Open Sans" pitchFamily="34" charset="-120"/>
                        </a:rPr>
                        <a:t>DESCRIPTION</a:t>
                      </a:r>
                      <a:endParaRPr lang="en-US" sz="1400" dirty="0">
                        <a:latin typeface="Open Sans" charset="0"/>
                        <a:ea typeface="Open Sans" charset="0"/>
                        <a:cs typeface="Open Sans" charset="0"/>
                      </a:endParaRPr>
                    </a:p>
                  </a:txBody>
                  <a:tcPr marL="73152" marR="73152" marT="73152" marB="73152" anchor="ctr">
                    <a:lnL w="12700" cap="flat" cmpd="sng" algn="ctr">
                      <a:solidFill>
                        <a:srgbClr val="A6A6A6"/>
                      </a:solidFill>
                      <a:prstDash val="sysDash"/>
                      <a:round/>
                      <a:headEnd type="none" w="med" len="med"/>
                      <a:tailEnd type="none" w="med" len="med"/>
                    </a:lnL>
                    <a:lnR w="0" cap="flat" cmpd="sng" algn="ctr">
                      <a:solidFill>
                        <a:srgbClr val="666666"/>
                      </a:solidFill>
                      <a:prstDash val="sysDash"/>
                      <a:round/>
                      <a:headEnd type="none" w="med" len="med"/>
                      <a:tailEnd type="none" w="med" len="med"/>
                    </a:lnR>
                    <a:lnT w="0" cap="flat" cmpd="sng" algn="ctr">
                      <a:solidFill>
                        <a:srgbClr val="66666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extLst>
                  <a:ext uri="{0D108BD9-81ED-4DB2-BD59-A6C34878D82A}">
                    <a16:rowId xmlns:a16="http://schemas.microsoft.com/office/drawing/2014/main" val="10000"/>
                  </a:ext>
                </a:extLst>
              </a:tr>
              <a:tr h="524256">
                <a:tc>
                  <a:txBody>
                    <a:bodyPr/>
                    <a:lstStyle/>
                    <a:p>
                      <a:pPr marL="0" indent="0">
                        <a:buNone/>
                      </a:pPr>
                      <a:r>
                        <a:rPr lang="en-US" sz="1400" dirty="0">
                          <a:solidFill>
                            <a:srgbClr val="FFFFFF"/>
                          </a:solidFill>
                          <a:latin typeface="Open Sans" pitchFamily="34" charset="0"/>
                          <a:ea typeface="Open Sans" pitchFamily="34" charset="-122"/>
                          <a:cs typeface="Open Sans" pitchFamily="34" charset="-120"/>
                        </a:rPr>
                        <a:t>Reusability</a:t>
                      </a:r>
                      <a:endParaRPr lang="en-US" sz="1400" dirty="0">
                        <a:latin typeface="Open Sans" charset="0"/>
                        <a:ea typeface="Open Sans" charset="0"/>
                        <a:cs typeface="Open Sans" charset="0"/>
                      </a:endParaRPr>
                    </a:p>
                  </a:txBody>
                  <a:tcPr marL="73152" marR="73152" marT="73152" marB="73152" anchor="ctr">
                    <a:lnL w="0" cap="flat" cmpd="sng" algn="ctr">
                      <a:solidFill>
                        <a:srgbClr val="666666"/>
                      </a:solidFill>
                      <a:prstDash val="sysDash"/>
                      <a:round/>
                      <a:headEnd type="none" w="med" len="med"/>
                      <a:tailEnd type="none" w="med" len="med"/>
                    </a:lnL>
                    <a:lnR w="12700" cap="flat" cmpd="sng" algn="ctr">
                      <a:solidFill>
                        <a:srgbClr val="A6A6A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tc>
                  <a:txBody>
                    <a:bodyPr/>
                    <a:lstStyle/>
                    <a:p>
                      <a:pPr marL="0" indent="0">
                        <a:buNone/>
                      </a:pPr>
                      <a:r>
                        <a:rPr lang="en-US" sz="1400" dirty="0">
                          <a:solidFill>
                            <a:srgbClr val="FFFFFF"/>
                          </a:solidFill>
                          <a:latin typeface="Open Sans" pitchFamily="34" charset="0"/>
                          <a:ea typeface="Open Sans" pitchFamily="34" charset="-122"/>
                          <a:cs typeface="Open Sans" pitchFamily="34" charset="-120"/>
                        </a:rPr>
                        <a:t>Allows code to be reused easily across projects.</a:t>
                      </a:r>
                      <a:endParaRPr lang="en-US" sz="1400" dirty="0">
                        <a:latin typeface="Open Sans" charset="0"/>
                        <a:ea typeface="Open Sans" charset="0"/>
                        <a:cs typeface="Open Sans" charset="0"/>
                      </a:endParaRPr>
                    </a:p>
                  </a:txBody>
                  <a:tcPr marL="73152" marR="73152" marT="73152" marB="73152" anchor="ctr">
                    <a:lnL w="12700" cap="flat" cmpd="sng" algn="ctr">
                      <a:solidFill>
                        <a:srgbClr val="A6A6A6"/>
                      </a:solidFill>
                      <a:prstDash val="sysDash"/>
                      <a:round/>
                      <a:headEnd type="none" w="med" len="med"/>
                      <a:tailEnd type="none" w="med" len="med"/>
                    </a:lnL>
                    <a:lnR w="0" cap="flat" cmpd="sng" algn="ctr">
                      <a:solidFill>
                        <a:srgbClr val="66666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extLst>
                  <a:ext uri="{0D108BD9-81ED-4DB2-BD59-A6C34878D82A}">
                    <a16:rowId xmlns:a16="http://schemas.microsoft.com/office/drawing/2014/main" val="10001"/>
                  </a:ext>
                </a:extLst>
              </a:tr>
              <a:tr h="524256">
                <a:tc>
                  <a:txBody>
                    <a:bodyPr/>
                    <a:lstStyle/>
                    <a:p>
                      <a:pPr marL="0" indent="0">
                        <a:buNone/>
                      </a:pPr>
                      <a:r>
                        <a:rPr lang="en-US" sz="1400" dirty="0">
                          <a:solidFill>
                            <a:srgbClr val="FFFFFF"/>
                          </a:solidFill>
                          <a:latin typeface="Open Sans" pitchFamily="34" charset="0"/>
                          <a:ea typeface="Open Sans" pitchFamily="34" charset="-122"/>
                          <a:cs typeface="Open Sans" pitchFamily="34" charset="-120"/>
                        </a:rPr>
                        <a:t>Descriptive</a:t>
                      </a:r>
                      <a:endParaRPr lang="en-US" sz="1400" dirty="0">
                        <a:latin typeface="Open Sans" charset="0"/>
                        <a:ea typeface="Open Sans" charset="0"/>
                        <a:cs typeface="Open Sans" charset="0"/>
                      </a:endParaRPr>
                    </a:p>
                  </a:txBody>
                  <a:tcPr marL="73152" marR="73152" marT="73152" marB="73152" anchor="ctr">
                    <a:lnL w="0" cap="flat" cmpd="sng" algn="ctr">
                      <a:solidFill>
                        <a:srgbClr val="666666"/>
                      </a:solidFill>
                      <a:prstDash val="sysDash"/>
                      <a:round/>
                      <a:headEnd type="none" w="med" len="med"/>
                      <a:tailEnd type="none" w="med" len="med"/>
                    </a:lnL>
                    <a:lnR w="12700" cap="flat" cmpd="sng" algn="ctr">
                      <a:solidFill>
                        <a:srgbClr val="A6A6A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tc>
                  <a:txBody>
                    <a:bodyPr/>
                    <a:lstStyle/>
                    <a:p>
                      <a:pPr marL="0" indent="0">
                        <a:buNone/>
                      </a:pPr>
                      <a:r>
                        <a:rPr lang="en-US" sz="1400" dirty="0">
                          <a:solidFill>
                            <a:srgbClr val="FFFFFF"/>
                          </a:solidFill>
                          <a:latin typeface="Open Sans" pitchFamily="34" charset="0"/>
                          <a:ea typeface="Open Sans" pitchFamily="34" charset="-122"/>
                          <a:cs typeface="Open Sans" pitchFamily="34" charset="-120"/>
                        </a:rPr>
                        <a:t>Improves code readability and maintains structure.</a:t>
                      </a:r>
                      <a:endParaRPr lang="en-US" sz="1400" dirty="0">
                        <a:latin typeface="Open Sans" charset="0"/>
                        <a:ea typeface="Open Sans" charset="0"/>
                        <a:cs typeface="Open Sans" charset="0"/>
                      </a:endParaRPr>
                    </a:p>
                  </a:txBody>
                  <a:tcPr marL="73152" marR="73152" marT="73152" marB="73152" anchor="ctr">
                    <a:lnL w="12700" cap="flat" cmpd="sng" algn="ctr">
                      <a:solidFill>
                        <a:srgbClr val="A6A6A6"/>
                      </a:solidFill>
                      <a:prstDash val="sysDash"/>
                      <a:round/>
                      <a:headEnd type="none" w="med" len="med"/>
                      <a:tailEnd type="none" w="med" len="med"/>
                    </a:lnL>
                    <a:lnR w="0" cap="flat" cmpd="sng" algn="ctr">
                      <a:solidFill>
                        <a:srgbClr val="66666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extLst>
                  <a:ext uri="{0D108BD9-81ED-4DB2-BD59-A6C34878D82A}">
                    <a16:rowId xmlns:a16="http://schemas.microsoft.com/office/drawing/2014/main" val="10002"/>
                  </a:ext>
                </a:extLst>
              </a:tr>
              <a:tr h="524256">
                <a:tc>
                  <a:txBody>
                    <a:bodyPr/>
                    <a:lstStyle/>
                    <a:p>
                      <a:pPr marL="0" indent="0">
                        <a:buNone/>
                      </a:pPr>
                      <a:r>
                        <a:rPr lang="en-US" sz="1400" dirty="0">
                          <a:solidFill>
                            <a:srgbClr val="FFFFFF"/>
                          </a:solidFill>
                          <a:latin typeface="Open Sans" pitchFamily="34" charset="0"/>
                          <a:ea typeface="Open Sans" pitchFamily="34" charset="-122"/>
                          <a:cs typeface="Open Sans" pitchFamily="34" charset="-120"/>
                        </a:rPr>
                        <a:t>Reduced Complexity</a:t>
                      </a:r>
                      <a:endParaRPr lang="en-US" sz="1400" dirty="0">
                        <a:latin typeface="Open Sans" charset="0"/>
                        <a:ea typeface="Open Sans" charset="0"/>
                        <a:cs typeface="Open Sans" charset="0"/>
                      </a:endParaRPr>
                    </a:p>
                  </a:txBody>
                  <a:tcPr marL="73152" marR="73152" marT="73152" marB="73152" anchor="ctr">
                    <a:lnL w="0" cap="flat" cmpd="sng" algn="ctr">
                      <a:solidFill>
                        <a:srgbClr val="666666"/>
                      </a:solidFill>
                      <a:prstDash val="sysDash"/>
                      <a:round/>
                      <a:headEnd type="none" w="med" len="med"/>
                      <a:tailEnd type="none" w="med" len="med"/>
                    </a:lnL>
                    <a:lnR w="12700" cap="flat" cmpd="sng" algn="ctr">
                      <a:solidFill>
                        <a:srgbClr val="A6A6A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tc>
                  <a:txBody>
                    <a:bodyPr/>
                    <a:lstStyle/>
                    <a:p>
                      <a:pPr marL="0" indent="0">
                        <a:buNone/>
                      </a:pPr>
                      <a:r>
                        <a:rPr lang="en-US" sz="1400" dirty="0">
                          <a:solidFill>
                            <a:srgbClr val="FFFFFF"/>
                          </a:solidFill>
                          <a:latin typeface="Open Sans" pitchFamily="34" charset="0"/>
                          <a:ea typeface="Open Sans" pitchFamily="34" charset="-122"/>
                          <a:cs typeface="Open Sans" pitchFamily="34" charset="-120"/>
                        </a:rPr>
                        <a:t>Simplifies code management in large systems.</a:t>
                      </a:r>
                      <a:endParaRPr lang="en-US" sz="1400" dirty="0">
                        <a:latin typeface="Open Sans" charset="0"/>
                        <a:ea typeface="Open Sans" charset="0"/>
                        <a:cs typeface="Open Sans" charset="0"/>
                      </a:endParaRPr>
                    </a:p>
                  </a:txBody>
                  <a:tcPr marL="73152" marR="73152" marT="73152" marB="73152" anchor="ctr">
                    <a:lnL w="12700" cap="flat" cmpd="sng" algn="ctr">
                      <a:solidFill>
                        <a:srgbClr val="A6A6A6"/>
                      </a:solidFill>
                      <a:prstDash val="sysDash"/>
                      <a:round/>
                      <a:headEnd type="none" w="med" len="med"/>
                      <a:tailEnd type="none" w="med" len="med"/>
                    </a:lnL>
                    <a:lnR w="0" cap="flat" cmpd="sng" algn="ctr">
                      <a:solidFill>
                        <a:srgbClr val="66666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extLst>
                  <a:ext uri="{0D108BD9-81ED-4DB2-BD59-A6C34878D82A}">
                    <a16:rowId xmlns:a16="http://schemas.microsoft.com/office/drawing/2014/main" val="10003"/>
                  </a:ext>
                </a:extLst>
              </a:tr>
              <a:tr h="524256">
                <a:tc>
                  <a:txBody>
                    <a:bodyPr/>
                    <a:lstStyle/>
                    <a:p>
                      <a:pPr marL="0" indent="0">
                        <a:buNone/>
                      </a:pPr>
                      <a:r>
                        <a:rPr lang="en-US" sz="1400" dirty="0">
                          <a:solidFill>
                            <a:srgbClr val="FFFFFF"/>
                          </a:solidFill>
                          <a:latin typeface="Open Sans" pitchFamily="34" charset="0"/>
                          <a:ea typeface="Open Sans" pitchFamily="34" charset="-122"/>
                          <a:cs typeface="Open Sans" pitchFamily="34" charset="-120"/>
                        </a:rPr>
                        <a:t>Better Communication</a:t>
                      </a:r>
                      <a:endParaRPr lang="en-US" sz="1400" dirty="0">
                        <a:latin typeface="Open Sans" charset="0"/>
                        <a:ea typeface="Open Sans" charset="0"/>
                        <a:cs typeface="Open Sans" charset="0"/>
                      </a:endParaRPr>
                    </a:p>
                  </a:txBody>
                  <a:tcPr marL="73152" marR="73152" marT="73152" marB="73152" anchor="ctr">
                    <a:lnL w="0" cap="flat" cmpd="sng" algn="ctr">
                      <a:solidFill>
                        <a:srgbClr val="666666"/>
                      </a:solidFill>
                      <a:prstDash val="sysDash"/>
                      <a:round/>
                      <a:headEnd type="none" w="med" len="med"/>
                      <a:tailEnd type="none" w="med" len="med"/>
                    </a:lnL>
                    <a:lnR w="12700" cap="flat" cmpd="sng" algn="ctr">
                      <a:solidFill>
                        <a:srgbClr val="A6A6A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0" cap="flat" cmpd="sng" algn="ctr">
                      <a:solidFill>
                        <a:srgbClr val="666666"/>
                      </a:solidFill>
                      <a:prstDash val="sysDash"/>
                      <a:round/>
                      <a:headEnd type="none" w="med" len="med"/>
                      <a:tailEnd type="none" w="med" len="med"/>
                    </a:lnB>
                    <a:solidFill>
                      <a:srgbClr val="BFBFBF">
                        <a:alpha val="0"/>
                      </a:srgbClr>
                    </a:solidFill>
                  </a:tcPr>
                </a:tc>
                <a:tc>
                  <a:txBody>
                    <a:bodyPr/>
                    <a:lstStyle/>
                    <a:p>
                      <a:pPr marL="0" indent="0">
                        <a:buNone/>
                      </a:pPr>
                      <a:r>
                        <a:rPr lang="en-US" sz="1400" dirty="0">
                          <a:solidFill>
                            <a:srgbClr val="FFFFFF"/>
                          </a:solidFill>
                          <a:latin typeface="Open Sans" pitchFamily="34" charset="0"/>
                          <a:ea typeface="Open Sans" pitchFamily="34" charset="-122"/>
                          <a:cs typeface="Open Sans" pitchFamily="34" charset="-120"/>
                        </a:rPr>
                        <a:t>Common vocabulary improves collaboration among developers.</a:t>
                      </a:r>
                      <a:endParaRPr lang="en-US" sz="1400" dirty="0">
                        <a:latin typeface="Open Sans" charset="0"/>
                        <a:ea typeface="Open Sans" charset="0"/>
                        <a:cs typeface="Open Sans" charset="0"/>
                      </a:endParaRPr>
                    </a:p>
                  </a:txBody>
                  <a:tcPr marL="73152" marR="73152" marT="73152" marB="73152" anchor="ctr">
                    <a:lnL w="12700" cap="flat" cmpd="sng" algn="ctr">
                      <a:solidFill>
                        <a:srgbClr val="A6A6A6"/>
                      </a:solidFill>
                      <a:prstDash val="sysDash"/>
                      <a:round/>
                      <a:headEnd type="none" w="med" len="med"/>
                      <a:tailEnd type="none" w="med" len="med"/>
                    </a:lnL>
                    <a:lnR w="0" cap="flat" cmpd="sng" algn="ctr">
                      <a:solidFill>
                        <a:srgbClr val="66666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0" cap="flat" cmpd="sng" algn="ctr">
                      <a:solidFill>
                        <a:srgbClr val="666666"/>
                      </a:solidFill>
                      <a:prstDash val="sysDash"/>
                      <a:round/>
                      <a:headEnd type="none" w="med" len="med"/>
                      <a:tailEnd type="none" w="med" len="med"/>
                    </a:lnB>
                    <a:solidFill>
                      <a:srgbClr val="BFBFBF">
                        <a:alpha val="0"/>
                      </a:srgbClr>
                    </a:solidFill>
                  </a:tcPr>
                </a:tc>
                <a:extLst>
                  <a:ext uri="{0D108BD9-81ED-4DB2-BD59-A6C34878D82A}">
                    <a16:rowId xmlns:a16="http://schemas.microsoft.com/office/drawing/2014/main" val="10004"/>
                  </a:ext>
                </a:extLst>
              </a:tr>
            </a:tbl>
          </a:graphicData>
        </a:graphic>
      </p:graphicFrame>
      <p:sp>
        <p:nvSpPr>
          <p:cNvPr id="3" name="Text 0"/>
          <p:cNvSpPr/>
          <p:nvPr/>
        </p:nvSpPr>
        <p:spPr>
          <a:xfrm>
            <a:off x="939800" y="304800"/>
            <a:ext cx="10299700" cy="850900"/>
          </a:xfrm>
          <a:prstGeom prst="rect">
            <a:avLst/>
          </a:prstGeom>
          <a:noFill/>
          <a:ln/>
        </p:spPr>
        <p:txBody>
          <a:bodyPr wrap="square" rtlCol="0" anchor="t" anchorCtr="0"/>
          <a:lstStyle>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0" indent="0">
              <a:buNone/>
            </a:pPr>
            <a:r>
              <a:rPr lang="en-US" sz="4400">
                <a:latin typeface="Montserrat ExtraBold"/>
              </a:rPr>
              <a:t>Pattern Benefits</a:t>
            </a:r>
            <a:endParaRPr lang="en-US" sz="4400" dirty="0">
              <a:latin typeface="Montserrat ExtraBold"/>
            </a:endParaRPr>
          </a:p>
        </p:txBody>
      </p:sp>
      <p:sp>
        <p:nvSpPr>
          <p:cNvPr id="4" name="Shape 1"/>
          <p:cNvSpPr/>
          <p:nvPr/>
        </p:nvSpPr>
        <p:spPr>
          <a:xfrm>
            <a:off x="1219200" y="1219200"/>
            <a:ext cx="1219200" cy="1219200"/>
          </a:xfrm>
          <a:prstGeom prst="line">
            <a:avLst/>
          </a:prstGeom>
          <a:noFill/>
          <a:ln/>
        </p:spPr>
        <p:txBody>
          <a:bodyPr/>
          <a:lstStyle/>
          <a:p>
            <a:endParaRPr lang="en-IN"/>
          </a:p>
        </p:txBody>
      </p:sp>
      <p:sp>
        <p:nvSpPr>
          <p:cNvPr id="5" name="Text 2"/>
          <p:cNvSpPr/>
          <p:nvPr/>
        </p:nvSpPr>
        <p:spPr>
          <a:xfrm>
            <a:off x="1054100" y="1346200"/>
            <a:ext cx="6032500" cy="787400"/>
          </a:xfrm>
          <a:prstGeom prst="rect">
            <a:avLst/>
          </a:prstGeom>
          <a:noFill/>
          <a:ln/>
        </p:spPr>
        <p:txBody>
          <a:bodyPr wrap="square" rtlCol="0" anchor="ctr"/>
          <a:lstStyle>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0" indent="0">
              <a:buNone/>
            </a:pPr>
            <a:r>
              <a:rPr lang="en-US" sz="1400">
                <a:latin typeface="Open Sans"/>
                <a:ea typeface="Open Sans"/>
                <a:cs typeface="Open Sans"/>
              </a:rPr>
              <a:t>This table summarizes the primary benefits of utilizing design patterns in software development. Each benefit contributes to better system architecture.</a:t>
            </a:r>
            <a:endParaRPr lang="en-US" sz="1400" dirty="0">
              <a:latin typeface="Open Sans"/>
              <a:ea typeface="Open Sans"/>
              <a:cs typeface="Open Sans"/>
            </a:endParaRPr>
          </a:p>
        </p:txBody>
      </p:sp>
      <p:sp>
        <p:nvSpPr>
          <p:cNvPr id="25" name="Slide Number Placeholder 0"/>
          <p:cNvSpPr>
            <a:spLocks noGrp="1"/>
          </p:cNvSpPr>
          <p:nvPr>
            <p:ph type="sldNum" sz="quarter" idx="4294967295"/>
          </p:nvPr>
        </p:nvSpPr>
        <p:spPr>
          <a:xfrm>
            <a:off x="0" y="6172200"/>
            <a:ext cx="622300" cy="355600"/>
          </a:xfrm>
          <a:prstGeom prst="rect">
            <a:avLst/>
          </a:prstGeom>
          <a:extLst>
            <a:ext uri="{C572A759-6A51-4108-AA02-DFA0A04FC94B}">
              <ma14:wrappingTextBoxFlag xmlns:ma14="http://schemas.microsoft.com/office/mac/drawingml/2011/main" xmlns="" val="0"/>
            </a:ext>
          </a:extLst>
        </p:spPr>
        <p:txBody>
          <a:bodyPr anchor="ctr" anchorCtr="0"/>
          <a:lstStyle>
            <a:lvl1pPr marL="0" algn="l" defTabSz="1625519" rtl="0" eaLnBrk="1" latinLnBrk="0" hangingPunct="1">
              <a:defRPr sz="3200" kern="1200">
                <a:solidFill>
                  <a:schemeClr val="tx1"/>
                </a:solidFill>
                <a:latin typeface="+mn-lt"/>
                <a:ea typeface="+mn-ea"/>
                <a:cs typeface="+mn-cs"/>
              </a:defRPr>
            </a:lvl1pPr>
            <a:lvl2pPr marL="812760" algn="l" defTabSz="1625519" rtl="0" eaLnBrk="1" latinLnBrk="0" hangingPunct="1">
              <a:defRPr sz="3200" kern="1200">
                <a:solidFill>
                  <a:schemeClr val="tx1"/>
                </a:solidFill>
                <a:latin typeface="+mn-lt"/>
                <a:ea typeface="+mn-ea"/>
                <a:cs typeface="+mn-cs"/>
              </a:defRPr>
            </a:lvl2pPr>
            <a:lvl3pPr marL="1625519" algn="l" defTabSz="1625519" rtl="0" eaLnBrk="1" latinLnBrk="0" hangingPunct="1">
              <a:defRPr sz="3200" kern="1200">
                <a:solidFill>
                  <a:schemeClr val="tx1"/>
                </a:solidFill>
                <a:latin typeface="+mn-lt"/>
                <a:ea typeface="+mn-ea"/>
                <a:cs typeface="+mn-cs"/>
              </a:defRPr>
            </a:lvl3pPr>
            <a:lvl4pPr marL="2438278" algn="l" defTabSz="1625519" rtl="0" eaLnBrk="1" latinLnBrk="0" hangingPunct="1">
              <a:defRPr sz="3200" kern="1200">
                <a:solidFill>
                  <a:schemeClr val="tx1"/>
                </a:solidFill>
                <a:latin typeface="+mn-lt"/>
                <a:ea typeface="+mn-ea"/>
                <a:cs typeface="+mn-cs"/>
              </a:defRPr>
            </a:lvl4pPr>
            <a:lvl5pPr marL="3251037" algn="l" defTabSz="1625519" rtl="0" eaLnBrk="1" latinLnBrk="0" hangingPunct="1">
              <a:defRPr sz="3200" kern="1200">
                <a:solidFill>
                  <a:schemeClr val="tx1"/>
                </a:solidFill>
                <a:latin typeface="+mn-lt"/>
                <a:ea typeface="+mn-ea"/>
                <a:cs typeface="+mn-cs"/>
              </a:defRPr>
            </a:lvl5pPr>
            <a:lvl6pPr marL="4063797" algn="l" defTabSz="1625519" rtl="0" eaLnBrk="1" latinLnBrk="0" hangingPunct="1">
              <a:defRPr sz="3200" kern="1200">
                <a:solidFill>
                  <a:schemeClr val="tx1"/>
                </a:solidFill>
                <a:latin typeface="+mn-lt"/>
                <a:ea typeface="+mn-ea"/>
                <a:cs typeface="+mn-cs"/>
              </a:defRPr>
            </a:lvl6pPr>
            <a:lvl7pPr marL="4876557" algn="l" defTabSz="1625519" rtl="0" eaLnBrk="1" latinLnBrk="0" hangingPunct="1">
              <a:defRPr sz="3200" kern="1200">
                <a:solidFill>
                  <a:schemeClr val="tx1"/>
                </a:solidFill>
                <a:latin typeface="+mn-lt"/>
                <a:ea typeface="+mn-ea"/>
                <a:cs typeface="+mn-cs"/>
              </a:defRPr>
            </a:lvl7pPr>
            <a:lvl8pPr marL="5689315" algn="l" defTabSz="1625519" rtl="0" eaLnBrk="1" latinLnBrk="0" hangingPunct="1">
              <a:defRPr sz="3200" kern="1200">
                <a:solidFill>
                  <a:schemeClr val="tx1"/>
                </a:solidFill>
                <a:latin typeface="+mn-lt"/>
                <a:ea typeface="+mn-ea"/>
                <a:cs typeface="+mn-cs"/>
              </a:defRPr>
            </a:lvl8pPr>
            <a:lvl9pPr marL="6502075" algn="l" defTabSz="1625519" rtl="0" eaLnBrk="1" latinLnBrk="0" hangingPunct="1">
              <a:defRPr sz="3200" kern="1200">
                <a:solidFill>
                  <a:schemeClr val="tx1"/>
                </a:solidFill>
                <a:latin typeface="+mn-lt"/>
                <a:ea typeface="+mn-ea"/>
                <a:cs typeface="+mn-cs"/>
              </a:defRPr>
            </a:lvl9pPr>
          </a:lstStyle>
          <a:p>
            <a:pPr algn="ctr"/>
            <a:fld id="{F7021451-1387-4CA6-816F-3879F97B5CBC}" type="slidenum">
              <a:rPr lang="en-US" sz="1210" b="0">
                <a:solidFill>
                  <a:srgbClr val="232220"/>
                </a:solidFill>
                <a:latin typeface="Montserrat"/>
              </a:rPr>
              <a:pPr algn="ctr"/>
              <a:t>4</a:t>
            </a:fld>
            <a:endParaRPr lang="en-US" sz="1210">
              <a:solidFill>
                <a:srgbClr val="232220"/>
              </a:solidFill>
              <a:latin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2AB7B-86A6-7946-64B6-F8DBFBC2528F}"/>
              </a:ext>
            </a:extLst>
          </p:cNvPr>
          <p:cNvSpPr>
            <a:spLocks noGrp="1"/>
          </p:cNvSpPr>
          <p:nvPr>
            <p:ph type="title"/>
          </p:nvPr>
        </p:nvSpPr>
        <p:spPr/>
        <p:txBody>
          <a:bodyPr/>
          <a:lstStyle/>
          <a:p>
            <a:r>
              <a:rPr lang="en-IN" dirty="0"/>
              <a:t>Patterns we’ve used</a:t>
            </a:r>
          </a:p>
        </p:txBody>
      </p:sp>
      <p:sp>
        <p:nvSpPr>
          <p:cNvPr id="3" name="Footer Placeholder 2">
            <a:extLst>
              <a:ext uri="{FF2B5EF4-FFF2-40B4-BE49-F238E27FC236}">
                <a16:creationId xmlns:a16="http://schemas.microsoft.com/office/drawing/2014/main" id="{D4DE03A3-D1D0-DB53-8095-B9FB0A0C07A3}"/>
              </a:ext>
            </a:extLst>
          </p:cNvPr>
          <p:cNvSpPr>
            <a:spLocks noGrp="1"/>
          </p:cNvSpPr>
          <p:nvPr>
            <p:ph type="ftr" sz="quarter" idx="10"/>
          </p:nvPr>
        </p:nvSpPr>
        <p:spPr/>
        <p:txBody>
          <a:bodyPr/>
          <a:lstStyle/>
          <a:p>
            <a:r>
              <a:rPr lang="en-ID"/>
              <a:t>DESIGN PATTERNS</a:t>
            </a:r>
            <a:endParaRPr lang="en-ID" dirty="0"/>
          </a:p>
        </p:txBody>
      </p:sp>
      <p:sp>
        <p:nvSpPr>
          <p:cNvPr id="4" name="Slide Number Placeholder 3">
            <a:extLst>
              <a:ext uri="{FF2B5EF4-FFF2-40B4-BE49-F238E27FC236}">
                <a16:creationId xmlns:a16="http://schemas.microsoft.com/office/drawing/2014/main" id="{9DF8E44C-8D9E-5F2F-49F5-28ED59D5C571}"/>
              </a:ext>
            </a:extLst>
          </p:cNvPr>
          <p:cNvSpPr>
            <a:spLocks noGrp="1"/>
          </p:cNvSpPr>
          <p:nvPr>
            <p:ph type="sldNum" sz="quarter" idx="11"/>
          </p:nvPr>
        </p:nvSpPr>
        <p:spPr/>
        <p:txBody>
          <a:bodyPr/>
          <a:lstStyle/>
          <a:p>
            <a:fld id="{F5342A4C-1D06-4798-B51F-D5804CA03D28}" type="slidenum">
              <a:rPr lang="en-ID" smtClean="0"/>
              <a:pPr/>
              <a:t>5</a:t>
            </a:fld>
            <a:endParaRPr lang="en-ID" dirty="0"/>
          </a:p>
        </p:txBody>
      </p:sp>
      <p:pic>
        <p:nvPicPr>
          <p:cNvPr id="12" name="Picture Placeholder 11">
            <a:extLst>
              <a:ext uri="{FF2B5EF4-FFF2-40B4-BE49-F238E27FC236}">
                <a16:creationId xmlns:a16="http://schemas.microsoft.com/office/drawing/2014/main" id="{79946A48-6E82-515F-9B6E-965458151AE6}"/>
              </a:ext>
            </a:extLst>
          </p:cNvPr>
          <p:cNvPicPr>
            <a:picLocks noGrp="1" noChangeAspect="1"/>
          </p:cNvPicPr>
          <p:nvPr>
            <p:ph type="pic" sz="quarter" idx="17"/>
          </p:nvPr>
        </p:nvPicPr>
        <p:blipFill>
          <a:blip r:embed="rId2"/>
          <a:srcRect t="14619" b="14619"/>
          <a:stretch>
            <a:fillRect/>
          </a:stretch>
        </p:blipFill>
        <p:spPr/>
      </p:pic>
      <p:sp>
        <p:nvSpPr>
          <p:cNvPr id="7" name="Text Placeholder 6">
            <a:extLst>
              <a:ext uri="{FF2B5EF4-FFF2-40B4-BE49-F238E27FC236}">
                <a16:creationId xmlns:a16="http://schemas.microsoft.com/office/drawing/2014/main" id="{1E37C636-3539-6EF7-5E39-97D23FD6BA53}"/>
              </a:ext>
            </a:extLst>
          </p:cNvPr>
          <p:cNvSpPr>
            <a:spLocks noGrp="1"/>
          </p:cNvSpPr>
          <p:nvPr>
            <p:ph type="body" sz="quarter" idx="18"/>
          </p:nvPr>
        </p:nvSpPr>
        <p:spPr/>
        <p:txBody>
          <a:bodyPr/>
          <a:lstStyle/>
          <a:p>
            <a:r>
              <a:rPr lang="en-US" dirty="0"/>
              <a:t>A </a:t>
            </a:r>
            <a:r>
              <a:rPr lang="en-US" b="0" i="0" dirty="0">
                <a:effectLst/>
              </a:rPr>
              <a:t>behavioral design pattern that lets you define a subscription mechanism to notify multiple objects about any events that happen to the object they’re observing.</a:t>
            </a:r>
            <a:endParaRPr lang="en-IN" dirty="0"/>
          </a:p>
        </p:txBody>
      </p:sp>
      <p:sp>
        <p:nvSpPr>
          <p:cNvPr id="8" name="Text Placeholder 7">
            <a:extLst>
              <a:ext uri="{FF2B5EF4-FFF2-40B4-BE49-F238E27FC236}">
                <a16:creationId xmlns:a16="http://schemas.microsoft.com/office/drawing/2014/main" id="{AE7A3232-EF97-B29B-B59A-85A7D65FDF63}"/>
              </a:ext>
            </a:extLst>
          </p:cNvPr>
          <p:cNvSpPr>
            <a:spLocks noGrp="1"/>
          </p:cNvSpPr>
          <p:nvPr>
            <p:ph type="body" sz="quarter" idx="19"/>
          </p:nvPr>
        </p:nvSpPr>
        <p:spPr/>
        <p:txBody>
          <a:bodyPr/>
          <a:lstStyle/>
          <a:p>
            <a:r>
              <a:rPr lang="en-US" b="0" i="0" dirty="0">
                <a:effectLst/>
              </a:rPr>
              <a:t>A structural design pattern that lets you provide a substitute or placeholder for another object. A proxy controls access to the original object, allowing you to perform something either before or after the request gets through to the original object.</a:t>
            </a:r>
            <a:endParaRPr lang="en-IN" dirty="0"/>
          </a:p>
          <a:p>
            <a:endParaRPr lang="en-IN" dirty="0"/>
          </a:p>
        </p:txBody>
      </p:sp>
      <p:sp>
        <p:nvSpPr>
          <p:cNvPr id="10" name="Text Placeholder 9">
            <a:extLst>
              <a:ext uri="{FF2B5EF4-FFF2-40B4-BE49-F238E27FC236}">
                <a16:creationId xmlns:a16="http://schemas.microsoft.com/office/drawing/2014/main" id="{D4F38AA9-A1AD-EE67-0382-671C6606EB73}"/>
              </a:ext>
            </a:extLst>
          </p:cNvPr>
          <p:cNvSpPr>
            <a:spLocks noGrp="1"/>
          </p:cNvSpPr>
          <p:nvPr>
            <p:ph type="body" sz="quarter" idx="20"/>
          </p:nvPr>
        </p:nvSpPr>
        <p:spPr/>
        <p:txBody>
          <a:bodyPr/>
          <a:lstStyle/>
          <a:p>
            <a:r>
              <a:rPr lang="en-IN" dirty="0"/>
              <a:t>Observer</a:t>
            </a:r>
          </a:p>
        </p:txBody>
      </p:sp>
      <p:sp>
        <p:nvSpPr>
          <p:cNvPr id="11" name="Text Placeholder 10">
            <a:extLst>
              <a:ext uri="{FF2B5EF4-FFF2-40B4-BE49-F238E27FC236}">
                <a16:creationId xmlns:a16="http://schemas.microsoft.com/office/drawing/2014/main" id="{9BC0E677-1E23-BEE8-A8F6-FDB3FB461760}"/>
              </a:ext>
            </a:extLst>
          </p:cNvPr>
          <p:cNvSpPr>
            <a:spLocks noGrp="1"/>
          </p:cNvSpPr>
          <p:nvPr>
            <p:ph type="body" sz="quarter" idx="21"/>
          </p:nvPr>
        </p:nvSpPr>
        <p:spPr>
          <a:xfrm>
            <a:off x="8075450" y="1297408"/>
            <a:ext cx="3170400" cy="340659"/>
          </a:xfrm>
        </p:spPr>
        <p:txBody>
          <a:bodyPr/>
          <a:lstStyle/>
          <a:p>
            <a:endParaRPr lang="en-IN" dirty="0"/>
          </a:p>
          <a:p>
            <a:r>
              <a:rPr lang="en-IN" dirty="0"/>
              <a:t>Proxy</a:t>
            </a:r>
          </a:p>
        </p:txBody>
      </p:sp>
    </p:spTree>
    <p:extLst>
      <p:ext uri="{BB962C8B-B14F-4D97-AF65-F5344CB8AC3E}">
        <p14:creationId xmlns:p14="http://schemas.microsoft.com/office/powerpoint/2010/main" val="955794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7DBA2-FA98-679F-345F-C547F1AF606E}"/>
              </a:ext>
            </a:extLst>
          </p:cNvPr>
          <p:cNvSpPr>
            <a:spLocks noGrp="1"/>
          </p:cNvSpPr>
          <p:nvPr>
            <p:ph type="title"/>
          </p:nvPr>
        </p:nvSpPr>
        <p:spPr/>
        <p:txBody>
          <a:bodyPr/>
          <a:lstStyle/>
          <a:p>
            <a:r>
              <a:rPr lang="en-IN"/>
              <a:t>Best Practices</a:t>
            </a:r>
          </a:p>
        </p:txBody>
      </p:sp>
      <p:sp>
        <p:nvSpPr>
          <p:cNvPr id="3" name="Footer Placeholder 2">
            <a:extLst>
              <a:ext uri="{FF2B5EF4-FFF2-40B4-BE49-F238E27FC236}">
                <a16:creationId xmlns:a16="http://schemas.microsoft.com/office/drawing/2014/main" id="{31AEEC23-209C-4014-1D83-950C2C6D7F5B}"/>
              </a:ext>
            </a:extLst>
          </p:cNvPr>
          <p:cNvSpPr>
            <a:spLocks noGrp="1"/>
          </p:cNvSpPr>
          <p:nvPr>
            <p:ph type="ftr" sz="quarter" idx="10"/>
          </p:nvPr>
        </p:nvSpPr>
        <p:spPr/>
        <p:txBody>
          <a:bodyPr/>
          <a:lstStyle/>
          <a:p>
            <a:r>
              <a:rPr lang="en-ID"/>
              <a:t>DESIGN PATTERNS</a:t>
            </a:r>
            <a:endParaRPr lang="en-ID" dirty="0"/>
          </a:p>
        </p:txBody>
      </p:sp>
      <p:sp>
        <p:nvSpPr>
          <p:cNvPr id="4" name="Slide Number Placeholder 3">
            <a:extLst>
              <a:ext uri="{FF2B5EF4-FFF2-40B4-BE49-F238E27FC236}">
                <a16:creationId xmlns:a16="http://schemas.microsoft.com/office/drawing/2014/main" id="{24F3E9CE-B9C8-60CB-B9B9-635FDCEEF2DE}"/>
              </a:ext>
            </a:extLst>
          </p:cNvPr>
          <p:cNvSpPr>
            <a:spLocks noGrp="1"/>
          </p:cNvSpPr>
          <p:nvPr>
            <p:ph type="sldNum" sz="quarter" idx="11"/>
          </p:nvPr>
        </p:nvSpPr>
        <p:spPr/>
        <p:txBody>
          <a:bodyPr/>
          <a:lstStyle/>
          <a:p>
            <a:fld id="{F5342A4C-1D06-4798-B51F-D5804CA03D28}" type="slidenum">
              <a:rPr lang="en-ID" smtClean="0"/>
              <a:pPr/>
              <a:t>6</a:t>
            </a:fld>
            <a:endParaRPr lang="en-ID" dirty="0"/>
          </a:p>
        </p:txBody>
      </p:sp>
      <p:pic>
        <p:nvPicPr>
          <p:cNvPr id="8" name="Picture Placeholder 7">
            <a:extLst>
              <a:ext uri="{FF2B5EF4-FFF2-40B4-BE49-F238E27FC236}">
                <a16:creationId xmlns:a16="http://schemas.microsoft.com/office/drawing/2014/main" id="{EE3C8342-8D40-2AF7-2657-09BDFA2656D3}"/>
              </a:ext>
            </a:extLst>
          </p:cNvPr>
          <p:cNvPicPr>
            <a:picLocks noGrp="1" noChangeAspect="1"/>
          </p:cNvPicPr>
          <p:nvPr>
            <p:ph type="pic" sz="quarter" idx="12"/>
          </p:nvPr>
        </p:nvPicPr>
        <p:blipFill>
          <a:blip r:embed="rId2"/>
          <a:srcRect t="13284" b="13284"/>
          <a:stretch>
            <a:fillRect/>
          </a:stretch>
        </p:blipFill>
        <p:spPr/>
      </p:pic>
      <p:sp>
        <p:nvSpPr>
          <p:cNvPr id="6" name="Text Placeholder 5">
            <a:extLst>
              <a:ext uri="{FF2B5EF4-FFF2-40B4-BE49-F238E27FC236}">
                <a16:creationId xmlns:a16="http://schemas.microsoft.com/office/drawing/2014/main" id="{E3BD7C0E-0754-A642-C9C6-2A11B2D9072F}"/>
              </a:ext>
            </a:extLst>
          </p:cNvPr>
          <p:cNvSpPr>
            <a:spLocks noGrp="1"/>
          </p:cNvSpPr>
          <p:nvPr>
            <p:ph type="body" sz="quarter" idx="15"/>
          </p:nvPr>
        </p:nvSpPr>
        <p:spPr/>
        <p:txBody>
          <a:bodyPr>
            <a:normAutofit lnSpcReduction="10000"/>
          </a:bodyPr>
          <a:lstStyle/>
          <a:p>
            <a:r>
              <a:rPr lang="en-US" dirty="0"/>
              <a:t>To effectively implement design patterns in software development, it is crucial to first gain a deep understanding of the specific problem at hand. This means analyzing the requirements and constraints of the project thoroughly. Once the core issues are identified, you can then customize existing design patterns to seamlessly fit your unique needs. Additionally, it's important to ensure that all team members have a shared understanding of both the patterns being used and their intended purposes. This can be achieved through documentation and regular discussions. Furthermore, make it a practice to review and adapt the patterns utilized in your projects regularly, as this can lead to improvements in efficiency and adaptability in changing project landscapes.</a:t>
            </a:r>
            <a:endParaRPr lang="en-IN" dirty="0"/>
          </a:p>
        </p:txBody>
      </p:sp>
      <p:sp>
        <p:nvSpPr>
          <p:cNvPr id="7" name="Text Placeholder 6">
            <a:extLst>
              <a:ext uri="{FF2B5EF4-FFF2-40B4-BE49-F238E27FC236}">
                <a16:creationId xmlns:a16="http://schemas.microsoft.com/office/drawing/2014/main" id="{56C3714F-32D2-F133-6456-4A3C87789E92}"/>
              </a:ext>
            </a:extLst>
          </p:cNvPr>
          <p:cNvSpPr>
            <a:spLocks noGrp="1"/>
          </p:cNvSpPr>
          <p:nvPr>
            <p:ph type="body" sz="quarter" idx="14"/>
          </p:nvPr>
        </p:nvSpPr>
        <p:spPr>
          <a:xfrm>
            <a:off x="1153293" y="1686665"/>
            <a:ext cx="4250844" cy="365761"/>
          </a:xfrm>
        </p:spPr>
        <p:txBody>
          <a:bodyPr/>
          <a:lstStyle/>
          <a:p>
            <a:r>
              <a:rPr lang="en-IN"/>
              <a:t>Effective Implementation Strategies</a:t>
            </a:r>
          </a:p>
        </p:txBody>
      </p:sp>
    </p:spTree>
    <p:extLst>
      <p:ext uri="{BB962C8B-B14F-4D97-AF65-F5344CB8AC3E}">
        <p14:creationId xmlns:p14="http://schemas.microsoft.com/office/powerpoint/2010/main" val="35202182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sh">
  <a:themeElements>
    <a:clrScheme name="SevenBox's Tone White">
      <a:dk1>
        <a:srgbClr val="232220"/>
      </a:dk1>
      <a:lt1>
        <a:srgbClr val="FFFFFF"/>
      </a:lt1>
      <a:dk2>
        <a:srgbClr val="232220"/>
      </a:dk2>
      <a:lt2>
        <a:srgbClr val="FFFFFF"/>
      </a:lt2>
      <a:accent1>
        <a:srgbClr val="A06C55"/>
      </a:accent1>
      <a:accent2>
        <a:srgbClr val="B68268"/>
      </a:accent2>
      <a:accent3>
        <a:srgbClr val="DB9D84"/>
      </a:accent3>
      <a:accent4>
        <a:srgbClr val="F3AF98"/>
      </a:accent4>
      <a:accent5>
        <a:srgbClr val="EFBBB8"/>
      </a:accent5>
      <a:accent6>
        <a:srgbClr val="E59E9C"/>
      </a:accent6>
      <a:hlink>
        <a:srgbClr val="5B9BD5"/>
      </a:hlink>
      <a:folHlink>
        <a:srgbClr val="70AD47"/>
      </a:folHlink>
    </a:clrScheme>
    <a:fontScheme name="Montserrat ExtraBold - Open Sans">
      <a:majorFont>
        <a:latin typeface="Montserrat ExtraBold"/>
        <a:ea typeface=""/>
        <a:cs typeface=""/>
      </a:majorFont>
      <a:minorFont>
        <a:latin typeface="Open San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3" Type="http://schemas.microsoft.com/office/2011/relationships/webextension" Target="webextension3.xml"/><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 dockstate="right" visibility="0" width="350" row="1">
    <wetp:webextensionref xmlns:r="http://schemas.openxmlformats.org/officeDocument/2006/relationships" r:id="rId2"/>
  </wetp:taskpane>
  <wetp:taskpane dockstate="right" visibility="0" width="350" row="0">
    <wetp:webextensionref xmlns:r="http://schemas.openxmlformats.org/officeDocument/2006/relationships" r:id="rId3"/>
  </wetp:taskpane>
</wetp:taskpanes>
</file>

<file path=ppt/webextensions/webextension1.xml><?xml version="1.0" encoding="utf-8"?>
<we:webextension xmlns:we="http://schemas.microsoft.com/office/webextensions/webextension/2010/11" id="{9D331F9A-168E-480E-9B4A-1BA688790027}">
  <we:reference id="wa104178141" version="4.3.3.0" store="en-US" storeType="OMEX"/>
  <we:alternateReferences>
    <we:reference id="wa104178141" version="4.3.3.0" store="wa104178141"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DE897934-4D0A-4615-91F5-829D0A2F356C}">
  <we:reference id="wa200000113" version="1.0.0.0" store="en-US" storeType="OMEX"/>
  <we:alternateReferences>
    <we:reference id="wa200000113" version="1.0.0.0" store="wa200000113" storeType="OMEX"/>
  </we:alternateReferences>
  <we:properties/>
  <we:bindings/>
  <we:snapshot xmlns:r="http://schemas.openxmlformats.org/officeDocument/2006/relationships"/>
</we:webextension>
</file>

<file path=ppt/webextensions/webextension3.xml><?xml version="1.0" encoding="utf-8"?>
<we:webextension xmlns:we="http://schemas.microsoft.com/office/webextensions/webextension/2010/11" id="{BC19AA7B-E813-45E0-8FF8-3A4CF8B02E64}">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64</TotalTime>
  <Words>375</Words>
  <Application>Microsoft Office PowerPoint</Application>
  <PresentationFormat>Widescreen</PresentationFormat>
  <Paragraphs>43</Paragraphs>
  <Slides>6</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6</vt:i4>
      </vt:variant>
    </vt:vector>
  </HeadingPairs>
  <TitlesOfParts>
    <vt:vector size="15" baseType="lpstr">
      <vt:lpstr>Arial</vt:lpstr>
      <vt:lpstr>Calibri</vt:lpstr>
      <vt:lpstr>Calibri Light</vt:lpstr>
      <vt:lpstr>Montserrat</vt:lpstr>
      <vt:lpstr>Montserrat Bold</vt:lpstr>
      <vt:lpstr>Montserrat ExtraBold</vt:lpstr>
      <vt:lpstr>Open Sans</vt:lpstr>
      <vt:lpstr>Office Theme</vt:lpstr>
      <vt:lpstr>Ash</vt:lpstr>
      <vt:lpstr>DESIGN PATTERNS</vt:lpstr>
      <vt:lpstr>Introduction to Patterns</vt:lpstr>
      <vt:lpstr>Types of Patterns</vt:lpstr>
      <vt:lpstr>PowerPoint Presentation</vt:lpstr>
      <vt:lpstr>Patterns we’ve used</vt:lpstr>
      <vt:lpstr>Best Practices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PATTERNS</dc:title>
  <dc:creator>Aakif Mustafa</dc:creator>
  <cp:lastModifiedBy>Aakif Mustafa</cp:lastModifiedBy>
  <cp:revision>2</cp:revision>
  <dcterms:created xsi:type="dcterms:W3CDTF">2024-11-02T16:13:30Z</dcterms:created>
  <dcterms:modified xsi:type="dcterms:W3CDTF">2024-11-03T16:47:35Z</dcterms:modified>
</cp:coreProperties>
</file>