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64" r:id="rId3"/>
    <p:sldId id="265" r:id="rId4"/>
    <p:sldId id="266" r:id="rId5"/>
    <p:sldId id="25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8E9C-C8EA-45ED-A76D-4F2B458F9E6E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F6B92-B935-49A0-8EBA-A82F0EF08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2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F63A-5E25-33A3-F2DA-8AA27273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0FE1-68D0-BD93-CE75-D7A8753A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13E1-A292-4762-3998-185BC57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C540-E8BC-52EE-76BF-1AC93D47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B810-91E8-7148-AFD5-4D16CF43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920C-A469-14E2-A378-5F08FF05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D520-BFF6-76B7-17FA-93041EAD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DA05-0F44-AFE0-F370-878FE7A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A9C-E951-4CE8-F6C2-CE9B0C3B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DAA7-9FE4-8F92-FC95-0D9A4A62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87E88-86EE-4C89-AAB5-326D998E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F780-04B5-5BF0-9A73-EA9B30BC2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FD92-028F-5C1E-E18F-151CF6EC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9F11-2406-EB26-C7B4-B3CFED78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B434-CF30-E98E-FAF5-7CDB6932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531F-FE12-6B24-258F-D1C1E473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6C18-54D7-9A21-1032-B649CD9F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BB19-A232-3BD3-BCB9-14A6AC6F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62E9-FD00-1B77-49A9-47BD34F3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E039-84BF-4360-ECA5-861997D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6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66C1-A607-15A3-0AC7-75240550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5CB1-433C-08E3-7249-6ACB6BFC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3758-23C7-BC08-437D-793CF886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867B-5D13-776A-147F-A3EEFA9F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54E2-FCB2-4C25-CD2E-6502349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F817-A941-85FE-A947-74EDD9A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6FC6-86BB-9A60-309D-26CC12FF9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D7210-29F9-13C5-E4E1-823A5ED4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6BD2-BF8C-A938-A105-5C3BF1F6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2305-FCA1-0300-6F83-40746C12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D314-0A09-21CE-970A-CF355602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5E03-6F90-56A8-692A-DAA1B10C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1CBA-7483-9323-A032-0A6C6201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D3F18-651F-41D4-BFF9-930503C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17-EDDA-B0C7-D4F6-0CC1917C3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AFCAC-B017-C4C4-E7F8-0F441275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976E7-DB58-73E2-11F1-AF3D292D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8E768-2E96-D284-0DA6-D9BCFFFB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5C640-2B37-1FD5-D1FA-DD1515AF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AF80-5A13-5B72-20FC-31DC853F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F3BD2-7355-10FD-15CA-A94487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F689C-DF82-AA32-9AB7-568AA3C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B722-A445-340C-90BB-87515782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2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410E-D553-AF55-6F32-1749737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52723-61EB-A106-3948-0C0501EF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E40C-264A-6D3D-BD90-0498AE05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AE68-A222-D8E4-F5BB-5B51D59F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9D04-850D-8360-75E0-3356A9E8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EE12-EF05-C690-C7C1-19AA8E3A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5D87-17CC-52B8-6BFD-CF712E5E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F5D04-008E-4BC5-1585-D6E1850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6F9-BA56-B0F4-B67C-6AF5A45F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5AF3-E772-2C44-6031-3C2327A7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9B20D-01FB-8AAF-21BB-FB0197BD8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1C86-44C5-B882-1564-B4DFA3C5A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88D6-085F-8E0C-7271-8D28850D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94E2-5796-BFCC-357B-A477F04D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5DEC-F022-FC59-2C44-6BCBE32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4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248FC-7D7C-0FD6-2D97-07B01252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BF68-A3D3-DF28-5E7C-0B2B6325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8361-C1DD-3046-79DA-F1E9CD7A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BBB3-5390-47AC-9879-0AE2A97873E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C49E-8544-D9FA-77AC-CFA62C333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01BE-9B13-A916-69B8-07FB06A0F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5E4D-2178-4BC1-B1C0-6A568441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1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DA41CAB-C08E-746B-2802-811F812ACF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F63-37F7-BFBA-C89C-94A455A7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3A54-5215-C86C-EC57-1B0349269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What are Design Patterns?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C9F0A-49C9-6CE8-70C7-2D59758540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Design patterns are reusable solutions to common problems in software design. They provide a proven approach to address specific development challenges, promoting efficiency and quality.</a:t>
            </a:r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FEEED5-614A-0057-D63F-B8DD692BCFD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894" r="89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F8810F-48B0-C502-754C-8E3D5D7CD2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34707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F63F-BC12-BCAE-01B3-26E6CB26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Functionalities Provided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CD72911-6DD3-AEB1-401B-0EA00B59DD3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35" r="2883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C1C4-6BF9-0C85-8A37-BEDB121AD7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Reusable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27717-F105-CFAB-B3E8-6AA432D56B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Design patterns help create reliable, reusable code, facilitating maintenance and future development, which saves time and reduces errors.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D08B5D-5E23-8E5E-A54D-2D4B7CC0C0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Using design patterns fosters a shared vocabulary among developers, enhancing collaboration and understanding of common problems and solutions.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07AFD-F946-9CB2-0919-2423E0BFC6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10CA7-735C-B9D4-84FB-0DFA75EECE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Improved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310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999744" y="3048000"/>
          <a:ext cx="10363200" cy="209702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Type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Example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Creational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Focus on object creation mechanisms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Singleton, Factory Method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Structural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Concerned with object composition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Adapter, Composite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Behavioral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Focus on interactions between objects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Observer, Strategy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Types of Patterns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990600" y="1854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summarizes the various types of design patterns, highlighting their purpose and providing examples for clarity.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0D26-585B-3B86-DCAF-C7CCC96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Uses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5F21-F7C1-1F5F-F01E-24A0B0EE0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Code Maintainability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6436-D227-E16D-016D-388636F396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Scalability and Flexibility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680E6-EF09-3FDD-B7A1-147A7F537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Enhanced Design Quality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DC4CA-A8B2-18E1-927F-AFD03A7EE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Using design patterns enhances the maintainability of code, allowing for easier updates and modifications.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E9170C-9DAA-41B6-4FE3-59AC0A6CA0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Patterns provide a flexible framework that can adapt to evolving project requirements, enabling scalable solutions.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EEA028-EDA7-9148-C4E1-91FA905EC6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Applying established patterns leads to better design quality, resulting in fewer bugs and more efficient implementations.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9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1B01-9E8B-15B4-413B-9AC0E54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Observer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5E1F-CA97-DF27-33FC-9869DDBD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Understanding the Observer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FE5C-F2BF-BF42-4F11-97175088DE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observer pattern defines a one-to-many dependency between objects so that when one object changes state, all dependents are notified and updated automatically.</a:t>
            </a:r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9D19E3E-2DE3-37AF-25C5-4B5DBCE3A98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02F6C9-15ED-211C-7E18-66B790D481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76114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0A84-D64C-2A5E-A5F7-9E7A165B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Proxy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0D7A-F380-2063-3BD6-4C57F8B41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Explaining the Proxy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119C-FE52-2525-5BC4-C1B420171C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proxy pattern provides a surrogate or placeholder for another object to control access to it, often used for lazy initialization, access control, or logging.</a:t>
            </a:r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546DB9D-AE77-A361-D92C-CC36FC4B8F2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6296" r="6296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42390A-7AF0-6BF3-EFB2-40592535B5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288638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59278F9-59B0-4F4B-9C79-B3E57DA2705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Calibri SemiBold</vt:lpstr>
      <vt:lpstr>Poppins</vt:lpstr>
      <vt:lpstr>Office Theme</vt:lpstr>
      <vt:lpstr>Terra</vt:lpstr>
      <vt:lpstr>Design Patterns</vt:lpstr>
      <vt:lpstr>Introduction to Patterns</vt:lpstr>
      <vt:lpstr>Functionalities Provided</vt:lpstr>
      <vt:lpstr>PowerPoint Presentation</vt:lpstr>
      <vt:lpstr>Uses of Patterns</vt:lpstr>
      <vt:lpstr>Observer Pattern</vt:lpstr>
      <vt:lpstr>Proxy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Aakif Mustafa</dc:creator>
  <cp:lastModifiedBy>Aakif Mustafa</cp:lastModifiedBy>
  <cp:revision>1</cp:revision>
  <dcterms:created xsi:type="dcterms:W3CDTF">2024-11-03T16:50:12Z</dcterms:created>
  <dcterms:modified xsi:type="dcterms:W3CDTF">2024-11-03T16:52:07Z</dcterms:modified>
</cp:coreProperties>
</file>