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9.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19.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18.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7"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19.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lt1"/>
        </a:solidFill>
      </p:bgPr>
    </p:bg>
    <p:spTree>
      <p:nvGrpSpPr>
        <p:cNvPr id="1" name=""/>
        <p:cNvGrpSpPr/>
        <p:nvPr/>
      </p:nvGrpSpPr>
      <p:grpSpPr>
        <a:xfrm>
          <a:off x="0" y="0"/>
          <a:ext cx="0" cy="0"/>
          <a:chOff x="0" y="0"/>
          <a:chExt cx="0" cy="0"/>
        </a:xfrm>
      </p:grpSpPr>
      <p:pic>
        <p:nvPicPr>
          <p:cNvPr id="0" name="Google Shape;9;p2" descr=""/>
          <p:cNvPicPr/>
          <p:nvPr/>
        </p:nvPicPr>
        <p:blipFill>
          <a:blip r:embed="rId2"/>
          <a:srcRect l="0" t="0" r="0" b="15594"/>
          <a:stretch/>
        </p:blipFill>
        <p:spPr>
          <a:xfrm>
            <a:off x="0" y="0"/>
            <a:ext cx="9143640" cy="5143320"/>
          </a:xfrm>
          <a:prstGeom prst="rect">
            <a:avLst/>
          </a:prstGeom>
          <a:noFill/>
          <a:ln w="0">
            <a:noFill/>
          </a:ln>
        </p:spPr>
      </p:pic>
      <p:sp>
        <p:nvSpPr>
          <p:cNvPr id="1" name="Google Shape;10;p2"/>
          <p:cNvSpPr/>
          <p:nvPr/>
        </p:nvSpPr>
        <p:spPr>
          <a:xfrm>
            <a:off x="243360" y="259560"/>
            <a:ext cx="8656920" cy="4624200"/>
          </a:xfrm>
          <a:prstGeom prst="rect">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 name="PlaceHolder 1"/>
          <p:cNvSpPr>
            <a:spLocks noGrp="1"/>
          </p:cNvSpPr>
          <p:nvPr>
            <p:ph type="title"/>
          </p:nvPr>
        </p:nvSpPr>
        <p:spPr>
          <a:xfrm>
            <a:off x="470520" y="828000"/>
            <a:ext cx="8115840" cy="1373760"/>
          </a:xfrm>
          <a:prstGeom prst="rect">
            <a:avLst/>
          </a:prstGeom>
          <a:noFill/>
          <a:ln w="0">
            <a:noFill/>
          </a:ln>
        </p:spPr>
        <p:txBody>
          <a:bodyPr lIns="91440" rIns="91440" tIns="91440" bIns="91440" anchor="t">
            <a:noAutofit/>
          </a:bodyPr>
          <a:p>
            <a:pPr indent="0">
              <a:buNone/>
            </a:pPr>
            <a:r>
              <a:rPr b="0" lang="fr-FR" sz="3800" strike="noStrike" u="none">
                <a:solidFill>
                  <a:schemeClr val="dk1"/>
                </a:solidFill>
                <a:effectLst/>
                <a:uFillTx/>
                <a:latin typeface="Arial"/>
              </a:rPr>
              <a:t>Click to edit the title text format</a:t>
            </a:r>
            <a:endParaRPr b="0" lang="fr-FR" sz="3800" strike="noStrike" u="none">
              <a:solidFill>
                <a:schemeClr val="dk1"/>
              </a:solidFill>
              <a:effectLst/>
              <a:uFillTx/>
              <a:latin typeface="Aria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444600" y="238320"/>
            <a:ext cx="5499720" cy="1058400"/>
          </a:xfrm>
          <a:prstGeom prst="rect">
            <a:avLst/>
          </a:prstGeom>
          <a:noFill/>
          <a:ln w="0">
            <a:noFill/>
          </a:ln>
        </p:spPr>
        <p:txBody>
          <a:bodyPr lIns="91440" rIns="91440" tIns="91440" bIns="91440" anchor="b">
            <a:noAutofit/>
          </a:bodyPr>
          <a:p>
            <a:pPr indent="0">
              <a:buNone/>
            </a:pPr>
            <a:r>
              <a:rPr b="0" lang="fr-FR" sz="4600" strike="noStrike" u="none">
                <a:solidFill>
                  <a:schemeClr val="dk1"/>
                </a:solidFill>
                <a:effectLst/>
                <a:uFillTx/>
                <a:latin typeface="Arial"/>
              </a:rPr>
              <a:t>Click to edit the title text format</a:t>
            </a:r>
            <a:endParaRPr b="0" lang="fr-FR" sz="4600" strike="noStrike" u="none">
              <a:solidFill>
                <a:schemeClr val="dk1"/>
              </a:solidFill>
              <a:effectLst/>
              <a:uFillTx/>
              <a:latin typeface="Arial"/>
            </a:endParaRPr>
          </a:p>
        </p:txBody>
      </p:sp>
      <p:sp>
        <p:nvSpPr>
          <p:cNvPr id="28" name="Google Shape;82;p19"/>
          <p:cNvSpPr/>
          <p:nvPr/>
        </p:nvSpPr>
        <p:spPr>
          <a:xfrm>
            <a:off x="5457960" y="3507480"/>
            <a:ext cx="3112200" cy="825120"/>
          </a:xfrm>
          <a:prstGeom prst="rect">
            <a:avLst/>
          </a:prstGeom>
          <a:noFill/>
          <a:ln w="0">
            <a:noFill/>
          </a:ln>
        </p:spPr>
        <p:style>
          <a:lnRef idx="0"/>
          <a:fillRef idx="0"/>
          <a:effectRef idx="0"/>
          <a:fontRef idx="minor"/>
        </p:style>
        <p:txBody>
          <a:bodyPr tIns="91440" bIns="91440" anchor="t">
            <a:noAutofit/>
          </a:bodyPr>
          <a:p>
            <a:pPr algn="r" defTabSz="914400">
              <a:lnSpc>
                <a:spcPct val="100000"/>
              </a:lnSpc>
              <a:spcBef>
                <a:spcPts val="300"/>
              </a:spcBef>
              <a:tabLst>
                <a:tab algn="l" pos="0"/>
              </a:tabLst>
            </a:pPr>
            <a:r>
              <a:rPr b="1" lang="en" sz="1200" strike="noStrike" u="none">
                <a:solidFill>
                  <a:schemeClr val="dk1"/>
                </a:solidFill>
                <a:effectLst/>
                <a:uFillTx/>
                <a:latin typeface="DM Sans"/>
                <a:ea typeface="DM Sans"/>
              </a:rPr>
              <a:t>CREDITS:</a:t>
            </a:r>
            <a:r>
              <a:rPr b="0" lang="en" sz="1200" strike="noStrike" u="none">
                <a:solidFill>
                  <a:schemeClr val="dk1"/>
                </a:solidFill>
                <a:effectLst/>
                <a:uFillTx/>
                <a:latin typeface="DM Sans"/>
                <a:ea typeface="DM Sans"/>
              </a:rPr>
              <a:t> This presentation template was created by </a:t>
            </a:r>
            <a:r>
              <a:rPr b="1" lang="en" sz="1200" strike="noStrike" u="sng">
                <a:solidFill>
                  <a:schemeClr val="hlink"/>
                </a:solidFill>
                <a:effectLst/>
                <a:uFillTx/>
                <a:latin typeface="DM Sans"/>
                <a:ea typeface="DM Sans"/>
                <a:hlinkClick r:id="rId2"/>
              </a:rPr>
              <a:t>Slidesgo</a:t>
            </a:r>
            <a:r>
              <a:rPr b="0" lang="en" sz="1200" strike="noStrike" u="none">
                <a:solidFill>
                  <a:schemeClr val="dk1"/>
                </a:solidFill>
                <a:effectLst/>
                <a:uFillTx/>
                <a:latin typeface="DM Sans"/>
                <a:ea typeface="DM Sans"/>
              </a:rPr>
              <a:t>, and includes icons, and infographics &amp; images by </a:t>
            </a:r>
            <a:r>
              <a:rPr b="1" lang="en" sz="1200" strike="noStrike" u="sng">
                <a:solidFill>
                  <a:schemeClr val="dk1"/>
                </a:solidFill>
                <a:effectLst/>
                <a:uFillTx/>
                <a:latin typeface="DM Sans"/>
                <a:ea typeface="DM Sans"/>
                <a:hlinkClick r:id="rId3"/>
              </a:rPr>
              <a:t>Freepik</a:t>
            </a:r>
            <a:r>
              <a:rPr b="0" lang="en" sz="1200" strike="noStrike" u="sng">
                <a:solidFill>
                  <a:schemeClr val="dk1"/>
                </a:solidFill>
                <a:effectLst/>
                <a:uFillTx/>
                <a:latin typeface="DM Sans"/>
                <a:ea typeface="DM Sans"/>
              </a:rPr>
              <a:t> </a:t>
            </a:r>
            <a:endParaRPr b="0" lang="en-US" sz="1200" strike="noStrike" u="none">
              <a:solidFill>
                <a:srgbClr val="000000"/>
              </a:solidFill>
              <a:effectLst/>
              <a:uFillTx/>
              <a:latin typeface="OpenSymbo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lt1"/>
        </a:solidFill>
      </p:bgPr>
    </p:bg>
    <p:spTree>
      <p:nvGrpSpPr>
        <p:cNvPr id="1" name=""/>
        <p:cNvGrpSpPr/>
        <p:nvPr/>
      </p:nvGrpSpPr>
      <p:grpSpPr>
        <a:xfrm>
          <a:off x="0" y="0"/>
          <a:ext cx="0" cy="0"/>
          <a:chOff x="0" y="0"/>
          <a:chExt cx="0" cy="0"/>
        </a:xfrm>
      </p:grpSpPr>
      <p:pic>
        <p:nvPicPr>
          <p:cNvPr id="29" name="Google Shape;14;p3" descr=""/>
          <p:cNvPicPr/>
          <p:nvPr/>
        </p:nvPicPr>
        <p:blipFill>
          <a:blip r:embed="rId2"/>
          <a:srcRect l="0" t="0" r="0" b="1534"/>
          <a:stretch/>
        </p:blipFill>
        <p:spPr>
          <a:xfrm>
            <a:off x="0" y="0"/>
            <a:ext cx="9143640" cy="5143320"/>
          </a:xfrm>
          <a:prstGeom prst="rect">
            <a:avLst/>
          </a:prstGeom>
          <a:noFill/>
          <a:ln w="0">
            <a:noFill/>
          </a:ln>
        </p:spPr>
      </p:pic>
      <p:sp>
        <p:nvSpPr>
          <p:cNvPr id="30" name="Google Shape;15;p3"/>
          <p:cNvSpPr/>
          <p:nvPr/>
        </p:nvSpPr>
        <p:spPr>
          <a:xfrm>
            <a:off x="243360" y="259560"/>
            <a:ext cx="8656920" cy="4624200"/>
          </a:xfrm>
          <a:prstGeom prst="rect">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1" name="PlaceHolder 1"/>
          <p:cNvSpPr>
            <a:spLocks noGrp="1"/>
          </p:cNvSpPr>
          <p:nvPr>
            <p:ph type="title"/>
          </p:nvPr>
        </p:nvSpPr>
        <p:spPr>
          <a:xfrm>
            <a:off x="4176000" y="1670400"/>
            <a:ext cx="4341960" cy="1781640"/>
          </a:xfrm>
          <a:prstGeom prst="rect">
            <a:avLst/>
          </a:prstGeom>
          <a:noFill/>
          <a:ln w="0">
            <a:noFill/>
          </a:ln>
        </p:spPr>
        <p:txBody>
          <a:bodyPr lIns="91440" rIns="91440" tIns="91440" bIns="91440" anchor="b">
            <a:noAutofit/>
          </a:bodyPr>
          <a:p>
            <a:pPr indent="0">
              <a:buNone/>
            </a:pPr>
            <a:r>
              <a:rPr b="0" lang="fr-FR" sz="4500" strike="noStrike" u="none">
                <a:solidFill>
                  <a:schemeClr val="dk1"/>
                </a:solidFill>
                <a:effectLst/>
                <a:uFillTx/>
                <a:latin typeface="Arial"/>
              </a:rPr>
              <a:t>Click to edit the title text format</a:t>
            </a:r>
            <a:endParaRPr b="0" lang="fr-FR" sz="4500" strike="noStrike" u="none">
              <a:solidFill>
                <a:schemeClr val="dk1"/>
              </a:solidFill>
              <a:effectLst/>
              <a:uFillTx/>
              <a:latin typeface="Arial"/>
            </a:endParaRPr>
          </a:p>
        </p:txBody>
      </p:sp>
      <p:sp>
        <p:nvSpPr>
          <p:cNvPr id="32" name="PlaceHolder 2"/>
          <p:cNvSpPr>
            <a:spLocks noGrp="1"/>
          </p:cNvSpPr>
          <p:nvPr>
            <p:ph type="title"/>
          </p:nvPr>
        </p:nvSpPr>
        <p:spPr>
          <a:xfrm>
            <a:off x="464040" y="424800"/>
            <a:ext cx="859320" cy="668520"/>
          </a:xfrm>
          <a:prstGeom prst="rect">
            <a:avLst/>
          </a:prstGeom>
          <a:noFill/>
          <a:ln w="0">
            <a:noFill/>
          </a:ln>
        </p:spPr>
        <p:txBody>
          <a:bodyPr lIns="91440" rIns="91440" tIns="91440" bIns="91440" anchor="ctr">
            <a:noAutofit/>
          </a:bodyPr>
          <a:p>
            <a:pPr indent="0">
              <a:lnSpc>
                <a:spcPct val="100000"/>
              </a:lnSpc>
              <a:buNone/>
            </a:pPr>
            <a:r>
              <a:rPr b="0" lang="fr-FR" sz="4200" strike="noStrike" u="none">
                <a:solidFill>
                  <a:schemeClr val="dk1"/>
                </a:solidFill>
                <a:effectLst/>
                <a:uFillTx/>
                <a:latin typeface="Funnel Display"/>
                <a:ea typeface="Funnel Display"/>
              </a:rPr>
              <a:t>xx%</a:t>
            </a:r>
            <a:endParaRPr b="0" lang="fr-FR" sz="4200" strike="noStrike" u="none">
              <a:solidFill>
                <a:schemeClr val="dk1"/>
              </a:solidFill>
              <a:effectLst/>
              <a:uFillTx/>
              <a:latin typeface="Arial"/>
            </a:endParaRPr>
          </a:p>
        </p:txBody>
      </p:sp>
      <p:sp>
        <p:nvSpPr>
          <p:cNvPr id="33"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chemeClr val="lt1"/>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720000" y="521280"/>
            <a:ext cx="7703640" cy="572400"/>
          </a:xfrm>
          <a:prstGeom prst="rect">
            <a:avLst/>
          </a:prstGeom>
          <a:noFill/>
          <a:ln w="0">
            <a:noFill/>
          </a:ln>
        </p:spPr>
        <p:txBody>
          <a:bodyPr lIns="91440" rIns="91440" tIns="91440" bIns="91440" anchor="t">
            <a:noAutofit/>
          </a:bodyPr>
          <a:p>
            <a:pPr indent="0">
              <a:buNone/>
            </a:pPr>
            <a:r>
              <a:rPr b="0" lang="fr-FR" sz="2500" strike="noStrike" u="none">
                <a:solidFill>
                  <a:schemeClr val="dk1"/>
                </a:solidFill>
                <a:effectLst/>
                <a:uFillTx/>
                <a:latin typeface="Arial"/>
              </a:rPr>
              <a:t>Click to edit the title text format</a:t>
            </a:r>
            <a:endParaRPr b="0" lang="fr-FR" sz="2500" strike="noStrike" u="none">
              <a:solidFill>
                <a:schemeClr val="dk1"/>
              </a:solidFill>
              <a:effectLst/>
              <a:uFillTx/>
              <a:latin typeface="Arial"/>
            </a:endParaRPr>
          </a:p>
        </p:txBody>
      </p:sp>
      <p:sp>
        <p:nvSpPr>
          <p:cNvPr id="35" name="PlaceHolder 2"/>
          <p:cNvSpPr>
            <a:spLocks noGrp="1"/>
          </p:cNvSpPr>
          <p:nvPr>
            <p:ph type="body"/>
          </p:nvPr>
        </p:nvSpPr>
        <p:spPr>
          <a:xfrm>
            <a:off x="720000" y="1160640"/>
            <a:ext cx="7703640" cy="4118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pic>
        <p:nvPicPr>
          <p:cNvPr id="36" name="Google Shape;22;p4" descr=""/>
          <p:cNvPicPr/>
          <p:nvPr/>
        </p:nvPicPr>
        <p:blipFill>
          <a:blip r:embed="rId2"/>
          <a:srcRect l="49530" t="0" r="49530" b="0"/>
          <a:stretch/>
        </p:blipFill>
        <p:spPr>
          <a:xfrm rot="5400000">
            <a:off x="4536720" y="591480"/>
            <a:ext cx="120960" cy="8736840"/>
          </a:xfrm>
          <a:prstGeom prst="rect">
            <a:avLst/>
          </a:prstGeom>
          <a:noFill/>
          <a:ln w="0">
            <a:noFill/>
          </a:ln>
        </p:spPr>
      </p:pic>
      <p:cxnSp>
        <p:nvCxnSpPr>
          <p:cNvPr id="37" name="Google Shape;23;p4"/>
          <p:cNvCxnSpPr/>
          <p:nvPr/>
        </p:nvCxnSpPr>
        <p:spPr>
          <a:xfrm>
            <a:off x="218520" y="235800"/>
            <a:ext cx="8706960" cy="360"/>
          </a:xfrm>
          <a:prstGeom prst="straightConnector1">
            <a:avLst/>
          </a:prstGeom>
          <a:ln w="9525">
            <a:solidFill>
              <a:srgbClr val="191919"/>
            </a:solidFill>
            <a:round/>
          </a:ln>
        </p:spPr>
      </p:cxn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chemeClr val="lt1"/>
        </a:solidFill>
      </p:bgPr>
    </p:bg>
    <p:spTree>
      <p:nvGrpSpPr>
        <p:cNvPr id="1" name=""/>
        <p:cNvGrpSpPr/>
        <p:nvPr/>
      </p:nvGrpSpPr>
      <p:grpSpPr>
        <a:xfrm>
          <a:off x="0" y="0"/>
          <a:ext cx="0" cy="0"/>
          <a:chOff x="0" y="0"/>
          <a:chExt cx="0" cy="0"/>
        </a:xfrm>
      </p:grpSpPr>
      <p:cxnSp>
        <p:nvCxnSpPr>
          <p:cNvPr id="38" name="Google Shape;27;p5"/>
          <p:cNvCxnSpPr/>
          <p:nvPr/>
        </p:nvCxnSpPr>
        <p:spPr>
          <a:xfrm>
            <a:off x="218520" y="235800"/>
            <a:ext cx="8706960" cy="360"/>
          </a:xfrm>
          <a:prstGeom prst="straightConnector1">
            <a:avLst/>
          </a:prstGeom>
          <a:ln w="9525">
            <a:solidFill>
              <a:srgbClr val="191919"/>
            </a:solidFill>
            <a:round/>
          </a:ln>
        </p:spPr>
      </p:cxn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500" strike="noStrike" u="none">
                <a:solidFill>
                  <a:schemeClr val="dk1"/>
                </a:solidFill>
                <a:effectLst/>
                <a:uFillTx/>
                <a:latin typeface="Arial"/>
              </a:rPr>
              <a:t>Click to edit the title text format</a:t>
            </a:r>
            <a:endParaRPr b="0" lang="fr-FR" sz="2500" strike="noStrike" u="none">
              <a:solidFill>
                <a:schemeClr val="dk1"/>
              </a:solidFill>
              <a:effectLst/>
              <a:uFillTx/>
              <a:latin typeface="Arial"/>
            </a:endParaRPr>
          </a:p>
        </p:txBody>
      </p:sp>
      <p:cxnSp>
        <p:nvCxnSpPr>
          <p:cNvPr id="40" name="Google Shape;30;p6"/>
          <p:cNvCxnSpPr/>
          <p:nvPr/>
        </p:nvCxnSpPr>
        <p:spPr>
          <a:xfrm>
            <a:off x="218520" y="235800"/>
            <a:ext cx="8706960" cy="360"/>
          </a:xfrm>
          <a:prstGeom prst="straightConnector1">
            <a:avLst/>
          </a:prstGeom>
          <a:ln w="9525">
            <a:solidFill>
              <a:srgbClr val="191919"/>
            </a:solidFill>
            <a:round/>
          </a:ln>
        </p:spPr>
      </p:cxn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chemeClr val="lt1"/>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483720" y="529200"/>
            <a:ext cx="4644000" cy="1139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42" name="PlaceHolder 2"/>
          <p:cNvSpPr>
            <a:spLocks noGrp="1"/>
          </p:cNvSpPr>
          <p:nvPr>
            <p:ph type="body"/>
          </p:nvPr>
        </p:nvSpPr>
        <p:spPr>
          <a:xfrm>
            <a:off x="228600" y="238320"/>
            <a:ext cx="3008520" cy="4676400"/>
          </a:xfrm>
          <a:prstGeom prst="rect">
            <a:avLst/>
          </a:prstGeom>
          <a:noFill/>
          <a:ln w="0">
            <a:noFill/>
          </a:ln>
        </p:spPr>
        <p:txBody>
          <a:bodyPr lIns="90000" rIns="90000" tIns="45000" bIns="45000" anchor="t">
            <a:normAutofit fontScale="62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chemeClr val="lt1"/>
        </a:solid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557280" y="1771920"/>
            <a:ext cx="5657040" cy="1679760"/>
          </a:xfrm>
          <a:prstGeom prst="rect">
            <a:avLst/>
          </a:prstGeom>
          <a:noFill/>
          <a:ln w="0">
            <a:noFill/>
          </a:ln>
        </p:spPr>
        <p:txBody>
          <a:bodyPr lIns="91440" rIns="91440" tIns="91440" bIns="91440" anchor="t">
            <a:noAutofit/>
          </a:bodyPr>
          <a:p>
            <a:pPr indent="0">
              <a:buNone/>
            </a:pPr>
            <a:r>
              <a:rPr b="0" lang="fr-FR" sz="5000" strike="noStrike" u="none">
                <a:solidFill>
                  <a:schemeClr val="dk1"/>
                </a:solidFill>
                <a:effectLst/>
                <a:uFillTx/>
                <a:latin typeface="Arial"/>
              </a:rPr>
              <a:t>Click to edit the title text format</a:t>
            </a:r>
            <a:endParaRPr b="0" lang="fr-FR" sz="5000" strike="noStrike" u="none">
              <a:solidFill>
                <a:schemeClr val="dk1"/>
              </a:solidFill>
              <a:effectLst/>
              <a:uFillTx/>
              <a:latin typeface="Arial"/>
            </a:endParaRPr>
          </a:p>
        </p:txBody>
      </p:sp>
      <p:cxnSp>
        <p:nvCxnSpPr>
          <p:cNvPr id="44" name="Google Shape;37;p8"/>
          <p:cNvCxnSpPr/>
          <p:nvPr/>
        </p:nvCxnSpPr>
        <p:spPr>
          <a:xfrm>
            <a:off x="218520" y="252360"/>
            <a:ext cx="8706960" cy="360"/>
          </a:xfrm>
          <a:prstGeom prst="straightConnector1">
            <a:avLst/>
          </a:prstGeom>
          <a:ln w="9525">
            <a:solidFill>
              <a:srgbClr val="191919"/>
            </a:solidFill>
            <a:round/>
          </a:ln>
        </p:spPr>
      </p:cxnSp>
      <p:cxnSp>
        <p:nvCxnSpPr>
          <p:cNvPr id="45" name="Google Shape;38;p8"/>
          <p:cNvCxnSpPr/>
          <p:nvPr/>
        </p:nvCxnSpPr>
        <p:spPr>
          <a:xfrm>
            <a:off x="218520" y="4890960"/>
            <a:ext cx="8706960" cy="360"/>
          </a:xfrm>
          <a:prstGeom prst="straightConnector1">
            <a:avLst/>
          </a:prstGeom>
          <a:ln w="9525">
            <a:solidFill>
              <a:srgbClr val="191919"/>
            </a:solidFill>
            <a:round/>
          </a:ln>
        </p:spPr>
      </p:cxn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chemeClr val="lt1"/>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3716280" y="656640"/>
            <a:ext cx="4872600" cy="1103040"/>
          </a:xfrm>
          <a:prstGeom prst="rect">
            <a:avLst/>
          </a:prstGeom>
          <a:noFill/>
          <a:ln w="0">
            <a:noFill/>
          </a:ln>
        </p:spPr>
        <p:txBody>
          <a:bodyPr lIns="91440" rIns="91440" tIns="91440" bIns="91440" anchor="ctr">
            <a:noAutofit/>
          </a:bodyPr>
          <a:p>
            <a:pPr indent="0">
              <a:buNone/>
            </a:pPr>
            <a:r>
              <a:rPr b="0" lang="fr-FR" sz="5000" strike="noStrike" u="none">
                <a:solidFill>
                  <a:schemeClr val="dk1"/>
                </a:solidFill>
                <a:effectLst/>
                <a:uFillTx/>
                <a:latin typeface="Arial"/>
              </a:rPr>
              <a:t>Click to edit the title text format</a:t>
            </a:r>
            <a:endParaRPr b="0" lang="fr-FR" sz="5000" strike="noStrike" u="none">
              <a:solidFill>
                <a:schemeClr val="dk1"/>
              </a:solidFill>
              <a:effectLst/>
              <a:uFillTx/>
              <a:latin typeface="Arial"/>
            </a:endParaRPr>
          </a:p>
        </p:txBody>
      </p:sp>
      <p:sp>
        <p:nvSpPr>
          <p:cNvPr id="47" name="PlaceHolder 2"/>
          <p:cNvSpPr>
            <a:spLocks noGrp="1"/>
          </p:cNvSpPr>
          <p:nvPr>
            <p:ph type="body"/>
          </p:nvPr>
        </p:nvSpPr>
        <p:spPr>
          <a:xfrm>
            <a:off x="5657760" y="2524680"/>
            <a:ext cx="2454120" cy="1620720"/>
          </a:xfrm>
          <a:prstGeom prst="rect">
            <a:avLst/>
          </a:prstGeom>
          <a:noFill/>
          <a:ln w="0">
            <a:noFill/>
          </a:ln>
        </p:spPr>
        <p:txBody>
          <a:bodyPr lIns="90000" rIns="90000" tIns="45000" bIns="45000" anchor="t">
            <a:normAutofit fontScale="250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chemeClr val="lt1"/>
        </a:solidFill>
      </p:bgPr>
    </p:bg>
    <p:spTree>
      <p:nvGrpSpPr>
        <p:cNvPr id="1" name=""/>
        <p:cNvGrpSpPr/>
        <p:nvPr/>
      </p:nvGrpSpPr>
      <p:grpSpPr>
        <a:xfrm>
          <a:off x="0" y="0"/>
          <a:ext cx="0" cy="0"/>
          <a:chOff x="0" y="0"/>
          <a:chExt cx="0" cy="0"/>
        </a:xfrm>
      </p:grpSpPr>
      <p:sp>
        <p:nvSpPr>
          <p:cNvPr id="48"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49" name="PlaceHolder 2"/>
          <p:cNvSpPr>
            <a:spLocks noGrp="1"/>
          </p:cNvSpPr>
          <p:nvPr>
            <p:ph type="title"/>
          </p:nvPr>
        </p:nvSpPr>
        <p:spPr>
          <a:xfrm>
            <a:off x="4903920" y="529200"/>
            <a:ext cx="3564720" cy="411840"/>
          </a:xfrm>
          <a:prstGeom prst="rect">
            <a:avLst/>
          </a:prstGeom>
          <a:solidFill>
            <a:schemeClr val="lt1"/>
          </a:solidFill>
          <a:ln w="0">
            <a:noFill/>
          </a:ln>
        </p:spPr>
        <p:txBody>
          <a:bodyPr lIns="91440" rIns="91440" tIns="91440" bIns="91440" anchor="ctr">
            <a:noAutofit/>
          </a:bodyPr>
          <a:p>
            <a:pPr indent="0">
              <a:buNone/>
            </a:pPr>
            <a:r>
              <a:rPr b="0" lang="fr-FR" sz="1800" strike="noStrike" u="none">
                <a:solidFill>
                  <a:schemeClr val="dk1"/>
                </a:solidFill>
                <a:effectLst/>
                <a:uFillTx/>
                <a:latin typeface="Arial"/>
              </a:rPr>
              <a:t>Click to edit the title text format</a:t>
            </a:r>
            <a:endParaRPr b="0" lang="fr-FR" sz="1800" strike="noStrike" u="none">
              <a:solidFill>
                <a:schemeClr val="dk1"/>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chemeClr val="dk1"/>
        </a:solidFill>
      </p:bgPr>
    </p:bg>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349640"/>
            <a:ext cx="6575760" cy="1378440"/>
          </a:xfrm>
          <a:prstGeom prst="rect">
            <a:avLst/>
          </a:prstGeom>
          <a:noFill/>
          <a:ln w="0">
            <a:noFill/>
          </a:ln>
        </p:spPr>
        <p:txBody>
          <a:bodyPr lIns="91440" rIns="91440" tIns="91440" bIns="91440" anchor="b">
            <a:noAutofit/>
          </a:bodyPr>
          <a:p>
            <a:pPr indent="0" algn="ctr">
              <a:lnSpc>
                <a:spcPct val="100000"/>
              </a:lnSpc>
              <a:buNone/>
            </a:pPr>
            <a:r>
              <a:rPr b="0" lang="fr-FR" sz="6000" strike="noStrike" u="none">
                <a:solidFill>
                  <a:schemeClr val="dk1"/>
                </a:solidFill>
                <a:effectLst/>
                <a:uFillTx/>
                <a:latin typeface="Funnel Display"/>
                <a:ea typeface="Funnel Display"/>
              </a:rPr>
              <a:t>xx%</a:t>
            </a:r>
            <a:endParaRPr b="0" lang="fr-FR" sz="6000" strike="noStrike" u="none">
              <a:solidFill>
                <a:schemeClr val="dk1"/>
              </a:solidFill>
              <a:effectLst/>
              <a:uFillTx/>
              <a:latin typeface="Arial"/>
            </a:endParaRPr>
          </a:p>
        </p:txBody>
      </p:sp>
      <p:cxnSp>
        <p:nvCxnSpPr>
          <p:cNvPr id="5" name="Google Shape;49;p11"/>
          <p:cNvCxnSpPr/>
          <p:nvPr/>
        </p:nvCxnSpPr>
        <p:spPr>
          <a:xfrm>
            <a:off x="218520" y="272520"/>
            <a:ext cx="8706960" cy="360"/>
          </a:xfrm>
          <a:prstGeom prst="straightConnector1">
            <a:avLst/>
          </a:prstGeom>
          <a:ln w="9525">
            <a:solidFill>
              <a:srgbClr val="191919"/>
            </a:solidFill>
            <a:round/>
          </a:ln>
        </p:spPr>
      </p:cxnSp>
      <p:cxnSp>
        <p:nvCxnSpPr>
          <p:cNvPr id="6" name="Google Shape;50;p11"/>
          <p:cNvCxnSpPr/>
          <p:nvPr/>
        </p:nvCxnSpPr>
        <p:spPr>
          <a:xfrm>
            <a:off x="218520" y="4870800"/>
            <a:ext cx="8706960" cy="360"/>
          </a:xfrm>
          <a:prstGeom prst="straightConnector1">
            <a:avLst/>
          </a:prstGeom>
          <a:ln w="9525">
            <a:solidFill>
              <a:srgbClr val="191919"/>
            </a:solidFill>
            <a:round/>
          </a:ln>
        </p:spPr>
      </p:cxn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bg>
      <p:bgPr>
        <a:solidFill>
          <a:schemeClr val="dk1"/>
        </a:solidFill>
      </p:bgPr>
    </p:bg>
    <p:spTree>
      <p:nvGrpSpPr>
        <p:cNvPr id="1" name=""/>
        <p:cNvGrpSpPr/>
        <p:nvPr/>
      </p:nvGrpSpPr>
      <p:grpSpPr>
        <a:xfrm>
          <a:off x="0" y="0"/>
          <a:ext cx="0" cy="0"/>
          <a:chOff x="0" y="0"/>
          <a:chExt cx="0" cy="0"/>
        </a:xfrm>
      </p:grpSpPr>
      <p:sp>
        <p:nvSpPr>
          <p:cNvPr id="50" name="Google Shape;88;p22"/>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51"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bg>
      <p:bgPr>
        <a:solidFill>
          <a:schemeClr val="dk1"/>
        </a:solidFill>
      </p:bgPr>
    </p:bg>
    <p:spTree>
      <p:nvGrpSpPr>
        <p:cNvPr id="1" name=""/>
        <p:cNvGrpSpPr/>
        <p:nvPr/>
      </p:nvGrpSpPr>
      <p:grpSpPr>
        <a:xfrm>
          <a:off x="0" y="0"/>
          <a:ext cx="0" cy="0"/>
          <a:chOff x="0" y="0"/>
          <a:chExt cx="0" cy="0"/>
        </a:xfrm>
      </p:grpSpPr>
      <p:sp>
        <p:nvSpPr>
          <p:cNvPr id="52" name="Google Shape;91;p23"/>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53"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
        <p:nvSpPr>
          <p:cNvPr id="54"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lt1"/>
        </a:solidFill>
      </p:bgPr>
    </p:bg>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_1">
    <p:bg>
      <p:bgPr>
        <a:solidFill>
          <a:schemeClr val="lt1"/>
        </a:solidFill>
      </p:bgPr>
    </p:bg>
    <p:spTree>
      <p:nvGrpSpPr>
        <p:cNvPr id="1" name=""/>
        <p:cNvGrpSpPr/>
        <p:nvPr/>
      </p:nvGrpSpPr>
      <p:grpSpPr>
        <a:xfrm>
          <a:off x="0" y="0"/>
          <a:ext cx="0" cy="0"/>
          <a:chOff x="0" y="0"/>
          <a:chExt cx="0" cy="0"/>
        </a:xfrm>
      </p:grpSpPr>
      <p:pic>
        <p:nvPicPr>
          <p:cNvPr id="7" name="Google Shape;53;p13" descr=""/>
          <p:cNvPicPr/>
          <p:nvPr/>
        </p:nvPicPr>
        <p:blipFill>
          <a:blip r:embed="rId2"/>
          <a:srcRect l="0" t="0" r="0" b="15418"/>
          <a:stretch/>
        </p:blipFill>
        <p:spPr>
          <a:xfrm>
            <a:off x="0" y="0"/>
            <a:ext cx="9143640" cy="5143320"/>
          </a:xfrm>
          <a:prstGeom prst="rect">
            <a:avLst/>
          </a:prstGeom>
          <a:solidFill>
            <a:schemeClr val="lt1"/>
          </a:solidFill>
          <a:ln w="0">
            <a:noFill/>
          </a:ln>
        </p:spPr>
      </p:pic>
      <p:sp>
        <p:nvSpPr>
          <p:cNvPr id="8" name="Google Shape;54;p13"/>
          <p:cNvSpPr/>
          <p:nvPr/>
        </p:nvSpPr>
        <p:spPr>
          <a:xfrm>
            <a:off x="243360" y="259560"/>
            <a:ext cx="8656920" cy="4624200"/>
          </a:xfrm>
          <a:prstGeom prst="rect">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9" name="PlaceHolder 1"/>
          <p:cNvSpPr>
            <a:spLocks noGrp="1"/>
          </p:cNvSpPr>
          <p:nvPr>
            <p:ph type="title"/>
          </p:nvPr>
        </p:nvSpPr>
        <p:spPr>
          <a:xfrm>
            <a:off x="571320" y="521280"/>
            <a:ext cx="8000640" cy="573120"/>
          </a:xfrm>
          <a:prstGeom prst="rect">
            <a:avLst/>
          </a:prstGeom>
          <a:noFill/>
          <a:ln w="0">
            <a:noFill/>
          </a:ln>
        </p:spPr>
        <p:txBody>
          <a:bodyPr lIns="91440" rIns="91440" tIns="91440" bIns="91440" anchor="t">
            <a:noAutofit/>
          </a:bodyPr>
          <a:p>
            <a:pPr indent="0">
              <a:buNone/>
            </a:pPr>
            <a:r>
              <a:rPr b="0" lang="fr-FR" sz="2500" strike="noStrike" u="none">
                <a:solidFill>
                  <a:schemeClr val="dk1"/>
                </a:solidFill>
                <a:effectLst/>
                <a:uFillTx/>
                <a:latin typeface="Arial"/>
              </a:rPr>
              <a:t>Click to edit the title text format</a:t>
            </a:r>
            <a:endParaRPr b="0" lang="fr-FR" sz="2500" strike="noStrike" u="none">
              <a:solidFill>
                <a:schemeClr val="dk1"/>
              </a:solidFill>
              <a:effectLst/>
              <a:uFillTx/>
              <a:latin typeface="Arial"/>
            </a:endParaRPr>
          </a:p>
        </p:txBody>
      </p:sp>
      <p:sp>
        <p:nvSpPr>
          <p:cNvPr id="10"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_2_1_1">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483720" y="238320"/>
            <a:ext cx="4644000" cy="1139400"/>
          </a:xfrm>
          <a:prstGeom prst="rect">
            <a:avLst/>
          </a:prstGeom>
          <a:noFill/>
          <a:ln w="0">
            <a:noFill/>
          </a:ln>
        </p:spPr>
        <p:txBody>
          <a:bodyPr lIns="91440" rIns="91440" tIns="91440" bIns="91440" anchor="b">
            <a:noAutofit/>
          </a:bodyPr>
          <a:p>
            <a:pPr indent="0">
              <a:buNone/>
            </a:pPr>
            <a:r>
              <a:rPr b="0" lang="fr-FR" sz="2500" strike="noStrike" u="none">
                <a:solidFill>
                  <a:schemeClr val="dk1"/>
                </a:solidFill>
                <a:effectLst/>
                <a:uFillTx/>
                <a:latin typeface="Arial"/>
              </a:rPr>
              <a:t>Click to edit the title text format</a:t>
            </a:r>
            <a:endParaRPr b="0" lang="fr-FR" sz="2500" strike="noStrike" u="none">
              <a:solidFill>
                <a:schemeClr val="dk1"/>
              </a:solidFill>
              <a:effectLst/>
              <a:uFillTx/>
              <a:latin typeface="Arial"/>
            </a:endParaRPr>
          </a:p>
        </p:txBody>
      </p:sp>
      <p:sp>
        <p:nvSpPr>
          <p:cNvPr id="12" name="PlaceHolder 2"/>
          <p:cNvSpPr>
            <a:spLocks noGrp="1"/>
          </p:cNvSpPr>
          <p:nvPr>
            <p:ph type="body"/>
          </p:nvPr>
        </p:nvSpPr>
        <p:spPr>
          <a:xfrm>
            <a:off x="228600" y="233280"/>
            <a:ext cx="3008520" cy="4676400"/>
          </a:xfrm>
          <a:prstGeom prst="rect">
            <a:avLst/>
          </a:prstGeom>
          <a:noFill/>
          <a:ln w="0">
            <a:noFill/>
          </a:ln>
        </p:spPr>
        <p:txBody>
          <a:bodyPr lIns="90000" rIns="90000" tIns="45000" bIns="45000" anchor="t">
            <a:normAutofit fontScale="62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_2">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508680" y="3163320"/>
            <a:ext cx="4383360" cy="1519560"/>
          </a:xfrm>
          <a:prstGeom prst="rect">
            <a:avLst/>
          </a:prstGeom>
          <a:noFill/>
          <a:ln w="0">
            <a:noFill/>
          </a:ln>
        </p:spPr>
        <p:txBody>
          <a:bodyPr lIns="91440" rIns="91440" tIns="91440" bIns="91440" anchor="t">
            <a:noAutofit/>
          </a:bodyPr>
          <a:p>
            <a:pPr indent="0">
              <a:buNone/>
            </a:pPr>
            <a:r>
              <a:rPr b="0" lang="fr-FR" sz="4500" strike="noStrike" u="none">
                <a:solidFill>
                  <a:schemeClr val="dk1"/>
                </a:solidFill>
                <a:effectLst/>
                <a:uFillTx/>
                <a:latin typeface="Arial"/>
              </a:rPr>
              <a:t>Click to edit the title text format</a:t>
            </a:r>
            <a:endParaRPr b="0" lang="fr-FR" sz="4500" strike="noStrike" u="none">
              <a:solidFill>
                <a:schemeClr val="dk1"/>
              </a:solidFill>
              <a:effectLst/>
              <a:uFillTx/>
              <a:latin typeface="Arial"/>
            </a:endParaRPr>
          </a:p>
        </p:txBody>
      </p:sp>
      <p:sp>
        <p:nvSpPr>
          <p:cNvPr id="14" name="PlaceHolder 2"/>
          <p:cNvSpPr>
            <a:spLocks noGrp="1"/>
          </p:cNvSpPr>
          <p:nvPr>
            <p:ph type="title"/>
          </p:nvPr>
        </p:nvSpPr>
        <p:spPr>
          <a:xfrm>
            <a:off x="437760" y="460440"/>
            <a:ext cx="1332360" cy="678600"/>
          </a:xfrm>
          <a:prstGeom prst="rect">
            <a:avLst/>
          </a:prstGeom>
          <a:noFill/>
          <a:ln w="0">
            <a:noFill/>
          </a:ln>
        </p:spPr>
        <p:txBody>
          <a:bodyPr lIns="91440" rIns="91440" tIns="91440" bIns="91440" anchor="b">
            <a:noAutofit/>
          </a:bodyPr>
          <a:p>
            <a:pPr indent="0">
              <a:lnSpc>
                <a:spcPct val="100000"/>
              </a:lnSpc>
              <a:buNone/>
            </a:pPr>
            <a:r>
              <a:rPr b="0" lang="fr-FR" sz="4200" strike="noStrike" u="none">
                <a:solidFill>
                  <a:schemeClr val="dk1"/>
                </a:solidFill>
                <a:effectLst/>
                <a:uFillTx/>
                <a:latin typeface="Funnel Display"/>
                <a:ea typeface="Funnel Display"/>
              </a:rPr>
              <a:t>xx%</a:t>
            </a:r>
            <a:endParaRPr b="0" lang="fr-FR" sz="4200" strike="noStrike" u="none">
              <a:solidFill>
                <a:schemeClr val="dk1"/>
              </a:solidFill>
              <a:effectLst/>
              <a:uFillTx/>
              <a:latin typeface="Arial"/>
            </a:endParaRPr>
          </a:p>
        </p:txBody>
      </p:sp>
      <p:sp>
        <p:nvSpPr>
          <p:cNvPr id="15" name="PlaceHolder 3"/>
          <p:cNvSpPr>
            <a:spLocks noGrp="1"/>
          </p:cNvSpPr>
          <p:nvPr>
            <p:ph type="body"/>
          </p:nvPr>
        </p:nvSpPr>
        <p:spPr>
          <a:xfrm>
            <a:off x="6213960" y="151920"/>
            <a:ext cx="2760120" cy="4839480"/>
          </a:xfrm>
          <a:prstGeom prst="rect">
            <a:avLst/>
          </a:prstGeom>
          <a:noFill/>
          <a:ln w="0">
            <a:noFill/>
          </a:ln>
        </p:spPr>
        <p:txBody>
          <a:bodyPr lIns="90000" rIns="90000" tIns="45000" bIns="45000" anchor="t">
            <a:normAutofit fontScale="47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5229000" y="2268720"/>
            <a:ext cx="3334680" cy="605520"/>
          </a:xfrm>
          <a:prstGeom prst="rect">
            <a:avLst/>
          </a:prstGeom>
          <a:noFill/>
          <a:ln w="0">
            <a:noFill/>
          </a:ln>
        </p:spPr>
        <p:txBody>
          <a:bodyPr lIns="91440" rIns="91440" tIns="91440" bIns="91440" anchor="t">
            <a:noAutofit/>
          </a:bodyPr>
          <a:p>
            <a:pPr indent="0">
              <a:buNone/>
            </a:pPr>
            <a:r>
              <a:rPr b="0" lang="fr-FR" sz="2500" strike="noStrike" u="none">
                <a:solidFill>
                  <a:schemeClr val="dk1"/>
                </a:solidFill>
                <a:effectLst/>
                <a:uFillTx/>
                <a:latin typeface="Arial"/>
              </a:rPr>
              <a:t>Click to edit the title text format</a:t>
            </a:r>
            <a:endParaRPr b="0" lang="fr-FR" sz="2500" strike="noStrike" u="none">
              <a:solidFill>
                <a:schemeClr val="dk1"/>
              </a:solidFill>
              <a:effectLst/>
              <a:uFillTx/>
              <a:latin typeface="Arial"/>
            </a:endParaRPr>
          </a:p>
        </p:txBody>
      </p:sp>
      <p:sp>
        <p:nvSpPr>
          <p:cNvPr id="17" name="PlaceHolder 2"/>
          <p:cNvSpPr>
            <a:spLocks noGrp="1"/>
          </p:cNvSpPr>
          <p:nvPr>
            <p:ph type="body"/>
          </p:nvPr>
        </p:nvSpPr>
        <p:spPr>
          <a:xfrm>
            <a:off x="1734120" y="0"/>
            <a:ext cx="3203640" cy="2612160"/>
          </a:xfrm>
          <a:prstGeom prst="rect">
            <a:avLst/>
          </a:prstGeom>
          <a:noFill/>
          <a:ln w="0">
            <a:noFill/>
          </a:ln>
        </p:spPr>
        <p:txBody>
          <a:bodyPr lIns="90000" rIns="90000" tIns="45000" bIns="45000" anchor="t">
            <a:normAutofit fontScale="400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18" name="PlaceHolder 3"/>
          <p:cNvSpPr>
            <a:spLocks noGrp="1"/>
          </p:cNvSpPr>
          <p:nvPr>
            <p:ph type="body"/>
          </p:nvPr>
        </p:nvSpPr>
        <p:spPr>
          <a:xfrm>
            <a:off x="0" y="0"/>
            <a:ext cx="1683720" cy="2612160"/>
          </a:xfrm>
          <a:prstGeom prst="rect">
            <a:avLst/>
          </a:prstGeom>
          <a:noFill/>
          <a:ln w="0">
            <a:noFill/>
          </a:ln>
        </p:spPr>
        <p:txBody>
          <a:bodyPr lIns="90000" rIns="90000" tIns="45000" bIns="45000" anchor="t">
            <a:normAutofit fontScale="250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19" name="PlaceHolder 4"/>
          <p:cNvSpPr>
            <a:spLocks noGrp="1"/>
          </p:cNvSpPr>
          <p:nvPr>
            <p:ph type="body"/>
          </p:nvPr>
        </p:nvSpPr>
        <p:spPr>
          <a:xfrm>
            <a:off x="0" y="2664000"/>
            <a:ext cx="3287520" cy="2479320"/>
          </a:xfrm>
          <a:prstGeom prst="rect">
            <a:avLst/>
          </a:prstGeom>
          <a:noFill/>
          <a:ln w="0">
            <a:noFill/>
          </a:ln>
        </p:spPr>
        <p:txBody>
          <a:bodyPr lIns="90000" rIns="90000" tIns="45000" bIns="45000" anchor="t">
            <a:normAutofit fontScale="475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20" name="PlaceHolder 5"/>
          <p:cNvSpPr>
            <a:spLocks noGrp="1"/>
          </p:cNvSpPr>
          <p:nvPr>
            <p:ph type="body"/>
          </p:nvPr>
        </p:nvSpPr>
        <p:spPr>
          <a:xfrm>
            <a:off x="3336120" y="2664000"/>
            <a:ext cx="1606680" cy="2479320"/>
          </a:xfrm>
          <a:prstGeom prst="rect">
            <a:avLst/>
          </a:prstGeom>
          <a:noFill/>
          <a:ln w="0">
            <a:noFill/>
          </a:ln>
        </p:spPr>
        <p:txBody>
          <a:bodyPr lIns="90000" rIns="90000" tIns="45000" bIns="45000" anchor="t">
            <a:normAutofit fontScale="25000" lnSpcReduction="19999"/>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cxnSp>
        <p:nvCxnSpPr>
          <p:cNvPr id="21" name="Google Shape;71;p16"/>
          <p:cNvCxnSpPr/>
          <p:nvPr/>
        </p:nvCxnSpPr>
        <p:spPr>
          <a:xfrm>
            <a:off x="8915400" y="357840"/>
            <a:ext cx="360" cy="4428000"/>
          </a:xfrm>
          <a:prstGeom prst="straightConnector1">
            <a:avLst/>
          </a:prstGeom>
          <a:ln w="9525">
            <a:solidFill>
              <a:srgbClr val="191919"/>
            </a:solidFill>
            <a:round/>
          </a:ln>
        </p:spPr>
      </p:cxn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body"/>
          </p:nvPr>
        </p:nvSpPr>
        <p:spPr>
          <a:xfrm>
            <a:off x="-6840" y="-3600"/>
            <a:ext cx="9143640" cy="5143320"/>
          </a:xfrm>
          <a:prstGeom prst="rect">
            <a:avLst/>
          </a:prstGeom>
          <a:noFill/>
          <a:ln w="0">
            <a:noFill/>
          </a:ln>
        </p:spPr>
        <p:txBody>
          <a:bodyPr lIns="90000" rIns="90000" tIns="45000" bIns="45000" anchor="t">
            <a:normAutofit/>
          </a:bodyPr>
          <a:p>
            <a:pPr marL="432000" indent="-324000">
              <a:spcBef>
                <a:spcPts val="1417"/>
              </a:spcBef>
              <a:buClr>
                <a:srgbClr val="000000"/>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23" name="PlaceHolder 2"/>
          <p:cNvSpPr>
            <a:spLocks noGrp="1"/>
          </p:cNvSpPr>
          <p:nvPr>
            <p:ph type="title"/>
          </p:nvPr>
        </p:nvSpPr>
        <p:spPr>
          <a:xfrm>
            <a:off x="-7920" y="4055760"/>
            <a:ext cx="3564720" cy="411840"/>
          </a:xfrm>
          <a:prstGeom prst="rect">
            <a:avLst/>
          </a:prstGeom>
          <a:solidFill>
            <a:schemeClr val="lt1"/>
          </a:solidFill>
          <a:ln w="0">
            <a:noFill/>
          </a:ln>
        </p:spPr>
        <p:txBody>
          <a:bodyPr lIns="91440" rIns="91440" tIns="91440" bIns="91440" anchor="ctr">
            <a:noAutofit/>
          </a:bodyPr>
          <a:p>
            <a:pPr indent="0">
              <a:buNone/>
            </a:pPr>
            <a:r>
              <a:rPr b="0" lang="fr-FR" sz="1800" strike="noStrike" u="none">
                <a:solidFill>
                  <a:schemeClr val="dk1"/>
                </a:solidFill>
                <a:effectLst/>
                <a:uFillTx/>
                <a:latin typeface="Arial"/>
              </a:rPr>
              <a:t>Click to edit the title text format</a:t>
            </a:r>
            <a:endParaRPr b="0" lang="fr-FR" sz="1800" strike="noStrike" u="none">
              <a:solidFill>
                <a:schemeClr val="dk1"/>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bg>
      <p:bgPr>
        <a:solidFill>
          <a:schemeClr val="lt1"/>
        </a:solidFill>
      </p:bgPr>
    </p:bg>
    <p:spTree>
      <p:nvGrpSpPr>
        <p:cNvPr id="1" name=""/>
        <p:cNvGrpSpPr/>
        <p:nvPr/>
      </p:nvGrpSpPr>
      <p:grpSpPr>
        <a:xfrm>
          <a:off x="0" y="0"/>
          <a:ext cx="0" cy="0"/>
          <a:chOff x="0" y="0"/>
          <a:chExt cx="0" cy="0"/>
        </a:xfrm>
      </p:grpSpPr>
      <p:pic>
        <p:nvPicPr>
          <p:cNvPr id="24" name="Google Shape;76;p18" descr=""/>
          <p:cNvPicPr/>
          <p:nvPr/>
        </p:nvPicPr>
        <p:blipFill>
          <a:blip r:embed="rId2"/>
          <a:srcRect l="0" t="7797" r="0" b="7805"/>
          <a:stretch/>
        </p:blipFill>
        <p:spPr>
          <a:xfrm>
            <a:off x="0" y="0"/>
            <a:ext cx="9143640" cy="5143320"/>
          </a:xfrm>
          <a:prstGeom prst="rect">
            <a:avLst/>
          </a:prstGeom>
          <a:noFill/>
          <a:ln w="0">
            <a:noFill/>
          </a:ln>
        </p:spPr>
      </p:pic>
      <p:sp>
        <p:nvSpPr>
          <p:cNvPr id="25" name="Google Shape;77;p18"/>
          <p:cNvSpPr/>
          <p:nvPr/>
        </p:nvSpPr>
        <p:spPr>
          <a:xfrm>
            <a:off x="243360" y="259560"/>
            <a:ext cx="8656920" cy="4624200"/>
          </a:xfrm>
          <a:prstGeom prst="rect">
            <a:avLst/>
          </a:prstGeom>
          <a:solidFill>
            <a:schemeClr val="lt1"/>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26" name="PlaceHolder 1"/>
          <p:cNvSpPr>
            <a:spLocks noGrp="1"/>
          </p:cNvSpPr>
          <p:nvPr>
            <p:ph type="title"/>
          </p:nvPr>
        </p:nvSpPr>
        <p:spPr>
          <a:xfrm>
            <a:off x="543960" y="457920"/>
            <a:ext cx="8055720" cy="4189680"/>
          </a:xfrm>
          <a:prstGeom prst="rect">
            <a:avLst/>
          </a:prstGeom>
          <a:noFill/>
          <a:ln w="0">
            <a:noFill/>
          </a:ln>
        </p:spPr>
        <p:txBody>
          <a:bodyPr lIns="91440" rIns="91440" tIns="91440" bIns="91440" anchor="t">
            <a:noAutofit/>
          </a:bodyPr>
          <a:p>
            <a:pPr indent="0">
              <a:buNone/>
            </a:pPr>
            <a:r>
              <a:rPr b="0" lang="fr-FR" sz="5000" strike="noStrike" u="none">
                <a:solidFill>
                  <a:schemeClr val="dk1"/>
                </a:solidFill>
                <a:effectLst/>
                <a:uFillTx/>
                <a:latin typeface="Arial"/>
              </a:rPr>
              <a:t>Click to edit the title text format</a:t>
            </a:r>
            <a:endParaRPr b="0" lang="fr-FR" sz="5000" strike="noStrike" u="none">
              <a:solidFill>
                <a:schemeClr val="dk1"/>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8" r:id="rId2"/>
    <p:sldLayoutId id="2147483669" r:id="rId3"/>
    <p:sldLayoutId id="2147483670"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466560" y="828720"/>
            <a:ext cx="8115120" cy="1371240"/>
          </a:xfrm>
          <a:prstGeom prst="rect">
            <a:avLst/>
          </a:prstGeom>
          <a:noFill/>
          <a:ln w="0">
            <a:noFill/>
          </a:ln>
        </p:spPr>
        <p:txBody>
          <a:bodyPr lIns="91440" rIns="91440" tIns="91440" bIns="91440" anchor="t">
            <a:normAutofit/>
          </a:bodyPr>
          <a:p>
            <a:pPr indent="0">
              <a:lnSpc>
                <a:spcPct val="100000"/>
              </a:lnSpc>
              <a:buNone/>
              <a:tabLst>
                <a:tab algn="l" pos="0"/>
              </a:tabLst>
            </a:pPr>
            <a:r>
              <a:rPr b="0" lang="fr-FR" sz="3800" strike="noStrike" u="none">
                <a:solidFill>
                  <a:schemeClr val="dk1"/>
                </a:solidFill>
                <a:effectLst/>
                <a:uFillTx/>
                <a:latin typeface="Funnel Display"/>
                <a:ea typeface="Funnel Display"/>
              </a:rPr>
              <a:t>AI Agents: Devin AI and Auto-GPT</a:t>
            </a:r>
            <a:endParaRPr b="0" lang="fr-FR" sz="3800" strike="noStrike" u="none">
              <a:solidFill>
                <a:schemeClr val="dk1"/>
              </a:solidFill>
              <a:effectLst/>
              <a:uFillTx/>
              <a:latin typeface="Arial"/>
            </a:endParaRPr>
          </a:p>
        </p:txBody>
      </p:sp>
      <p:sp>
        <p:nvSpPr>
          <p:cNvPr id="56" name="PlaceHolder 2"/>
          <p:cNvSpPr>
            <a:spLocks noGrp="1"/>
          </p:cNvSpPr>
          <p:nvPr>
            <p:ph type="subTitle"/>
          </p:nvPr>
        </p:nvSpPr>
        <p:spPr>
          <a:xfrm>
            <a:off x="552600" y="3838680"/>
            <a:ext cx="8029080" cy="761760"/>
          </a:xfrm>
          <a:prstGeom prst="rect">
            <a:avLst/>
          </a:prstGeom>
          <a:noFill/>
          <a:ln w="0">
            <a:noFill/>
          </a:ln>
        </p:spPr>
        <p:txBody>
          <a:bodyPr lIns="91440" rIns="91440" tIns="91440" bIns="91440" anchor="t">
            <a:normAutofit/>
          </a:bodyPr>
          <a:p>
            <a:pPr indent="0" algn="r">
              <a:lnSpc>
                <a:spcPct val="100000"/>
              </a:lnSpc>
              <a:buNone/>
              <a:tabLst>
                <a:tab algn="l" pos="0"/>
              </a:tabLst>
            </a:pPr>
            <a:r>
              <a:rPr b="0" lang="en-US" sz="1600" strike="noStrike" u="none">
                <a:solidFill>
                  <a:schemeClr val="dk1"/>
                </a:solidFill>
                <a:effectLst/>
                <a:uFillTx/>
                <a:latin typeface="DM Sans"/>
                <a:ea typeface="DM Sans"/>
              </a:rPr>
              <a:t>Exploring the Future of Autonomous Systems</a:t>
            </a:r>
            <a:endParaRPr b="0" lang="en-US" sz="1600" strike="noStrike" u="none">
              <a:solidFill>
                <a:srgbClr val="000000"/>
              </a:solidFill>
              <a:effectLst/>
              <a:uFillTx/>
              <a:latin typeface="OpenSymbol"/>
            </a:endParaRPr>
          </a:p>
        </p:txBody>
      </p:sp>
      <p:cxnSp>
        <p:nvCxnSpPr>
          <p:cNvPr id="57" name="Google Shape;100;p24"/>
          <p:cNvCxnSpPr/>
          <p:nvPr/>
        </p:nvCxnSpPr>
        <p:spPr>
          <a:xfrm>
            <a:off x="556920" y="678600"/>
            <a:ext cx="8030160" cy="360"/>
          </a:xfrm>
          <a:prstGeom prst="straightConnector1">
            <a:avLst/>
          </a:prstGeom>
          <a:ln w="9525">
            <a:solidFill>
              <a:srgbClr val="191919"/>
            </a:solidFill>
            <a:round/>
          </a:ln>
        </p:spPr>
      </p:cxnSp>
      <p:sp>
        <p:nvSpPr>
          <p:cNvPr id="58" name="Google Shape;101;p24"/>
          <p:cNvSpPr/>
          <p:nvPr/>
        </p:nvSpPr>
        <p:spPr>
          <a:xfrm>
            <a:off x="8029440" y="343080"/>
            <a:ext cx="657000" cy="380520"/>
          </a:xfrm>
          <a:prstGeom prst="rect">
            <a:avLst/>
          </a:prstGeom>
          <a:noFill/>
          <a:ln w="0">
            <a:noFill/>
          </a:ln>
        </p:spPr>
        <p:style>
          <a:lnRef idx="0"/>
          <a:fillRef idx="0"/>
          <a:effectRef idx="0"/>
          <a:fontRef idx="minor"/>
        </p:style>
        <p:txBody>
          <a:bodyPr lIns="0" rIns="0" tIns="0" bIns="0" anchor="t">
            <a:spAutoFit/>
          </a:bodyPr>
          <a:p>
            <a:pPr algn="ctr" defTabSz="914400">
              <a:lnSpc>
                <a:spcPct val="100000"/>
              </a:lnSpc>
              <a:tabLst>
                <a:tab algn="l" pos="0"/>
              </a:tabLst>
            </a:pPr>
            <a:r>
              <a:rPr b="0" lang="en" sz="1200" strike="noStrike" u="none">
                <a:solidFill>
                  <a:schemeClr val="dk1"/>
                </a:solidFill>
                <a:effectLst/>
                <a:uFillTx/>
                <a:latin typeface="Arial"/>
              </a:rPr>
              <a:t>2XXX</a:t>
            </a:r>
            <a:endParaRPr b="0" lang="en-US" sz="1200" strike="noStrike" u="none">
              <a:solidFill>
                <a:srgbClr val="000000"/>
              </a:solidFill>
              <a:effectLst/>
              <a:uFillTx/>
              <a:latin typeface="OpenSymbo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3486240" y="237960"/>
            <a:ext cx="4647960" cy="1142640"/>
          </a:xfrm>
          <a:prstGeom prst="rect">
            <a:avLst/>
          </a:prstGeom>
          <a:noFill/>
          <a:ln w="0">
            <a:noFill/>
          </a:ln>
        </p:spPr>
        <p:txBody>
          <a:bodyPr lIns="91440" rIns="91440" tIns="91440" bIns="91440" anchor="b">
            <a:normAutofit/>
          </a:bodyPr>
          <a:p>
            <a:pPr indent="0">
              <a:lnSpc>
                <a:spcPct val="100000"/>
              </a:lnSpc>
              <a:buNone/>
              <a:tabLst>
                <a:tab algn="l" pos="0"/>
              </a:tabLst>
            </a:pPr>
            <a:r>
              <a:rPr b="0" lang="fr-FR" sz="2500" strike="noStrike" u="none">
                <a:solidFill>
                  <a:schemeClr val="dk1"/>
                </a:solidFill>
                <a:effectLst/>
                <a:uFillTx/>
                <a:latin typeface="Funnel Display"/>
                <a:ea typeface="Funnel Display"/>
              </a:rPr>
              <a:t>Case Study: Auto-GPT and Devin AI</a:t>
            </a:r>
            <a:endParaRPr b="0" lang="fr-FR" sz="2500" strike="noStrike" u="none">
              <a:solidFill>
                <a:schemeClr val="dk1"/>
              </a:solidFill>
              <a:effectLst/>
              <a:uFillTx/>
              <a:latin typeface="Arial"/>
            </a:endParaRPr>
          </a:p>
        </p:txBody>
      </p:sp>
      <p:pic>
        <p:nvPicPr>
          <p:cNvPr id="87" name="Google Shape;126;p27" descr=""/>
          <p:cNvPicPr/>
          <p:nvPr/>
        </p:nvPicPr>
        <p:blipFill>
          <a:blip r:embed="rId1"/>
          <a:srcRect l="0" t="6437" r="0" b="6437"/>
          <a:stretch/>
        </p:blipFill>
        <p:spPr>
          <a:xfrm>
            <a:off x="228600" y="233280"/>
            <a:ext cx="3008520" cy="4676400"/>
          </a:xfrm>
          <a:prstGeom prst="rect">
            <a:avLst/>
          </a:prstGeom>
          <a:noFill/>
          <a:ln w="0">
            <a:noFill/>
          </a:ln>
        </p:spPr>
      </p:pic>
      <p:sp>
        <p:nvSpPr>
          <p:cNvPr id="88" name="PlaceHolder 2"/>
          <p:cNvSpPr>
            <a:spLocks noGrp="1"/>
          </p:cNvSpPr>
          <p:nvPr>
            <p:ph type="subTitle"/>
          </p:nvPr>
        </p:nvSpPr>
        <p:spPr>
          <a:xfrm>
            <a:off x="3486240" y="1714680"/>
            <a:ext cx="4647960" cy="2847600"/>
          </a:xfrm>
          <a:prstGeom prst="rect">
            <a:avLst/>
          </a:prstGeom>
          <a:noFill/>
          <a:ln w="0">
            <a:noFill/>
          </a:ln>
        </p:spPr>
        <p:txBody>
          <a:bodyPr lIns="91440" rIns="91440" tIns="91440" bIns="91440" anchor="t">
            <a:normAutofit/>
          </a:bodyPr>
          <a:p>
            <a:pPr>
              <a:lnSpc>
                <a:spcPct val="100000"/>
              </a:lnSpc>
              <a:tabLst>
                <a:tab algn="l" pos="0"/>
              </a:tabLst>
            </a:pPr>
            <a:r>
              <a:rPr b="0" lang="en-US" sz="1200" strike="noStrike" u="none">
                <a:solidFill>
                  <a:schemeClr val="dk1"/>
                </a:solidFill>
                <a:effectLst/>
                <a:uFillTx/>
                <a:latin typeface="DM Sans"/>
                <a:ea typeface="DM Sans"/>
              </a:rPr>
              <a:t>Auto-GPT and Devin AI exemplify cutting-edge advancements in AI agents. Auto-GPT leverages LLMs for task automation and creative writing, while Devin AI focuses on personalized user experiences through contextual understanding. Both systems showcase distinct functionalities, applications, and limitations, providing valuable insights into the future trajectory of AI agents in diverse fields.</a:t>
            </a:r>
            <a:endParaRPr b="0" lang="en-US" sz="1200" strike="noStrike" u="none">
              <a:solidFill>
                <a:srgbClr val="000000"/>
              </a:solidFill>
              <a:effectLst/>
              <a:uFillTx/>
              <a:latin typeface="OpenSymbol"/>
            </a:endParaRPr>
          </a:p>
        </p:txBody>
      </p:sp>
      <p:cxnSp>
        <p:nvCxnSpPr>
          <p:cNvPr id="89" name="Google Shape;128;p27"/>
          <p:cNvCxnSpPr/>
          <p:nvPr/>
        </p:nvCxnSpPr>
        <p:spPr>
          <a:xfrm>
            <a:off x="3483360" y="4914720"/>
            <a:ext cx="2441160" cy="360"/>
          </a:xfrm>
          <a:prstGeom prst="straightConnector1">
            <a:avLst/>
          </a:prstGeom>
          <a:ln w="9525">
            <a:solidFill>
              <a:srgbClr val="191919"/>
            </a:solidFill>
            <a:round/>
          </a:ln>
        </p:spPr>
      </p:cxn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486240" y="237960"/>
            <a:ext cx="4647960" cy="1142640"/>
          </a:xfrm>
          <a:prstGeom prst="rect">
            <a:avLst/>
          </a:prstGeom>
          <a:noFill/>
          <a:ln w="0">
            <a:noFill/>
          </a:ln>
        </p:spPr>
        <p:txBody>
          <a:bodyPr lIns="91440" rIns="91440" tIns="91440" bIns="91440" anchor="b">
            <a:normAutofit/>
          </a:bodyPr>
          <a:p>
            <a:pPr indent="0">
              <a:lnSpc>
                <a:spcPct val="100000"/>
              </a:lnSpc>
              <a:buNone/>
              <a:tabLst>
                <a:tab algn="l" pos="0"/>
              </a:tabLst>
            </a:pPr>
            <a:r>
              <a:rPr b="0" lang="fr-FR" sz="2500" strike="noStrike" u="none">
                <a:solidFill>
                  <a:schemeClr val="dk1"/>
                </a:solidFill>
                <a:effectLst/>
                <a:uFillTx/>
                <a:latin typeface="Funnel Display"/>
                <a:ea typeface="Funnel Display"/>
              </a:rPr>
              <a:t>Conclusions</a:t>
            </a:r>
            <a:endParaRPr b="0" lang="fr-FR" sz="2500" strike="noStrike" u="none">
              <a:solidFill>
                <a:schemeClr val="dk1"/>
              </a:solidFill>
              <a:effectLst/>
              <a:uFillTx/>
              <a:latin typeface="Arial"/>
            </a:endParaRPr>
          </a:p>
        </p:txBody>
      </p:sp>
      <p:pic>
        <p:nvPicPr>
          <p:cNvPr id="91" name="Google Shape;126;p27" descr=""/>
          <p:cNvPicPr/>
          <p:nvPr/>
        </p:nvPicPr>
        <p:blipFill>
          <a:blip r:embed="rId1"/>
          <a:srcRect l="0" t="6437" r="0" b="6437"/>
          <a:stretch/>
        </p:blipFill>
        <p:spPr>
          <a:xfrm>
            <a:off x="228600" y="233280"/>
            <a:ext cx="3008520" cy="4676400"/>
          </a:xfrm>
          <a:prstGeom prst="rect">
            <a:avLst/>
          </a:prstGeom>
          <a:noFill/>
          <a:ln w="0">
            <a:noFill/>
          </a:ln>
        </p:spPr>
      </p:pic>
      <p:sp>
        <p:nvSpPr>
          <p:cNvPr id="92" name="PlaceHolder 2"/>
          <p:cNvSpPr>
            <a:spLocks noGrp="1"/>
          </p:cNvSpPr>
          <p:nvPr>
            <p:ph type="subTitle"/>
          </p:nvPr>
        </p:nvSpPr>
        <p:spPr>
          <a:xfrm>
            <a:off x="3486240" y="1714680"/>
            <a:ext cx="4647960" cy="2847600"/>
          </a:xfrm>
          <a:prstGeom prst="rect">
            <a:avLst/>
          </a:prstGeom>
          <a:noFill/>
          <a:ln w="0">
            <a:noFill/>
          </a:ln>
        </p:spPr>
        <p:txBody>
          <a:bodyPr lIns="91440" rIns="91440" tIns="91440" bIns="91440" anchor="t">
            <a:normAutofit/>
          </a:bodyPr>
          <a:p>
            <a:pPr>
              <a:lnSpc>
                <a:spcPct val="100000"/>
              </a:lnSpc>
              <a:tabLst>
                <a:tab algn="l" pos="0"/>
              </a:tabLst>
            </a:pPr>
            <a:r>
              <a:rPr b="0" lang="en-US" sz="1200" strike="noStrike" u="none">
                <a:solidFill>
                  <a:schemeClr val="dk1"/>
                </a:solidFill>
                <a:effectLst/>
                <a:uFillTx/>
                <a:latin typeface="DM Sans"/>
                <a:ea typeface="DM Sans"/>
              </a:rPr>
              <a:t>The development of AI agents, particularly through frameworks like BDI and advancements in LLMs, underscores the potential for autonomous decision-making systems. As these agents evolve, they promise enhanced efficiency and smarter decision-making capabilities across various sectors. Embracing responsible innovation and governance is essential to maximize their societal benefits.</a:t>
            </a:r>
            <a:endParaRPr b="0" lang="en-US" sz="1200" strike="noStrike" u="none">
              <a:solidFill>
                <a:srgbClr val="000000"/>
              </a:solidFill>
              <a:effectLst/>
              <a:uFillTx/>
              <a:latin typeface="OpenSymbol"/>
            </a:endParaRPr>
          </a:p>
        </p:txBody>
      </p:sp>
      <p:cxnSp>
        <p:nvCxnSpPr>
          <p:cNvPr id="93" name="Google Shape;128;p27"/>
          <p:cNvCxnSpPr/>
          <p:nvPr/>
        </p:nvCxnSpPr>
        <p:spPr>
          <a:xfrm>
            <a:off x="3483360" y="4914720"/>
            <a:ext cx="2441160" cy="360"/>
          </a:xfrm>
          <a:prstGeom prst="straightConnector1">
            <a:avLst/>
          </a:prstGeom>
          <a:ln w="9525">
            <a:solidFill>
              <a:srgbClr val="191919"/>
            </a:solidFill>
            <a:round/>
          </a:ln>
        </p:spPr>
      </p:cxn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47840" y="237960"/>
            <a:ext cx="5495400" cy="1056960"/>
          </a:xfrm>
          <a:prstGeom prst="rect">
            <a:avLst/>
          </a:prstGeom>
          <a:noFill/>
          <a:ln w="0">
            <a:noFill/>
          </a:ln>
        </p:spPr>
        <p:txBody>
          <a:bodyPr lIns="91440" rIns="91440" tIns="91440" bIns="91440" anchor="b">
            <a:normAutofit/>
          </a:bodyPr>
          <a:p>
            <a:pPr indent="0">
              <a:lnSpc>
                <a:spcPct val="100000"/>
              </a:lnSpc>
              <a:buNone/>
              <a:tabLst>
                <a:tab algn="l" pos="0"/>
              </a:tabLst>
            </a:pPr>
            <a:r>
              <a:rPr b="0" lang="fr-FR" sz="4600" strike="noStrike" u="none">
                <a:solidFill>
                  <a:schemeClr val="dk1"/>
                </a:solidFill>
                <a:effectLst/>
                <a:uFillTx/>
                <a:latin typeface="Funnel Display"/>
                <a:ea typeface="Funnel Display"/>
              </a:rPr>
              <a:t>Thank you!</a:t>
            </a:r>
            <a:endParaRPr b="0" lang="fr-FR" sz="4600" strike="noStrike" u="none">
              <a:solidFill>
                <a:schemeClr val="dk1"/>
              </a:solidFill>
              <a:effectLst/>
              <a:uFillTx/>
              <a:latin typeface="Arial"/>
            </a:endParaRPr>
          </a:p>
        </p:txBody>
      </p:sp>
      <p:sp>
        <p:nvSpPr>
          <p:cNvPr id="95" name="PlaceHolder 2"/>
          <p:cNvSpPr>
            <a:spLocks noGrp="1"/>
          </p:cNvSpPr>
          <p:nvPr>
            <p:ph type="subTitle"/>
          </p:nvPr>
        </p:nvSpPr>
        <p:spPr>
          <a:xfrm>
            <a:off x="561960" y="1295280"/>
            <a:ext cx="5381280" cy="1056960"/>
          </a:xfrm>
          <a:prstGeom prst="rect">
            <a:avLst/>
          </a:prstGeom>
          <a:noFill/>
          <a:ln w="0">
            <a:noFill/>
          </a:ln>
        </p:spPr>
        <p:txBody>
          <a:bodyPr lIns="91440" rIns="91440" tIns="91440" bIns="91440" anchor="ctr">
            <a:normAutofit/>
          </a:bodyPr>
          <a:p>
            <a:pPr indent="0">
              <a:lnSpc>
                <a:spcPct val="100000"/>
              </a:lnSpc>
              <a:buNone/>
              <a:tabLst>
                <a:tab algn="l" pos="0"/>
              </a:tabLst>
            </a:pPr>
            <a:r>
              <a:rPr b="0" lang="en-US" sz="1600" strike="noStrike" u="none">
                <a:solidFill>
                  <a:schemeClr val="dk1"/>
                </a:solidFill>
                <a:effectLst/>
                <a:uFillTx/>
                <a:latin typeface="DM Sans"/>
                <a:ea typeface="DM Sans"/>
              </a:rPr>
              <a:t>Do you have any questions?</a:t>
            </a:r>
            <a:endParaRPr b="0" lang="en-US" sz="1600" strike="noStrike" u="none">
              <a:solidFill>
                <a:srgbClr val="000000"/>
              </a:solidFill>
              <a:effectLst/>
              <a:uFillTx/>
              <a:latin typeface="OpenSymbol"/>
            </a:endParaRPr>
          </a:p>
        </p:txBody>
      </p:sp>
      <p:grpSp>
        <p:nvGrpSpPr>
          <p:cNvPr id="96" name="Google Shape;197;p36"/>
          <p:cNvGrpSpPr/>
          <p:nvPr/>
        </p:nvGrpSpPr>
        <p:grpSpPr>
          <a:xfrm>
            <a:off x="586080" y="2537640"/>
            <a:ext cx="437040" cy="437040"/>
            <a:chOff x="586080" y="2537640"/>
            <a:chExt cx="437040" cy="437040"/>
          </a:xfrm>
        </p:grpSpPr>
        <p:sp>
          <p:nvSpPr>
            <p:cNvPr id="97" name="Google Shape;198;p36"/>
            <p:cNvSpPr/>
            <p:nvPr/>
          </p:nvSpPr>
          <p:spPr>
            <a:xfrm>
              <a:off x="586080" y="2537640"/>
              <a:ext cx="437040" cy="437040"/>
            </a:xfrm>
            <a:prstGeom prst="rect">
              <a:avLst/>
            </a:prstGeom>
            <a:solidFill>
              <a:schemeClr val="accent2"/>
            </a:solidFill>
            <a:ln w="9525">
              <a:solidFill>
                <a:srgbClr val="19191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98" name="Google Shape;199;p36"/>
            <p:cNvGrpSpPr/>
            <p:nvPr/>
          </p:nvGrpSpPr>
          <p:grpSpPr>
            <a:xfrm>
              <a:off x="673200" y="2616840"/>
              <a:ext cx="275760" cy="275760"/>
              <a:chOff x="673200" y="2616840"/>
              <a:chExt cx="275760" cy="275760"/>
            </a:xfrm>
          </p:grpSpPr>
          <p:sp>
            <p:nvSpPr>
              <p:cNvPr id="99" name="Google Shape;200;p36"/>
              <p:cNvSpPr/>
              <p:nvPr/>
            </p:nvSpPr>
            <p:spPr>
              <a:xfrm>
                <a:off x="673200" y="2616840"/>
                <a:ext cx="275760" cy="275760"/>
              </a:xfrm>
              <a:custGeom>
                <a:avLst/>
                <a:gdLst>
                  <a:gd name="textAreaLeft" fmla="*/ 0 w 275760"/>
                  <a:gd name="textAreaRight" fmla="*/ 276120 w 275760"/>
                  <a:gd name="textAreaTop" fmla="*/ 0 h 275760"/>
                  <a:gd name="textAreaBottom" fmla="*/ 276120 h 27576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0" name="Google Shape;201;p36"/>
              <p:cNvSpPr/>
              <p:nvPr/>
            </p:nvSpPr>
            <p:spPr>
              <a:xfrm>
                <a:off x="737640" y="2682720"/>
                <a:ext cx="146880" cy="144000"/>
              </a:xfrm>
              <a:custGeom>
                <a:avLst/>
                <a:gdLst>
                  <a:gd name="textAreaLeft" fmla="*/ 0 w 146880"/>
                  <a:gd name="textAreaRight" fmla="*/ 147240 w 146880"/>
                  <a:gd name="textAreaTop" fmla="*/ 0 h 144000"/>
                  <a:gd name="textAreaBottom" fmla="*/ 144360 h 14400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fillRef idx="0"/>
              <a:effectRef idx="0"/>
              <a:fontRef idx="minor"/>
            </p:style>
            <p:txBody>
              <a:bodyPr tIns="72000" bIns="7200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1" name="Google Shape;202;p36"/>
              <p:cNvSpPr/>
              <p:nvPr/>
            </p:nvSpPr>
            <p:spPr>
              <a:xfrm>
                <a:off x="867240" y="2652480"/>
                <a:ext cx="37440" cy="37080"/>
              </a:xfrm>
              <a:custGeom>
                <a:avLst/>
                <a:gdLst>
                  <a:gd name="textAreaLeft" fmla="*/ 0 w 37440"/>
                  <a:gd name="textAreaRight" fmla="*/ 37800 w 37440"/>
                  <a:gd name="textAreaTop" fmla="*/ 0 h 37080"/>
                  <a:gd name="textAreaBottom" fmla="*/ 37440 h 3708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fillRef idx="0"/>
              <a:effectRef idx="0"/>
              <a:fontRef idx="minor"/>
            </p:style>
            <p:txBody>
              <a:bodyPr tIns="18720" bIns="1872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grpSp>
      <p:grpSp>
        <p:nvGrpSpPr>
          <p:cNvPr id="102" name="Google Shape;203;p36"/>
          <p:cNvGrpSpPr/>
          <p:nvPr/>
        </p:nvGrpSpPr>
        <p:grpSpPr>
          <a:xfrm>
            <a:off x="1454040" y="2537640"/>
            <a:ext cx="437040" cy="437040"/>
            <a:chOff x="1454040" y="2537640"/>
            <a:chExt cx="437040" cy="437040"/>
          </a:xfrm>
        </p:grpSpPr>
        <p:sp>
          <p:nvSpPr>
            <p:cNvPr id="103" name="Google Shape;204;p36"/>
            <p:cNvSpPr/>
            <p:nvPr/>
          </p:nvSpPr>
          <p:spPr>
            <a:xfrm>
              <a:off x="1454040" y="2537640"/>
              <a:ext cx="437040" cy="437040"/>
            </a:xfrm>
            <a:prstGeom prst="rect">
              <a:avLst/>
            </a:prstGeom>
            <a:solidFill>
              <a:schemeClr val="accent2"/>
            </a:solidFill>
            <a:ln w="9525">
              <a:solidFill>
                <a:srgbClr val="19191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nvGrpSpPr>
            <p:cNvPr id="104" name="Google Shape;205;p36"/>
            <p:cNvGrpSpPr/>
            <p:nvPr/>
          </p:nvGrpSpPr>
          <p:grpSpPr>
            <a:xfrm>
              <a:off x="1539360" y="2635560"/>
              <a:ext cx="266400" cy="238320"/>
              <a:chOff x="1539360" y="2635560"/>
              <a:chExt cx="266400" cy="238320"/>
            </a:xfrm>
          </p:grpSpPr>
          <p:sp>
            <p:nvSpPr>
              <p:cNvPr id="105" name="Google Shape;206;p36"/>
              <p:cNvSpPr/>
              <p:nvPr/>
            </p:nvSpPr>
            <p:spPr>
              <a:xfrm>
                <a:off x="1548720" y="2719800"/>
                <a:ext cx="60840" cy="154080"/>
              </a:xfrm>
              <a:custGeom>
                <a:avLst/>
                <a:gdLst>
                  <a:gd name="textAreaLeft" fmla="*/ 0 w 60840"/>
                  <a:gd name="textAreaRight" fmla="*/ 61200 w 60840"/>
                  <a:gd name="textAreaTop" fmla="*/ 0 h 154080"/>
                  <a:gd name="textAreaBottom" fmla="*/ 154440 h 15408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6" name="Google Shape;207;p36"/>
              <p:cNvSpPr/>
              <p:nvPr/>
            </p:nvSpPr>
            <p:spPr>
              <a:xfrm>
                <a:off x="1539360" y="2635560"/>
                <a:ext cx="70200" cy="70200"/>
              </a:xfrm>
              <a:custGeom>
                <a:avLst/>
                <a:gdLst>
                  <a:gd name="textAreaLeft" fmla="*/ 0 w 70200"/>
                  <a:gd name="textAreaRight" fmla="*/ 70560 w 70200"/>
                  <a:gd name="textAreaTop" fmla="*/ 0 h 70200"/>
                  <a:gd name="textAreaBottom" fmla="*/ 70560 h 7020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fillRef idx="0"/>
              <a:effectRef idx="0"/>
              <a:fontRef idx="minor"/>
            </p:style>
            <p:txBody>
              <a:bodyPr tIns="35280" bIns="3528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sp>
            <p:nvSpPr>
              <p:cNvPr id="107" name="Google Shape;208;p36"/>
              <p:cNvSpPr/>
              <p:nvPr/>
            </p:nvSpPr>
            <p:spPr>
              <a:xfrm>
                <a:off x="1641960" y="2719800"/>
                <a:ext cx="163800" cy="154080"/>
              </a:xfrm>
              <a:custGeom>
                <a:avLst/>
                <a:gdLst>
                  <a:gd name="textAreaLeft" fmla="*/ 0 w 163800"/>
                  <a:gd name="textAreaRight" fmla="*/ 164160 w 163800"/>
                  <a:gd name="textAreaTop" fmla="*/ 0 h 154080"/>
                  <a:gd name="textAreaBottom" fmla="*/ 154440 h 15408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fillRef idx="0"/>
              <a:effectRef idx="0"/>
              <a:fontRef idx="minor"/>
            </p:style>
            <p:txBody>
              <a:bodyPr tIns="77040" bIns="770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grpSp>
      <p:grpSp>
        <p:nvGrpSpPr>
          <p:cNvPr id="108" name="Google Shape;209;p36"/>
          <p:cNvGrpSpPr/>
          <p:nvPr/>
        </p:nvGrpSpPr>
        <p:grpSpPr>
          <a:xfrm>
            <a:off x="2322000" y="2537640"/>
            <a:ext cx="437040" cy="437040"/>
            <a:chOff x="2322000" y="2537640"/>
            <a:chExt cx="437040" cy="437040"/>
          </a:xfrm>
        </p:grpSpPr>
        <p:sp>
          <p:nvSpPr>
            <p:cNvPr id="109" name="Google Shape;210;p36"/>
            <p:cNvSpPr/>
            <p:nvPr/>
          </p:nvSpPr>
          <p:spPr>
            <a:xfrm>
              <a:off x="2322000" y="2537640"/>
              <a:ext cx="437040" cy="437040"/>
            </a:xfrm>
            <a:prstGeom prst="rect">
              <a:avLst/>
            </a:prstGeom>
            <a:solidFill>
              <a:schemeClr val="accent2"/>
            </a:solidFill>
            <a:ln w="9525">
              <a:solidFill>
                <a:srgbClr val="191919"/>
              </a:solidFill>
              <a:round/>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110" name="Google Shape;211;p36"/>
            <p:cNvSpPr/>
            <p:nvPr/>
          </p:nvSpPr>
          <p:spPr>
            <a:xfrm>
              <a:off x="2403360" y="2635920"/>
              <a:ext cx="291240" cy="237600"/>
            </a:xfrm>
            <a:custGeom>
              <a:avLst/>
              <a:gdLst>
                <a:gd name="textAreaLeft" fmla="*/ 0 w 291240"/>
                <a:gd name="textAreaRight" fmla="*/ 291600 w 291240"/>
                <a:gd name="textAreaTop" fmla="*/ 0 h 237600"/>
                <a:gd name="textAreaBottom" fmla="*/ 237960 h 237600"/>
              </a:gdLst>
              <a:ahLst/>
              <a:cxnLst/>
              <a:rect l="textAreaLeft" t="textAreaTop" r="textAreaRight" b="textAreaBottom"/>
              <a:pathLst>
                <a:path w="7144" h="5835">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ffffff"/>
                </a:solidFill>
                <a:effectLst/>
                <a:uFillTx/>
                <a:latin typeface="OpenSymbol"/>
              </a:endParaRPr>
            </a:p>
          </p:txBody>
        </p:sp>
      </p:grpSp>
      <p:sp>
        <p:nvSpPr>
          <p:cNvPr id="111" name="Google Shape;212;p36"/>
          <p:cNvSpPr/>
          <p:nvPr/>
        </p:nvSpPr>
        <p:spPr>
          <a:xfrm>
            <a:off x="5810400" y="4286160"/>
            <a:ext cx="2761920" cy="256680"/>
          </a:xfrm>
          <a:prstGeom prst="rect">
            <a:avLst/>
          </a:prstGeom>
          <a:noFill/>
          <a:ln w="0">
            <a:noFill/>
          </a:ln>
        </p:spPr>
        <p:style>
          <a:lnRef idx="0"/>
          <a:fillRef idx="0"/>
          <a:effectRef idx="0"/>
          <a:fontRef idx="minor"/>
        </p:style>
        <p:txBody>
          <a:bodyPr lIns="0" rIns="0" tIns="0" bIns="0" anchor="t">
            <a:normAutofit lnSpcReduction="9999"/>
          </a:bodyPr>
          <a:p>
            <a:pPr algn="r" defTabSz="914400">
              <a:lnSpc>
                <a:spcPct val="100000"/>
              </a:lnSpc>
              <a:tabLst>
                <a:tab algn="l" pos="0"/>
              </a:tabLst>
            </a:pPr>
            <a:r>
              <a:rPr b="0" lang="fr-FR" sz="1800" strike="noStrike" u="none">
                <a:solidFill>
                  <a:schemeClr val="dk1"/>
                </a:solidFill>
                <a:effectLst/>
                <a:uFillTx/>
                <a:latin typeface="Arial"/>
              </a:rPr>
              <a:t>+00 000 000 000</a:t>
            </a:r>
            <a:endParaRPr b="0" lang="en-US" sz="1800" strike="noStrike" u="none">
              <a:solidFill>
                <a:srgbClr val="000000"/>
              </a:solidFill>
              <a:effectLst/>
              <a:uFillTx/>
              <a:latin typeface="OpenSymbol"/>
            </a:endParaRPr>
          </a:p>
        </p:txBody>
      </p:sp>
      <p:cxnSp>
        <p:nvCxnSpPr>
          <p:cNvPr id="112" name="Google Shape;213;p36"/>
          <p:cNvCxnSpPr/>
          <p:nvPr/>
        </p:nvCxnSpPr>
        <p:spPr>
          <a:xfrm>
            <a:off x="699840" y="4490640"/>
            <a:ext cx="5112720" cy="360"/>
          </a:xfrm>
          <a:prstGeom prst="straightConnector1">
            <a:avLst/>
          </a:prstGeom>
          <a:ln w="9525">
            <a:solidFill>
              <a:srgbClr val="191919"/>
            </a:solidFill>
            <a:round/>
          </a:ln>
        </p:spPr>
      </p:cxn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71680" y="523800"/>
            <a:ext cx="8000640" cy="571320"/>
          </a:xfrm>
          <a:prstGeom prst="rect">
            <a:avLst/>
          </a:prstGeom>
          <a:noFill/>
          <a:ln w="0">
            <a:noFill/>
          </a:ln>
        </p:spPr>
        <p:txBody>
          <a:bodyPr lIns="91440" rIns="91440" tIns="91440" bIns="91440" anchor="t">
            <a:normAutofit/>
          </a:bodyPr>
          <a:p>
            <a:pPr indent="0">
              <a:lnSpc>
                <a:spcPct val="100000"/>
              </a:lnSpc>
              <a:buNone/>
              <a:tabLst>
                <a:tab algn="l" pos="0"/>
              </a:tabLst>
            </a:pPr>
            <a:r>
              <a:rPr b="0" lang="fr-FR" sz="2500" strike="noStrike" u="none">
                <a:solidFill>
                  <a:schemeClr val="dk1"/>
                </a:solidFill>
                <a:effectLst/>
                <a:uFillTx/>
                <a:latin typeface="Funnel Display"/>
                <a:ea typeface="Funnel Display"/>
              </a:rPr>
              <a:t>Introduction</a:t>
            </a:r>
            <a:endParaRPr b="0" lang="fr-FR" sz="2500" strike="noStrike" u="none">
              <a:solidFill>
                <a:schemeClr val="dk1"/>
              </a:solidFill>
              <a:effectLst/>
              <a:uFillTx/>
              <a:latin typeface="Arial"/>
            </a:endParaRPr>
          </a:p>
        </p:txBody>
      </p:sp>
      <p:sp>
        <p:nvSpPr>
          <p:cNvPr id="60" name="PlaceHolder 2"/>
          <p:cNvSpPr>
            <a:spLocks noGrp="1"/>
          </p:cNvSpPr>
          <p:nvPr>
            <p:ph type="subTitle"/>
          </p:nvPr>
        </p:nvSpPr>
        <p:spPr>
          <a:xfrm>
            <a:off x="2838600" y="1276200"/>
            <a:ext cx="5581440" cy="3419280"/>
          </a:xfrm>
          <a:prstGeom prst="rect">
            <a:avLst/>
          </a:prstGeom>
          <a:noFill/>
          <a:ln w="0">
            <a:noFill/>
          </a:ln>
        </p:spPr>
        <p:txBody>
          <a:bodyPr lIns="91440" rIns="91440" tIns="91440" bIns="91440" anchor="t">
            <a:normAutofit/>
          </a:bodyPr>
          <a:p>
            <a:pPr indent="0">
              <a:lnSpc>
                <a:spcPct val="100000"/>
              </a:lnSpc>
              <a:buNone/>
              <a:tabLst>
                <a:tab algn="l" pos="0"/>
              </a:tabLst>
            </a:pPr>
            <a:r>
              <a:rPr b="0" lang="en-US" sz="1200" strike="noStrike" u="none">
                <a:solidFill>
                  <a:schemeClr val="dk1"/>
                </a:solidFill>
                <a:effectLst/>
                <a:uFillTx/>
                <a:latin typeface="DM Sans"/>
                <a:ea typeface="DM Sans"/>
              </a:rPr>
              <a:t>AI agents represent a significant leap from traditional software tools, evolving from mere copilots to fully autonomous systems. This transition showcases their increasing capability to operate independently, making them essential in various applications. Understanding their development and implications is crucial for leveraging their potential effectively.</a:t>
            </a:r>
            <a:endParaRPr b="0" lang="en-US" sz="1200" strike="noStrike" u="none">
              <a:solidFill>
                <a:srgbClr val="000000"/>
              </a:solidFill>
              <a:effectLst/>
              <a:uFillTx/>
              <a:latin typeface="OpenSymbol"/>
            </a:endParaRPr>
          </a:p>
        </p:txBody>
      </p:sp>
      <p:cxnSp>
        <p:nvCxnSpPr>
          <p:cNvPr id="61" name="Google Shape;166;p32"/>
          <p:cNvCxnSpPr/>
          <p:nvPr/>
        </p:nvCxnSpPr>
        <p:spPr>
          <a:xfrm>
            <a:off x="668160" y="1094040"/>
            <a:ext cx="7904520" cy="360"/>
          </a:xfrm>
          <a:prstGeom prst="straightConnector1">
            <a:avLst/>
          </a:prstGeom>
          <a:ln w="9525">
            <a:solidFill>
              <a:srgbClr val="191919"/>
            </a:solidFill>
            <a:round/>
          </a:ln>
        </p:spPr>
      </p:cxn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PlaceHolder 1"/>
          <p:cNvSpPr>
            <a:spLocks noGrp="1"/>
          </p:cNvSpPr>
          <p:nvPr>
            <p:ph type="title"/>
          </p:nvPr>
        </p:nvSpPr>
        <p:spPr>
          <a:xfrm>
            <a:off x="504720" y="3162240"/>
            <a:ext cx="4381200" cy="1523520"/>
          </a:xfrm>
          <a:prstGeom prst="rect">
            <a:avLst/>
          </a:prstGeom>
          <a:noFill/>
          <a:ln w="0">
            <a:noFill/>
          </a:ln>
        </p:spPr>
        <p:txBody>
          <a:bodyPr lIns="91440" rIns="91440" tIns="91440" bIns="91440" anchor="t">
            <a:normAutofit fontScale="85000" lnSpcReduction="9999"/>
          </a:bodyPr>
          <a:p>
            <a:pPr indent="0">
              <a:lnSpc>
                <a:spcPct val="100000"/>
              </a:lnSpc>
              <a:buNone/>
              <a:tabLst>
                <a:tab algn="l" pos="0"/>
              </a:tabLst>
            </a:pPr>
            <a:r>
              <a:rPr b="0" lang="fr-FR" sz="4500" strike="noStrike" u="none">
                <a:solidFill>
                  <a:schemeClr val="dk1"/>
                </a:solidFill>
                <a:effectLst/>
                <a:uFillTx/>
                <a:latin typeface="Funnel Display"/>
                <a:ea typeface="Funnel Display"/>
              </a:rPr>
              <a:t>Topic 1: Introduction to AI Agents</a:t>
            </a:r>
            <a:endParaRPr b="0" lang="fr-FR" sz="4500" strike="noStrike" u="none">
              <a:solidFill>
                <a:schemeClr val="dk1"/>
              </a:solidFill>
              <a:effectLst/>
              <a:uFillTx/>
              <a:latin typeface="Arial"/>
            </a:endParaRPr>
          </a:p>
        </p:txBody>
      </p:sp>
      <p:sp>
        <p:nvSpPr>
          <p:cNvPr id="63" name="PlaceHolder 2"/>
          <p:cNvSpPr>
            <a:spLocks noGrp="1"/>
          </p:cNvSpPr>
          <p:nvPr>
            <p:ph type="title"/>
          </p:nvPr>
        </p:nvSpPr>
        <p:spPr>
          <a:xfrm>
            <a:off x="438120" y="457200"/>
            <a:ext cx="1333080" cy="676080"/>
          </a:xfrm>
          <a:prstGeom prst="rect">
            <a:avLst/>
          </a:prstGeom>
          <a:noFill/>
          <a:ln w="0">
            <a:noFill/>
          </a:ln>
        </p:spPr>
        <p:txBody>
          <a:bodyPr lIns="91440" rIns="91440" tIns="91440" bIns="91440" anchor="b">
            <a:normAutofit fontScale="92500" lnSpcReduction="19999"/>
          </a:bodyPr>
          <a:p>
            <a:pPr indent="0">
              <a:lnSpc>
                <a:spcPct val="100000"/>
              </a:lnSpc>
              <a:buNone/>
              <a:tabLst>
                <a:tab algn="l" pos="0"/>
              </a:tabLst>
            </a:pPr>
            <a:r>
              <a:rPr b="0" lang="fr-FR" sz="4200" strike="noStrike" u="none">
                <a:solidFill>
                  <a:schemeClr val="dk1"/>
                </a:solidFill>
                <a:effectLst/>
                <a:uFillTx/>
                <a:latin typeface="Funnel Display"/>
                <a:ea typeface="Funnel Display"/>
              </a:rPr>
              <a:t>01</a:t>
            </a:r>
            <a:endParaRPr b="0" lang="fr-FR" sz="4200" strike="noStrike" u="none">
              <a:solidFill>
                <a:schemeClr val="dk1"/>
              </a:solidFill>
              <a:effectLst/>
              <a:uFillTx/>
              <a:latin typeface="Arial"/>
            </a:endParaRPr>
          </a:p>
        </p:txBody>
      </p:sp>
      <p:pic>
        <p:nvPicPr>
          <p:cNvPr id="64" name="Google Shape;158;p31" descr=""/>
          <p:cNvPicPr/>
          <p:nvPr/>
        </p:nvPicPr>
        <p:blipFill>
          <a:blip r:embed="rId1"/>
          <a:srcRect l="8954" t="0" r="6075" b="851"/>
          <a:stretch/>
        </p:blipFill>
        <p:spPr>
          <a:xfrm>
            <a:off x="6213960" y="151920"/>
            <a:ext cx="2760120" cy="4839480"/>
          </a:xfrm>
          <a:prstGeom prst="rect">
            <a:avLst/>
          </a:prstGeom>
          <a:noFill/>
          <a:ln w="0">
            <a:noFill/>
          </a:ln>
        </p:spPr>
      </p:pic>
      <p:cxnSp>
        <p:nvCxnSpPr>
          <p:cNvPr id="65" name="Google Shape;159;p31"/>
          <p:cNvCxnSpPr/>
          <p:nvPr/>
        </p:nvCxnSpPr>
        <p:spPr>
          <a:xfrm>
            <a:off x="684000" y="995040"/>
            <a:ext cx="360" cy="2312280"/>
          </a:xfrm>
          <a:prstGeom prst="straightConnector1">
            <a:avLst/>
          </a:prstGeom>
          <a:ln w="9525">
            <a:solidFill>
              <a:srgbClr val="191919"/>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571680" y="523800"/>
            <a:ext cx="8000640" cy="571320"/>
          </a:xfrm>
          <a:prstGeom prst="rect">
            <a:avLst/>
          </a:prstGeom>
          <a:noFill/>
          <a:ln w="0">
            <a:noFill/>
          </a:ln>
        </p:spPr>
        <p:txBody>
          <a:bodyPr lIns="91440" rIns="91440" tIns="91440" bIns="91440" anchor="t">
            <a:normAutofit/>
          </a:bodyPr>
          <a:p>
            <a:pPr indent="0">
              <a:lnSpc>
                <a:spcPct val="100000"/>
              </a:lnSpc>
              <a:buNone/>
              <a:tabLst>
                <a:tab algn="l" pos="0"/>
              </a:tabLst>
            </a:pPr>
            <a:r>
              <a:rPr b="0" lang="fr-FR" sz="2500" strike="noStrike" u="none">
                <a:solidFill>
                  <a:schemeClr val="dk1"/>
                </a:solidFill>
                <a:effectLst/>
                <a:uFillTx/>
                <a:latin typeface="Funnel Display"/>
                <a:ea typeface="Funnel Display"/>
              </a:rPr>
              <a:t>Definition of AI Agents</a:t>
            </a:r>
            <a:endParaRPr b="0" lang="fr-FR" sz="2500" strike="noStrike" u="none">
              <a:solidFill>
                <a:schemeClr val="dk1"/>
              </a:solidFill>
              <a:effectLst/>
              <a:uFillTx/>
              <a:latin typeface="Arial"/>
            </a:endParaRPr>
          </a:p>
        </p:txBody>
      </p:sp>
      <p:sp>
        <p:nvSpPr>
          <p:cNvPr id="67" name="PlaceHolder 2"/>
          <p:cNvSpPr>
            <a:spLocks noGrp="1"/>
          </p:cNvSpPr>
          <p:nvPr>
            <p:ph type="subTitle"/>
          </p:nvPr>
        </p:nvSpPr>
        <p:spPr>
          <a:xfrm>
            <a:off x="2838600" y="1276200"/>
            <a:ext cx="5581440" cy="3419280"/>
          </a:xfrm>
          <a:prstGeom prst="rect">
            <a:avLst/>
          </a:prstGeom>
          <a:noFill/>
          <a:ln w="0">
            <a:noFill/>
          </a:ln>
        </p:spPr>
        <p:txBody>
          <a:bodyPr lIns="91440" rIns="91440" tIns="91440" bIns="91440" anchor="t">
            <a:normAutofit/>
          </a:bodyPr>
          <a:p>
            <a:pPr indent="0">
              <a:lnSpc>
                <a:spcPct val="100000"/>
              </a:lnSpc>
              <a:buNone/>
              <a:tabLst>
                <a:tab algn="l" pos="0"/>
              </a:tabLst>
            </a:pPr>
            <a:r>
              <a:rPr b="0" lang="en-US" sz="1200" strike="noStrike" u="none">
                <a:solidFill>
                  <a:schemeClr val="dk1"/>
                </a:solidFill>
                <a:effectLst/>
                <a:uFillTx/>
                <a:latin typeface="DM Sans"/>
                <a:ea typeface="DM Sans"/>
              </a:rPr>
              <a:t>AI agents are intelligent systems capable of autonomous decision-making and task execution. They leverage algorithms, machine learning, and data analysis to perform complex functions without human intervention. These agents are increasingly being deployed across sectors, facilitating more efficient processes and enhanced user experiences.</a:t>
            </a:r>
            <a:endParaRPr b="0" lang="en-US" sz="1200" strike="noStrike" u="none">
              <a:solidFill>
                <a:srgbClr val="000000"/>
              </a:solidFill>
              <a:effectLst/>
              <a:uFillTx/>
              <a:latin typeface="OpenSymbol"/>
            </a:endParaRPr>
          </a:p>
        </p:txBody>
      </p:sp>
      <p:cxnSp>
        <p:nvCxnSpPr>
          <p:cNvPr id="68" name="Google Shape;166;p32"/>
          <p:cNvCxnSpPr/>
          <p:nvPr/>
        </p:nvCxnSpPr>
        <p:spPr>
          <a:xfrm>
            <a:off x="668160" y="1094040"/>
            <a:ext cx="7904520" cy="360"/>
          </a:xfrm>
          <a:prstGeom prst="straightConnector1">
            <a:avLst/>
          </a:prstGeom>
          <a:ln w="9525">
            <a:solidFill>
              <a:srgbClr val="191919"/>
            </a:solidFill>
            <a:round/>
          </a:ln>
        </p:spPr>
      </p:cxn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3486240" y="237960"/>
            <a:ext cx="4647960" cy="1142640"/>
          </a:xfrm>
          <a:prstGeom prst="rect">
            <a:avLst/>
          </a:prstGeom>
          <a:noFill/>
          <a:ln w="0">
            <a:noFill/>
          </a:ln>
        </p:spPr>
        <p:txBody>
          <a:bodyPr lIns="91440" rIns="91440" tIns="91440" bIns="91440" anchor="b">
            <a:normAutofit/>
          </a:bodyPr>
          <a:p>
            <a:pPr indent="0">
              <a:lnSpc>
                <a:spcPct val="100000"/>
              </a:lnSpc>
              <a:buNone/>
              <a:tabLst>
                <a:tab algn="l" pos="0"/>
              </a:tabLst>
            </a:pPr>
            <a:r>
              <a:rPr b="0" lang="fr-FR" sz="2500" strike="noStrike" u="none">
                <a:solidFill>
                  <a:schemeClr val="dk1"/>
                </a:solidFill>
                <a:effectLst/>
                <a:uFillTx/>
                <a:latin typeface="Funnel Display"/>
                <a:ea typeface="Funnel Display"/>
              </a:rPr>
              <a:t>Transition from Copilots to Autonomous Systems</a:t>
            </a:r>
            <a:endParaRPr b="0" lang="fr-FR" sz="2500" strike="noStrike" u="none">
              <a:solidFill>
                <a:schemeClr val="dk1"/>
              </a:solidFill>
              <a:effectLst/>
              <a:uFillTx/>
              <a:latin typeface="Arial"/>
            </a:endParaRPr>
          </a:p>
        </p:txBody>
      </p:sp>
      <p:pic>
        <p:nvPicPr>
          <p:cNvPr id="70" name="Google Shape;126;p27" descr=""/>
          <p:cNvPicPr/>
          <p:nvPr/>
        </p:nvPicPr>
        <p:blipFill>
          <a:blip r:embed="rId1"/>
          <a:srcRect l="0" t="6437" r="0" b="6437"/>
          <a:stretch/>
        </p:blipFill>
        <p:spPr>
          <a:xfrm>
            <a:off x="228600" y="233280"/>
            <a:ext cx="3008520" cy="4676400"/>
          </a:xfrm>
          <a:prstGeom prst="rect">
            <a:avLst/>
          </a:prstGeom>
          <a:noFill/>
          <a:ln w="0">
            <a:noFill/>
          </a:ln>
        </p:spPr>
      </p:pic>
      <p:sp>
        <p:nvSpPr>
          <p:cNvPr id="71" name="PlaceHolder 2"/>
          <p:cNvSpPr>
            <a:spLocks noGrp="1"/>
          </p:cNvSpPr>
          <p:nvPr>
            <p:ph type="subTitle"/>
          </p:nvPr>
        </p:nvSpPr>
        <p:spPr>
          <a:xfrm>
            <a:off x="3486240" y="1714680"/>
            <a:ext cx="4647960" cy="2847600"/>
          </a:xfrm>
          <a:prstGeom prst="rect">
            <a:avLst/>
          </a:prstGeom>
          <a:noFill/>
          <a:ln w="0">
            <a:noFill/>
          </a:ln>
        </p:spPr>
        <p:txBody>
          <a:bodyPr lIns="91440" rIns="91440" tIns="91440" bIns="91440" anchor="t">
            <a:normAutofit/>
          </a:bodyPr>
          <a:p>
            <a:pPr>
              <a:lnSpc>
                <a:spcPct val="100000"/>
              </a:lnSpc>
              <a:tabLst>
                <a:tab algn="l" pos="0"/>
              </a:tabLst>
            </a:pPr>
            <a:r>
              <a:rPr b="0" lang="en-US" sz="1200" strike="noStrike" u="none">
                <a:solidFill>
                  <a:schemeClr val="dk1"/>
                </a:solidFill>
                <a:effectLst/>
                <a:uFillTx/>
                <a:latin typeface="DM Sans"/>
                <a:ea typeface="DM Sans"/>
              </a:rPr>
              <a:t>The evolution of AI agents marks a paradigm shift in technology, where systems transition from supporting roles (copilots) to self-sufficient autonomous agents. This progression involves advancements in AI, including enhancements in natural language processing and decision-making frameworks, enabling agents to operate independently while learning and adapting to their environments.</a:t>
            </a:r>
            <a:endParaRPr b="0" lang="en-US" sz="1200" strike="noStrike" u="none">
              <a:solidFill>
                <a:srgbClr val="000000"/>
              </a:solidFill>
              <a:effectLst/>
              <a:uFillTx/>
              <a:latin typeface="OpenSymbol"/>
            </a:endParaRPr>
          </a:p>
        </p:txBody>
      </p:sp>
      <p:cxnSp>
        <p:nvCxnSpPr>
          <p:cNvPr id="72" name="Google Shape;128;p27"/>
          <p:cNvCxnSpPr/>
          <p:nvPr/>
        </p:nvCxnSpPr>
        <p:spPr>
          <a:xfrm>
            <a:off x="3483360" y="4914720"/>
            <a:ext cx="2441160" cy="360"/>
          </a:xfrm>
          <a:prstGeom prst="straightConnector1">
            <a:avLst/>
          </a:prstGeom>
          <a:ln w="9525">
            <a:solidFill>
              <a:srgbClr val="191919"/>
            </a:solidFill>
            <a:round/>
          </a:ln>
        </p:spPr>
      </p:cxn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571680" y="523800"/>
            <a:ext cx="8000640" cy="571320"/>
          </a:xfrm>
          <a:prstGeom prst="rect">
            <a:avLst/>
          </a:prstGeom>
          <a:noFill/>
          <a:ln w="0">
            <a:noFill/>
          </a:ln>
        </p:spPr>
        <p:txBody>
          <a:bodyPr lIns="91440" rIns="91440" tIns="91440" bIns="91440" anchor="t">
            <a:normAutofit/>
          </a:bodyPr>
          <a:p>
            <a:pPr indent="0">
              <a:lnSpc>
                <a:spcPct val="100000"/>
              </a:lnSpc>
              <a:buNone/>
              <a:tabLst>
                <a:tab algn="l" pos="0"/>
              </a:tabLst>
            </a:pPr>
            <a:r>
              <a:rPr b="0" lang="fr-FR" sz="2500" strike="noStrike" u="none">
                <a:solidFill>
                  <a:schemeClr val="dk1"/>
                </a:solidFill>
                <a:effectLst/>
                <a:uFillTx/>
                <a:latin typeface="Funnel Display"/>
                <a:ea typeface="Funnel Display"/>
              </a:rPr>
              <a:t>Importance in Modern Technology</a:t>
            </a:r>
            <a:endParaRPr b="0" lang="fr-FR" sz="2500" strike="noStrike" u="none">
              <a:solidFill>
                <a:schemeClr val="dk1"/>
              </a:solidFill>
              <a:effectLst/>
              <a:uFillTx/>
              <a:latin typeface="Arial"/>
            </a:endParaRPr>
          </a:p>
        </p:txBody>
      </p:sp>
      <p:sp>
        <p:nvSpPr>
          <p:cNvPr id="74" name="PlaceHolder 2"/>
          <p:cNvSpPr>
            <a:spLocks noGrp="1"/>
          </p:cNvSpPr>
          <p:nvPr>
            <p:ph type="subTitle"/>
          </p:nvPr>
        </p:nvSpPr>
        <p:spPr>
          <a:xfrm>
            <a:off x="2838600" y="1276200"/>
            <a:ext cx="5581440" cy="3419280"/>
          </a:xfrm>
          <a:prstGeom prst="rect">
            <a:avLst/>
          </a:prstGeom>
          <a:noFill/>
          <a:ln w="0">
            <a:noFill/>
          </a:ln>
        </p:spPr>
        <p:txBody>
          <a:bodyPr lIns="91440" rIns="91440" tIns="91440" bIns="91440" anchor="t">
            <a:normAutofit/>
          </a:bodyPr>
          <a:p>
            <a:pPr indent="0">
              <a:lnSpc>
                <a:spcPct val="100000"/>
              </a:lnSpc>
              <a:buNone/>
              <a:tabLst>
                <a:tab algn="l" pos="0"/>
              </a:tabLst>
            </a:pPr>
            <a:r>
              <a:rPr b="0" lang="en-US" sz="1200" strike="noStrike" u="none">
                <a:solidFill>
                  <a:schemeClr val="dk1"/>
                </a:solidFill>
                <a:effectLst/>
                <a:uFillTx/>
                <a:latin typeface="DM Sans"/>
                <a:ea typeface="DM Sans"/>
              </a:rPr>
              <a:t>AI agents are transforming industries by enhancing efficiency, improving decision-making, and automating processes. Their ability to analyze vast amounts of data in real time allows organizations to derive insights and make informed choices quickly. The integration of AI agents into business operations is becoming pivotal for gaining a competitive edge and meeting consumer demands effectively.</a:t>
            </a:r>
            <a:endParaRPr b="0" lang="en-US" sz="1200" strike="noStrike" u="none">
              <a:solidFill>
                <a:srgbClr val="000000"/>
              </a:solidFill>
              <a:effectLst/>
              <a:uFillTx/>
              <a:latin typeface="OpenSymbol"/>
            </a:endParaRPr>
          </a:p>
        </p:txBody>
      </p:sp>
      <p:cxnSp>
        <p:nvCxnSpPr>
          <p:cNvPr id="75" name="Google Shape;166;p32"/>
          <p:cNvCxnSpPr/>
          <p:nvPr/>
        </p:nvCxnSpPr>
        <p:spPr>
          <a:xfrm>
            <a:off x="668160" y="1094040"/>
            <a:ext cx="7904520" cy="360"/>
          </a:xfrm>
          <a:prstGeom prst="straightConnector1">
            <a:avLst/>
          </a:prstGeom>
          <a:ln w="9525">
            <a:solidFill>
              <a:srgbClr val="191919"/>
            </a:solidFill>
            <a:round/>
          </a:ln>
        </p:spPr>
      </p:cxn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172040" y="1666800"/>
            <a:ext cx="4343040" cy="1780920"/>
          </a:xfrm>
          <a:prstGeom prst="rect">
            <a:avLst/>
          </a:prstGeom>
          <a:noFill/>
          <a:ln w="0">
            <a:noFill/>
          </a:ln>
        </p:spPr>
        <p:txBody>
          <a:bodyPr lIns="91440" rIns="91440" tIns="91440" bIns="91440" anchor="b">
            <a:normAutofit fontScale="92500" lnSpcReduction="19999"/>
          </a:bodyPr>
          <a:p>
            <a:pPr indent="0" algn="r">
              <a:lnSpc>
                <a:spcPct val="100000"/>
              </a:lnSpc>
              <a:buNone/>
              <a:tabLst>
                <a:tab algn="l" pos="0"/>
              </a:tabLst>
            </a:pPr>
            <a:r>
              <a:rPr b="0" lang="fr-FR" sz="4500" strike="noStrike" u="none">
                <a:solidFill>
                  <a:schemeClr val="dk1"/>
                </a:solidFill>
                <a:effectLst/>
                <a:uFillTx/>
                <a:latin typeface="Funnel Display"/>
                <a:ea typeface="Funnel Display"/>
              </a:rPr>
              <a:t>Topic 2: Literature Review and Case Studies</a:t>
            </a:r>
            <a:endParaRPr b="0" lang="fr-FR" sz="4500" strike="noStrike" u="none">
              <a:solidFill>
                <a:schemeClr val="dk1"/>
              </a:solidFill>
              <a:effectLst/>
              <a:uFillTx/>
              <a:latin typeface="Arial"/>
            </a:endParaRPr>
          </a:p>
        </p:txBody>
      </p:sp>
      <p:sp>
        <p:nvSpPr>
          <p:cNvPr id="77" name="PlaceHolder 2"/>
          <p:cNvSpPr>
            <a:spLocks noGrp="1"/>
          </p:cNvSpPr>
          <p:nvPr>
            <p:ph type="title"/>
          </p:nvPr>
        </p:nvSpPr>
        <p:spPr>
          <a:xfrm>
            <a:off x="466560" y="428760"/>
            <a:ext cx="856800" cy="666360"/>
          </a:xfrm>
          <a:prstGeom prst="rect">
            <a:avLst/>
          </a:prstGeom>
          <a:noFill/>
          <a:ln w="0">
            <a:noFill/>
          </a:ln>
        </p:spPr>
        <p:txBody>
          <a:bodyPr lIns="91440" rIns="91440" tIns="91440" bIns="91440" anchor="ctr">
            <a:normAutofit fontScale="92500" lnSpcReduction="19999"/>
          </a:bodyPr>
          <a:p>
            <a:pPr indent="0">
              <a:lnSpc>
                <a:spcPct val="100000"/>
              </a:lnSpc>
              <a:buNone/>
              <a:tabLst>
                <a:tab algn="l" pos="0"/>
              </a:tabLst>
            </a:pPr>
            <a:r>
              <a:rPr b="0" lang="fr-FR" sz="4200" strike="noStrike" u="none">
                <a:solidFill>
                  <a:schemeClr val="dk1"/>
                </a:solidFill>
                <a:effectLst/>
                <a:uFillTx/>
                <a:latin typeface="Funnel Display"/>
                <a:ea typeface="Funnel Display"/>
              </a:rPr>
              <a:t>02</a:t>
            </a:r>
            <a:endParaRPr b="0" lang="fr-FR" sz="4200" strike="noStrike" u="none">
              <a:solidFill>
                <a:schemeClr val="dk1"/>
              </a:solidFill>
              <a:effectLst/>
              <a:uFillTx/>
              <a:latin typeface="Arial"/>
            </a:endParaRPr>
          </a:p>
        </p:txBody>
      </p:sp>
      <p:sp>
        <p:nvSpPr>
          <p:cNvPr id="78" name="PlaceHolder 3"/>
          <p:cNvSpPr>
            <a:spLocks noGrp="1"/>
          </p:cNvSpPr>
          <p:nvPr>
            <p:ph type="subTitle"/>
          </p:nvPr>
        </p:nvSpPr>
        <p:spPr>
          <a:xfrm>
            <a:off x="542880" y="2962440"/>
            <a:ext cx="3018960" cy="1580760"/>
          </a:xfrm>
          <a:prstGeom prst="rect">
            <a:avLst/>
          </a:prstGeom>
          <a:noFill/>
          <a:ln w="0">
            <a:noFill/>
          </a:ln>
        </p:spPr>
        <p:txBody>
          <a:bodyPr lIns="91440" rIns="91440" tIns="91440" bIns="91440" anchor="b">
            <a:normAutofit/>
          </a:bodyPr>
          <a:p>
            <a:pPr indent="0" algn="ctr">
              <a:buNone/>
            </a:pPr>
            <a:endParaRPr b="0" lang="en-US" sz="1400" strike="noStrike" u="none">
              <a:solidFill>
                <a:schemeClr val="dk1"/>
              </a:solidFill>
              <a:effectLst/>
              <a:uFillTx/>
              <a:latin typeface="DM Sans"/>
              <a:ea typeface="DM Sans"/>
            </a:endParaRPr>
          </a:p>
        </p:txBody>
      </p:sp>
      <p:cxnSp>
        <p:nvCxnSpPr>
          <p:cNvPr id="79" name="Google Shape;136;p28"/>
          <p:cNvCxnSpPr/>
          <p:nvPr/>
        </p:nvCxnSpPr>
        <p:spPr>
          <a:xfrm>
            <a:off x="1217520" y="928440"/>
            <a:ext cx="7292160" cy="360"/>
          </a:xfrm>
          <a:prstGeom prst="straightConnector1">
            <a:avLst/>
          </a:prstGeom>
          <a:ln w="9525">
            <a:solidFill>
              <a:srgbClr val="191919"/>
            </a:solidFill>
            <a:round/>
          </a:ln>
        </p:spPr>
      </p:cxn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571680" y="523800"/>
            <a:ext cx="8000640" cy="571320"/>
          </a:xfrm>
          <a:prstGeom prst="rect">
            <a:avLst/>
          </a:prstGeom>
          <a:noFill/>
          <a:ln w="0">
            <a:noFill/>
          </a:ln>
        </p:spPr>
        <p:txBody>
          <a:bodyPr lIns="91440" rIns="91440" tIns="91440" bIns="91440" anchor="t">
            <a:normAutofit/>
          </a:bodyPr>
          <a:p>
            <a:pPr indent="0">
              <a:lnSpc>
                <a:spcPct val="100000"/>
              </a:lnSpc>
              <a:buNone/>
              <a:tabLst>
                <a:tab algn="l" pos="0"/>
              </a:tabLst>
            </a:pPr>
            <a:r>
              <a:rPr b="0" lang="fr-FR" sz="2500" strike="noStrike" u="none">
                <a:solidFill>
                  <a:schemeClr val="dk1"/>
                </a:solidFill>
                <a:effectLst/>
                <a:uFillTx/>
                <a:latin typeface="Funnel Display"/>
                <a:ea typeface="Funnel Display"/>
              </a:rPr>
              <a:t>Agent-Oriented Paradigm: BDI Model</a:t>
            </a:r>
            <a:endParaRPr b="0" lang="fr-FR" sz="2500" strike="noStrike" u="none">
              <a:solidFill>
                <a:schemeClr val="dk1"/>
              </a:solidFill>
              <a:effectLst/>
              <a:uFillTx/>
              <a:latin typeface="Arial"/>
            </a:endParaRPr>
          </a:p>
        </p:txBody>
      </p:sp>
      <p:sp>
        <p:nvSpPr>
          <p:cNvPr id="81" name="PlaceHolder 2"/>
          <p:cNvSpPr>
            <a:spLocks noGrp="1"/>
          </p:cNvSpPr>
          <p:nvPr>
            <p:ph type="subTitle"/>
          </p:nvPr>
        </p:nvSpPr>
        <p:spPr>
          <a:xfrm>
            <a:off x="2838600" y="1276200"/>
            <a:ext cx="5581440" cy="3419280"/>
          </a:xfrm>
          <a:prstGeom prst="rect">
            <a:avLst/>
          </a:prstGeom>
          <a:noFill/>
          <a:ln w="0">
            <a:noFill/>
          </a:ln>
        </p:spPr>
        <p:txBody>
          <a:bodyPr lIns="91440" rIns="91440" tIns="91440" bIns="91440" anchor="t">
            <a:normAutofit/>
          </a:bodyPr>
          <a:p>
            <a:pPr indent="0">
              <a:lnSpc>
                <a:spcPct val="100000"/>
              </a:lnSpc>
              <a:buNone/>
              <a:tabLst>
                <a:tab algn="l" pos="0"/>
              </a:tabLst>
            </a:pPr>
            <a:r>
              <a:rPr b="0" lang="en-US" sz="1200" strike="noStrike" u="none">
                <a:solidFill>
                  <a:schemeClr val="dk1"/>
                </a:solidFill>
                <a:effectLst/>
                <a:uFillTx/>
                <a:latin typeface="DM Sans"/>
                <a:ea typeface="DM Sans"/>
              </a:rPr>
              <a:t>The Belief-Desire-Intention (BDI) model is a foundational framework for understanding agent behavior. It categorizes agents based on their beliefs (information about the world), desires (goals), and intentions (plans to achieve those goals). This model supports the development of sophisticated agents capable of complex interactions and autonomy, laying the groundwork for modern AI systems.</a:t>
            </a:r>
            <a:endParaRPr b="0" lang="en-US" sz="1200" strike="noStrike" u="none">
              <a:solidFill>
                <a:srgbClr val="000000"/>
              </a:solidFill>
              <a:effectLst/>
              <a:uFillTx/>
              <a:latin typeface="OpenSymbol"/>
            </a:endParaRPr>
          </a:p>
        </p:txBody>
      </p:sp>
      <p:cxnSp>
        <p:nvCxnSpPr>
          <p:cNvPr id="82" name="Google Shape;166;p32"/>
          <p:cNvCxnSpPr/>
          <p:nvPr/>
        </p:nvCxnSpPr>
        <p:spPr>
          <a:xfrm>
            <a:off x="668160" y="1094040"/>
            <a:ext cx="7904520" cy="360"/>
          </a:xfrm>
          <a:prstGeom prst="straightConnector1">
            <a:avLst/>
          </a:prstGeom>
          <a:ln w="9525">
            <a:solidFill>
              <a:srgbClr val="191919"/>
            </a:solidFill>
            <a:round/>
          </a:ln>
        </p:spPr>
      </p:cxn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71680" y="523800"/>
            <a:ext cx="8000640" cy="571320"/>
          </a:xfrm>
          <a:prstGeom prst="rect">
            <a:avLst/>
          </a:prstGeom>
          <a:noFill/>
          <a:ln w="0">
            <a:noFill/>
          </a:ln>
        </p:spPr>
        <p:txBody>
          <a:bodyPr lIns="91440" rIns="91440" tIns="91440" bIns="91440" anchor="t">
            <a:normAutofit/>
          </a:bodyPr>
          <a:p>
            <a:pPr indent="0">
              <a:lnSpc>
                <a:spcPct val="100000"/>
              </a:lnSpc>
              <a:buNone/>
              <a:tabLst>
                <a:tab algn="l" pos="0"/>
              </a:tabLst>
            </a:pPr>
            <a:r>
              <a:rPr b="0" lang="fr-FR" sz="2500" strike="noStrike" u="none">
                <a:solidFill>
                  <a:schemeClr val="dk1"/>
                </a:solidFill>
                <a:effectLst/>
                <a:uFillTx/>
                <a:latin typeface="Funnel Display"/>
                <a:ea typeface="Funnel Display"/>
              </a:rPr>
              <a:t>Rise of LLM-Driven Agents</a:t>
            </a:r>
            <a:endParaRPr b="0" lang="fr-FR" sz="2500" strike="noStrike" u="none">
              <a:solidFill>
                <a:schemeClr val="dk1"/>
              </a:solidFill>
              <a:effectLst/>
              <a:uFillTx/>
              <a:latin typeface="Arial"/>
            </a:endParaRPr>
          </a:p>
        </p:txBody>
      </p:sp>
      <p:sp>
        <p:nvSpPr>
          <p:cNvPr id="84" name="PlaceHolder 2"/>
          <p:cNvSpPr>
            <a:spLocks noGrp="1"/>
          </p:cNvSpPr>
          <p:nvPr>
            <p:ph type="subTitle"/>
          </p:nvPr>
        </p:nvSpPr>
        <p:spPr>
          <a:xfrm>
            <a:off x="2838600" y="1276200"/>
            <a:ext cx="5581440" cy="3419280"/>
          </a:xfrm>
          <a:prstGeom prst="rect">
            <a:avLst/>
          </a:prstGeom>
          <a:noFill/>
          <a:ln w="0">
            <a:noFill/>
          </a:ln>
        </p:spPr>
        <p:txBody>
          <a:bodyPr lIns="91440" rIns="91440" tIns="91440" bIns="91440" anchor="t">
            <a:normAutofit/>
          </a:bodyPr>
          <a:p>
            <a:pPr indent="0">
              <a:lnSpc>
                <a:spcPct val="100000"/>
              </a:lnSpc>
              <a:buNone/>
              <a:tabLst>
                <a:tab algn="l" pos="0"/>
              </a:tabLst>
            </a:pPr>
            <a:r>
              <a:rPr b="0" lang="en-US" sz="1200" strike="noStrike" u="none">
                <a:solidFill>
                  <a:schemeClr val="dk1"/>
                </a:solidFill>
                <a:effectLst/>
                <a:uFillTx/>
                <a:latin typeface="DM Sans"/>
                <a:ea typeface="DM Sans"/>
              </a:rPr>
              <a:t>The emergence of Large Language Models (LLMs) has propelled AI agents into new realms of capability. These models facilitate natural language processing, enabling agents to understand context, generate human-like responses, and learn from interactions. The shift from traditional programming to LLMs marks a critical evolution, allowing agents to operate more adaptively and intelligently.</a:t>
            </a:r>
            <a:endParaRPr b="0" lang="en-US" sz="1200" strike="noStrike" u="none">
              <a:solidFill>
                <a:srgbClr val="000000"/>
              </a:solidFill>
              <a:effectLst/>
              <a:uFillTx/>
              <a:latin typeface="OpenSymbol"/>
            </a:endParaRPr>
          </a:p>
        </p:txBody>
      </p:sp>
      <p:cxnSp>
        <p:nvCxnSpPr>
          <p:cNvPr id="85" name="Google Shape;166;p32"/>
          <p:cNvCxnSpPr/>
          <p:nvPr/>
        </p:nvCxnSpPr>
        <p:spPr>
          <a:xfrm>
            <a:off x="668160" y="1094040"/>
            <a:ext cx="7904520" cy="360"/>
          </a:xfrm>
          <a:prstGeom prst="straightConnector1">
            <a:avLst/>
          </a:prstGeom>
          <a:ln w="9525">
            <a:solidFill>
              <a:srgbClr val="191919"/>
            </a:solidFill>
            <a:round/>
          </a:ln>
        </p:spPr>
      </p:cxn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Minimalist for Business by Slidesgo">
  <a:themeElements>
    <a:clrScheme name="Simple Light">
      <a:dk1>
        <a:srgbClr val="191919"/>
      </a:dk1>
      <a:lt1>
        <a:srgbClr val="ffffff"/>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2025-08-23T09:36:36Z</dcterms:created>
  <dc:creator>Unknown Creator</dc:creator>
  <dc:description/>
  <dc:language>en-US</dc:language>
  <cp:lastModifiedBy>Unknown Creator</cp:lastModifiedBy>
  <dcterms:modified xsi:type="dcterms:W3CDTF">2025-08-23T09:36:36Z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