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67463" autoAdjust="0"/>
  </p:normalViewPr>
  <p:slideViewPr>
    <p:cSldViewPr snapToGrid="0">
      <p:cViewPr varScale="1">
        <p:scale>
          <a:sx n="86" d="100"/>
          <a:sy n="86" d="100"/>
        </p:scale>
        <p:origin x="600"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3" y="4522156"/>
            <a:ext cx="6771267"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Weather Monitoring Application Using Spring Boot</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SDP – 3 | Review - 1</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D802-C3B7-4ECE-91D8-D0E1CD9162EF}"/>
              </a:ext>
            </a:extLst>
          </p:cNvPr>
          <p:cNvSpPr>
            <a:spLocks noGrp="1"/>
          </p:cNvSpPr>
          <p:nvPr>
            <p:ph type="title"/>
          </p:nvPr>
        </p:nvSpPr>
        <p:spPr/>
        <p:txBody>
          <a:bodyPr/>
          <a:lstStyle/>
          <a:p>
            <a:r>
              <a:rPr lang="en-US" b="1" dirty="0"/>
              <a:t>Understanding Problem Statement </a:t>
            </a:r>
            <a:r>
              <a:rPr lang="en-US" sz="4000" b="1" dirty="0"/>
              <a:t>[SDP3-PS39]</a:t>
            </a:r>
            <a:endParaRPr lang="en-IN" b="1" dirty="0"/>
          </a:p>
        </p:txBody>
      </p:sp>
      <p:sp>
        <p:nvSpPr>
          <p:cNvPr id="3" name="Content Placeholder 2">
            <a:extLst>
              <a:ext uri="{FF2B5EF4-FFF2-40B4-BE49-F238E27FC236}">
                <a16:creationId xmlns:a16="http://schemas.microsoft.com/office/drawing/2014/main" id="{B2884106-B106-4425-8EBE-BD3F46270627}"/>
              </a:ext>
            </a:extLst>
          </p:cNvPr>
          <p:cNvSpPr>
            <a:spLocks noGrp="1"/>
          </p:cNvSpPr>
          <p:nvPr>
            <p:ph idx="1"/>
          </p:nvPr>
        </p:nvSpPr>
        <p:spPr/>
        <p:txBody>
          <a:bodyPr/>
          <a:lstStyle/>
          <a:p>
            <a:r>
              <a:rPr lang="en-US" dirty="0"/>
              <a:t>We have to define the present climate, but also for detecting changes in climate and forecasting of approaching dangerous weather like storms, cyclones, floods and keeps track of weather day to day and alert for any natural calamities.</a:t>
            </a:r>
          </a:p>
          <a:p>
            <a:r>
              <a:rPr lang="en-US" dirty="0"/>
              <a:t>Guide and help the user based on the climate and change in weather.</a:t>
            </a:r>
            <a:endParaRPr lang="en-IN" dirty="0"/>
          </a:p>
        </p:txBody>
      </p:sp>
    </p:spTree>
    <p:extLst>
      <p:ext uri="{BB962C8B-B14F-4D97-AF65-F5344CB8AC3E}">
        <p14:creationId xmlns:p14="http://schemas.microsoft.com/office/powerpoint/2010/main" val="298048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EC28-AF09-481A-A0BF-87EE0CF1EBDE}"/>
              </a:ext>
            </a:extLst>
          </p:cNvPr>
          <p:cNvSpPr>
            <a:spLocks noGrp="1"/>
          </p:cNvSpPr>
          <p:nvPr>
            <p:ph type="title"/>
          </p:nvPr>
        </p:nvSpPr>
        <p:spPr/>
        <p:txBody>
          <a:bodyPr/>
          <a:lstStyle/>
          <a:p>
            <a:r>
              <a:rPr lang="en-US" b="1" dirty="0"/>
              <a:t>Finalization of Solution</a:t>
            </a:r>
            <a:endParaRPr lang="en-IN" b="1" dirty="0"/>
          </a:p>
        </p:txBody>
      </p:sp>
      <p:sp>
        <p:nvSpPr>
          <p:cNvPr id="3" name="Content Placeholder 2">
            <a:extLst>
              <a:ext uri="{FF2B5EF4-FFF2-40B4-BE49-F238E27FC236}">
                <a16:creationId xmlns:a16="http://schemas.microsoft.com/office/drawing/2014/main" id="{ED05D837-0122-4877-83B9-7F8177FBF724}"/>
              </a:ext>
            </a:extLst>
          </p:cNvPr>
          <p:cNvSpPr>
            <a:spLocks noGrp="1"/>
          </p:cNvSpPr>
          <p:nvPr>
            <p:ph idx="1"/>
          </p:nvPr>
        </p:nvSpPr>
        <p:spPr/>
        <p:txBody>
          <a:bodyPr/>
          <a:lstStyle/>
          <a:p>
            <a:r>
              <a:rPr lang="en-US" dirty="0"/>
              <a:t>Collection the user information with privacy policy and with knowledge. With the help of it we can recommend the alert the user what things to be followed and the safety precautions to be taken.</a:t>
            </a:r>
          </a:p>
          <a:p>
            <a:r>
              <a:rPr lang="en-US" dirty="0"/>
              <a:t>We have to define the present climate, but also for detecting changes in climate and forecasting of approaching dangerous weather like storms, cyclones, floods and keeps track of weather day to day and alert for any natural calamities.</a:t>
            </a:r>
          </a:p>
        </p:txBody>
      </p:sp>
    </p:spTree>
    <p:extLst>
      <p:ext uri="{BB962C8B-B14F-4D97-AF65-F5344CB8AC3E}">
        <p14:creationId xmlns:p14="http://schemas.microsoft.com/office/powerpoint/2010/main" val="69047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EAEC-D8E5-413A-8C2F-9D2ECA4B5C2A}"/>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3E9B3261-6F69-4B9D-BD48-89D0395D754D}"/>
              </a:ext>
            </a:extLst>
          </p:cNvPr>
          <p:cNvSpPr>
            <a:spLocks noGrp="1"/>
          </p:cNvSpPr>
          <p:nvPr>
            <p:ph idx="1"/>
          </p:nvPr>
        </p:nvSpPr>
        <p:spPr/>
        <p:txBody>
          <a:bodyPr/>
          <a:lstStyle/>
          <a:p>
            <a:r>
              <a:rPr lang="en-US" dirty="0"/>
              <a:t>Weather Monitoring Application which is being built by using Spring Boot. This application can be used to define the present climate, but also for detecting changes in climate and forecasting of approaching dangerous weather like storms, cyclones, floods and keeps track of weather day to day and alert for any natural calamities.</a:t>
            </a:r>
            <a:endParaRPr lang="en-IN" dirty="0"/>
          </a:p>
        </p:txBody>
      </p:sp>
    </p:spTree>
    <p:extLst>
      <p:ext uri="{BB962C8B-B14F-4D97-AF65-F5344CB8AC3E}">
        <p14:creationId xmlns:p14="http://schemas.microsoft.com/office/powerpoint/2010/main" val="10120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728C-D425-4329-A035-88B17B6CED49}"/>
              </a:ext>
            </a:extLst>
          </p:cNvPr>
          <p:cNvSpPr>
            <a:spLocks noGrp="1"/>
          </p:cNvSpPr>
          <p:nvPr>
            <p:ph type="title"/>
          </p:nvPr>
        </p:nvSpPr>
        <p:spPr/>
        <p:txBody>
          <a:bodyPr/>
          <a:lstStyle/>
          <a:p>
            <a:r>
              <a:rPr lang="en-US" b="1" dirty="0"/>
              <a:t>Requirements Specifications</a:t>
            </a:r>
            <a:endParaRPr lang="en-IN" b="1" dirty="0"/>
          </a:p>
        </p:txBody>
      </p:sp>
      <p:sp>
        <p:nvSpPr>
          <p:cNvPr id="3" name="Content Placeholder 2">
            <a:extLst>
              <a:ext uri="{FF2B5EF4-FFF2-40B4-BE49-F238E27FC236}">
                <a16:creationId xmlns:a16="http://schemas.microsoft.com/office/drawing/2014/main" id="{63D566D0-92A0-4FC4-A2B6-752A42840E80}"/>
              </a:ext>
            </a:extLst>
          </p:cNvPr>
          <p:cNvSpPr>
            <a:spLocks noGrp="1"/>
          </p:cNvSpPr>
          <p:nvPr>
            <p:ph idx="1"/>
          </p:nvPr>
        </p:nvSpPr>
        <p:spPr/>
        <p:txBody>
          <a:bodyPr/>
          <a:lstStyle/>
          <a:p>
            <a:r>
              <a:rPr lang="en-US" dirty="0"/>
              <a:t>SpringToolSuite4</a:t>
            </a:r>
          </a:p>
          <a:p>
            <a:r>
              <a:rPr lang="en-US" dirty="0"/>
              <a:t>MySQL 8</a:t>
            </a:r>
          </a:p>
          <a:p>
            <a:r>
              <a:rPr lang="en-US" dirty="0"/>
              <a:t>Java 11</a:t>
            </a:r>
          </a:p>
          <a:p>
            <a:r>
              <a:rPr lang="en-US" dirty="0"/>
              <a:t>Tomcat Server – which will be inside the spring boot. So, No need to install in our system.</a:t>
            </a:r>
          </a:p>
          <a:p>
            <a:r>
              <a:rPr lang="en-US" dirty="0"/>
              <a:t>Weather API</a:t>
            </a:r>
          </a:p>
          <a:p>
            <a:r>
              <a:rPr lang="en-US" dirty="0"/>
              <a:t>Browser</a:t>
            </a:r>
          </a:p>
        </p:txBody>
      </p:sp>
    </p:spTree>
    <p:extLst>
      <p:ext uri="{BB962C8B-B14F-4D97-AF65-F5344CB8AC3E}">
        <p14:creationId xmlns:p14="http://schemas.microsoft.com/office/powerpoint/2010/main" val="23278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9B29-C217-44B5-BE68-DDCA94FB605F}"/>
              </a:ext>
            </a:extLst>
          </p:cNvPr>
          <p:cNvSpPr>
            <a:spLocks noGrp="1"/>
          </p:cNvSpPr>
          <p:nvPr>
            <p:ph type="title"/>
          </p:nvPr>
        </p:nvSpPr>
        <p:spPr/>
        <p:txBody>
          <a:bodyPr/>
          <a:lstStyle/>
          <a:p>
            <a:r>
              <a:rPr lang="en-US" b="1" dirty="0"/>
              <a:t>Modules Identification</a:t>
            </a:r>
            <a:endParaRPr lang="en-IN" b="1" dirty="0"/>
          </a:p>
        </p:txBody>
      </p:sp>
      <p:sp>
        <p:nvSpPr>
          <p:cNvPr id="3" name="Content Placeholder 2">
            <a:extLst>
              <a:ext uri="{FF2B5EF4-FFF2-40B4-BE49-F238E27FC236}">
                <a16:creationId xmlns:a16="http://schemas.microsoft.com/office/drawing/2014/main" id="{BF2065B8-9F51-4C9A-AF40-931EDAF64735}"/>
              </a:ext>
            </a:extLst>
          </p:cNvPr>
          <p:cNvSpPr>
            <a:spLocks noGrp="1"/>
          </p:cNvSpPr>
          <p:nvPr>
            <p:ph idx="1"/>
          </p:nvPr>
        </p:nvSpPr>
        <p:spPr/>
        <p:txBody>
          <a:bodyPr/>
          <a:lstStyle/>
          <a:p>
            <a:r>
              <a:rPr lang="en-US" dirty="0"/>
              <a:t>Non – Session User: Without Login the user can avail the weather monitor application.</a:t>
            </a:r>
          </a:p>
          <a:p>
            <a:r>
              <a:rPr lang="en-US" dirty="0"/>
              <a:t>Session User: This user can avail more features than a non -  session user. Where based on their information, alerts messages will be sent to them. And Guide and help the user not to waste their time at horrible climate and weather.</a:t>
            </a:r>
          </a:p>
          <a:p>
            <a:r>
              <a:rPr lang="en-US" dirty="0"/>
              <a:t>Weather API: Based on the user location the live weather API will provide the accurate climate and weather info. to the user.</a:t>
            </a:r>
          </a:p>
        </p:txBody>
      </p:sp>
    </p:spTree>
    <p:extLst>
      <p:ext uri="{BB962C8B-B14F-4D97-AF65-F5344CB8AC3E}">
        <p14:creationId xmlns:p14="http://schemas.microsoft.com/office/powerpoint/2010/main" val="382565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021C-64C7-42DC-8023-3330FEE229C5}"/>
              </a:ext>
            </a:extLst>
          </p:cNvPr>
          <p:cNvSpPr>
            <a:spLocks noGrp="1"/>
          </p:cNvSpPr>
          <p:nvPr>
            <p:ph type="title"/>
          </p:nvPr>
        </p:nvSpPr>
        <p:spPr/>
        <p:txBody>
          <a:bodyPr/>
          <a:lstStyle/>
          <a:p>
            <a:r>
              <a:rPr lang="en-US" b="1" dirty="0"/>
              <a:t>Identification of Use cases for every module</a:t>
            </a:r>
            <a:endParaRPr lang="en-IN" b="1" dirty="0"/>
          </a:p>
        </p:txBody>
      </p:sp>
      <p:pic>
        <p:nvPicPr>
          <p:cNvPr id="13" name="Content Placeholder 12">
            <a:extLst>
              <a:ext uri="{FF2B5EF4-FFF2-40B4-BE49-F238E27FC236}">
                <a16:creationId xmlns:a16="http://schemas.microsoft.com/office/drawing/2014/main" id="{C48D2889-7D7B-455B-A186-FB85DF6576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9213" y="1690688"/>
            <a:ext cx="6873573" cy="4351338"/>
          </a:xfrm>
        </p:spPr>
      </p:pic>
    </p:spTree>
    <p:extLst>
      <p:ext uri="{BB962C8B-B14F-4D97-AF65-F5344CB8AC3E}">
        <p14:creationId xmlns:p14="http://schemas.microsoft.com/office/powerpoint/2010/main" val="407408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25CD8-B6AB-4999-AAA4-94DAF9D495D2}"/>
              </a:ext>
            </a:extLst>
          </p:cNvPr>
          <p:cNvSpPr>
            <a:spLocks noGrp="1"/>
          </p:cNvSpPr>
          <p:nvPr>
            <p:ph idx="1"/>
          </p:nvPr>
        </p:nvSpPr>
        <p:spPr>
          <a:xfrm>
            <a:off x="6345315" y="4895667"/>
            <a:ext cx="5559640" cy="1460745"/>
          </a:xfrm>
        </p:spPr>
        <p:txBody>
          <a:bodyPr>
            <a:normAutofit/>
          </a:bodyPr>
          <a:lstStyle/>
          <a:p>
            <a:pPr marL="0" indent="0">
              <a:buNone/>
            </a:pPr>
            <a:r>
              <a:rPr lang="en-US" sz="2000" dirty="0"/>
              <a:t>Project Team No. - PM14</a:t>
            </a:r>
            <a:br>
              <a:rPr lang="en-IN" sz="2000" dirty="0"/>
            </a:br>
            <a:r>
              <a:rPr lang="en-IN" sz="2000" dirty="0"/>
              <a:t>Project Team Name - SDP3-ClusterPM-PM14</a:t>
            </a:r>
          </a:p>
          <a:p>
            <a:pPr marL="0" indent="0">
              <a:buNone/>
            </a:pPr>
            <a:r>
              <a:rPr lang="en-IN" sz="2000" dirty="0"/>
              <a:t>N Sai Akhil Kumar Reddy [190031153] [Team Lead]</a:t>
            </a:r>
            <a:br>
              <a:rPr lang="en-IN" sz="2000" dirty="0"/>
            </a:br>
            <a:r>
              <a:rPr lang="en-IN" sz="2000" dirty="0"/>
              <a:t>N V N S Pavan Radha Krishna Kumar [190031134]</a:t>
            </a:r>
            <a:endParaRPr lang="en-US" sz="2000" dirty="0"/>
          </a:p>
        </p:txBody>
      </p:sp>
      <p:pic>
        <p:nvPicPr>
          <p:cNvPr id="5" name="Picture 4">
            <a:extLst>
              <a:ext uri="{FF2B5EF4-FFF2-40B4-BE49-F238E27FC236}">
                <a16:creationId xmlns:a16="http://schemas.microsoft.com/office/drawing/2014/main" id="{C1BC10E6-1163-4AD0-971F-1A9702A3E7D4}"/>
              </a:ext>
            </a:extLst>
          </p:cNvPr>
          <p:cNvPicPr>
            <a:picLocks noChangeAspect="1"/>
          </p:cNvPicPr>
          <p:nvPr/>
        </p:nvPicPr>
        <p:blipFill>
          <a:blip r:embed="rId2"/>
          <a:stretch>
            <a:fillRect/>
          </a:stretch>
        </p:blipFill>
        <p:spPr>
          <a:xfrm>
            <a:off x="0" y="2358710"/>
            <a:ext cx="12192000" cy="2140580"/>
          </a:xfrm>
          <a:prstGeom prst="rect">
            <a:avLst/>
          </a:prstGeom>
        </p:spPr>
      </p:pic>
    </p:spTree>
    <p:extLst>
      <p:ext uri="{BB962C8B-B14F-4D97-AF65-F5344CB8AC3E}">
        <p14:creationId xmlns:p14="http://schemas.microsoft.com/office/powerpoint/2010/main" val="3997946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86</TotalTime>
  <Words>378</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Franklin Gothic Book</vt:lpstr>
      <vt:lpstr>Office Theme</vt:lpstr>
      <vt:lpstr>Weather Monitoring Application Using Spring Boot</vt:lpstr>
      <vt:lpstr>Understanding Problem Statement [SDP3-PS39]</vt:lpstr>
      <vt:lpstr>Finalization of Solution</vt:lpstr>
      <vt:lpstr>Objective</vt:lpstr>
      <vt:lpstr>Requirements Specifications</vt:lpstr>
      <vt:lpstr>Modules Identification</vt:lpstr>
      <vt:lpstr>Identification of Use cases for every module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Monitoring Application Using Spring Boot</dc:title>
  <dc:creator>Sai Akhil Kumar Reddy Nallamilli</dc:creator>
  <cp:lastModifiedBy>Sai Akhil Kumar Reddy Nallamilli</cp:lastModifiedBy>
  <cp:revision>11</cp:revision>
  <dcterms:created xsi:type="dcterms:W3CDTF">2021-10-07T15:52:46Z</dcterms:created>
  <dcterms:modified xsi:type="dcterms:W3CDTF">2021-10-07T17:22:35Z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