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B4443-4507-443D-A99F-803A352A5F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797642-ADEB-4611-8D56-91C728CB6521}">
      <dgm:prSet/>
      <dgm:spPr/>
      <dgm:t>
        <a:bodyPr/>
        <a:lstStyle/>
        <a:p>
          <a:r>
            <a:rPr lang="en-US" b="1" i="0" dirty="0"/>
            <a:t>Introduction </a:t>
          </a:r>
          <a:r>
            <a:rPr lang="en-US" b="1" i="0"/>
            <a:t>to Python </a:t>
          </a:r>
          <a:endParaRPr lang="en-US" dirty="0"/>
        </a:p>
      </dgm:t>
    </dgm:pt>
    <dgm:pt modelId="{A136EF9F-EF9A-4C97-8437-B81325445BB2}" type="parTrans" cxnId="{965B4C1C-BBA3-42DF-A8B6-B505D4B40481}">
      <dgm:prSet/>
      <dgm:spPr/>
      <dgm:t>
        <a:bodyPr/>
        <a:lstStyle/>
        <a:p>
          <a:endParaRPr lang="en-US"/>
        </a:p>
      </dgm:t>
    </dgm:pt>
    <dgm:pt modelId="{37F29768-DE76-42AB-B332-67437392EDC4}" type="sibTrans" cxnId="{965B4C1C-BBA3-42DF-A8B6-B505D4B40481}">
      <dgm:prSet/>
      <dgm:spPr/>
      <dgm:t>
        <a:bodyPr/>
        <a:lstStyle/>
        <a:p>
          <a:endParaRPr lang="en-US"/>
        </a:p>
      </dgm:t>
    </dgm:pt>
    <dgm:pt modelId="{36AF4903-0302-4576-8CE3-847771BC9116}">
      <dgm:prSet/>
      <dgm:spPr/>
      <dgm:t>
        <a:bodyPr/>
        <a:lstStyle/>
        <a:p>
          <a:r>
            <a:rPr lang="en-US" b="1" i="0" dirty="0"/>
            <a:t>Variables and Data Types</a:t>
          </a:r>
          <a:endParaRPr lang="en-US" dirty="0"/>
        </a:p>
      </dgm:t>
    </dgm:pt>
    <dgm:pt modelId="{5AD8075D-09AE-434E-8B9C-0231F9565E93}" type="parTrans" cxnId="{809D8A49-B090-4E70-B8DF-59AC7E3A1E78}">
      <dgm:prSet/>
      <dgm:spPr/>
      <dgm:t>
        <a:bodyPr/>
        <a:lstStyle/>
        <a:p>
          <a:endParaRPr lang="en-US"/>
        </a:p>
      </dgm:t>
    </dgm:pt>
    <dgm:pt modelId="{538D2A9B-E127-4FEE-B242-CDC55A7590C9}" type="sibTrans" cxnId="{809D8A49-B090-4E70-B8DF-59AC7E3A1E78}">
      <dgm:prSet/>
      <dgm:spPr/>
      <dgm:t>
        <a:bodyPr/>
        <a:lstStyle/>
        <a:p>
          <a:endParaRPr lang="en-US"/>
        </a:p>
      </dgm:t>
    </dgm:pt>
    <dgm:pt modelId="{3063304B-1D41-4425-B304-6855F64E1234}">
      <dgm:prSet/>
      <dgm:spPr/>
      <dgm:t>
        <a:bodyPr/>
        <a:lstStyle/>
        <a:p>
          <a:r>
            <a:rPr lang="en-US" b="1" i="0"/>
            <a:t>PEP 8 Guidelines</a:t>
          </a:r>
          <a:endParaRPr lang="en-US"/>
        </a:p>
      </dgm:t>
    </dgm:pt>
    <dgm:pt modelId="{718923A6-C3C5-479E-BB54-6148EBB8934D}" type="parTrans" cxnId="{A9C7CB28-4357-4C55-BE8D-2182488A5B60}">
      <dgm:prSet/>
      <dgm:spPr/>
      <dgm:t>
        <a:bodyPr/>
        <a:lstStyle/>
        <a:p>
          <a:endParaRPr lang="en-US"/>
        </a:p>
      </dgm:t>
    </dgm:pt>
    <dgm:pt modelId="{BF62B30E-CCE2-43F2-86BB-321010511AED}" type="sibTrans" cxnId="{A9C7CB28-4357-4C55-BE8D-2182488A5B60}">
      <dgm:prSet/>
      <dgm:spPr/>
      <dgm:t>
        <a:bodyPr/>
        <a:lstStyle/>
        <a:p>
          <a:endParaRPr lang="en-US"/>
        </a:p>
      </dgm:t>
    </dgm:pt>
    <dgm:pt modelId="{9B4B9772-0246-4985-9698-5466ED695D27}" type="pres">
      <dgm:prSet presAssocID="{0C1B4443-4507-443D-A99F-803A352A5FD5}" presName="root" presStyleCnt="0">
        <dgm:presLayoutVars>
          <dgm:dir/>
          <dgm:resizeHandles val="exact"/>
        </dgm:presLayoutVars>
      </dgm:prSet>
      <dgm:spPr/>
    </dgm:pt>
    <dgm:pt modelId="{DEC61911-8B29-45CA-960C-84600699E241}" type="pres">
      <dgm:prSet presAssocID="{3A797642-ADEB-4611-8D56-91C728CB6521}" presName="compNode" presStyleCnt="0"/>
      <dgm:spPr/>
    </dgm:pt>
    <dgm:pt modelId="{BFD2184B-3279-4AD5-A74C-E7BA0127B19B}" type="pres">
      <dgm:prSet presAssocID="{3A797642-ADEB-4611-8D56-91C728CB6521}" presName="bgRect" presStyleLbl="bgShp" presStyleIdx="0" presStyleCnt="3"/>
      <dgm:spPr/>
    </dgm:pt>
    <dgm:pt modelId="{C03653AC-7DE1-4F1E-BBEF-4B3453661D53}" type="pres">
      <dgm:prSet presAssocID="{3A797642-ADEB-4611-8D56-91C728CB65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CEDE716-9E0A-4F31-8D0C-D7CF61434326}" type="pres">
      <dgm:prSet presAssocID="{3A797642-ADEB-4611-8D56-91C728CB6521}" presName="spaceRect" presStyleCnt="0"/>
      <dgm:spPr/>
    </dgm:pt>
    <dgm:pt modelId="{3222A2AC-7037-44B3-A9A7-69A75B5811B8}" type="pres">
      <dgm:prSet presAssocID="{3A797642-ADEB-4611-8D56-91C728CB6521}" presName="parTx" presStyleLbl="revTx" presStyleIdx="0" presStyleCnt="3">
        <dgm:presLayoutVars>
          <dgm:chMax val="0"/>
          <dgm:chPref val="0"/>
        </dgm:presLayoutVars>
      </dgm:prSet>
      <dgm:spPr/>
    </dgm:pt>
    <dgm:pt modelId="{F96811D2-0EC5-4843-8346-28344466E261}" type="pres">
      <dgm:prSet presAssocID="{37F29768-DE76-42AB-B332-67437392EDC4}" presName="sibTrans" presStyleCnt="0"/>
      <dgm:spPr/>
    </dgm:pt>
    <dgm:pt modelId="{D891DC02-79A9-4127-905D-713737CC83ED}" type="pres">
      <dgm:prSet presAssocID="{36AF4903-0302-4576-8CE3-847771BC9116}" presName="compNode" presStyleCnt="0"/>
      <dgm:spPr/>
    </dgm:pt>
    <dgm:pt modelId="{A50A42B7-90D8-4A93-BEA9-315BB0114227}" type="pres">
      <dgm:prSet presAssocID="{36AF4903-0302-4576-8CE3-847771BC9116}" presName="bgRect" presStyleLbl="bgShp" presStyleIdx="1" presStyleCnt="3"/>
      <dgm:spPr/>
    </dgm:pt>
    <dgm:pt modelId="{D26904CE-AA9F-4E61-BCC8-4900332E93E1}" type="pres">
      <dgm:prSet presAssocID="{36AF4903-0302-4576-8CE3-847771BC91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4D66257-DA3C-4BE9-9376-2F13AFBE073B}" type="pres">
      <dgm:prSet presAssocID="{36AF4903-0302-4576-8CE3-847771BC9116}" presName="spaceRect" presStyleCnt="0"/>
      <dgm:spPr/>
    </dgm:pt>
    <dgm:pt modelId="{61008790-360B-487C-87F2-55E69A842804}" type="pres">
      <dgm:prSet presAssocID="{36AF4903-0302-4576-8CE3-847771BC9116}" presName="parTx" presStyleLbl="revTx" presStyleIdx="1" presStyleCnt="3">
        <dgm:presLayoutVars>
          <dgm:chMax val="0"/>
          <dgm:chPref val="0"/>
        </dgm:presLayoutVars>
      </dgm:prSet>
      <dgm:spPr/>
    </dgm:pt>
    <dgm:pt modelId="{19FA7247-D9A6-46C9-965F-DC51712AE319}" type="pres">
      <dgm:prSet presAssocID="{538D2A9B-E127-4FEE-B242-CDC55A7590C9}" presName="sibTrans" presStyleCnt="0"/>
      <dgm:spPr/>
    </dgm:pt>
    <dgm:pt modelId="{23DA4863-67EC-4DD8-B4CB-6C8359642041}" type="pres">
      <dgm:prSet presAssocID="{3063304B-1D41-4425-B304-6855F64E1234}" presName="compNode" presStyleCnt="0"/>
      <dgm:spPr/>
    </dgm:pt>
    <dgm:pt modelId="{FC2A9716-6531-4610-826A-6AA552EDA772}" type="pres">
      <dgm:prSet presAssocID="{3063304B-1D41-4425-B304-6855F64E1234}" presName="bgRect" presStyleLbl="bgShp" presStyleIdx="2" presStyleCnt="3"/>
      <dgm:spPr/>
    </dgm:pt>
    <dgm:pt modelId="{43B6B73A-1E3F-4865-BFA7-E86A3E169ED8}" type="pres">
      <dgm:prSet presAssocID="{3063304B-1D41-4425-B304-6855F64E12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DA8381B-0237-45C9-9C8D-0E7FF11192F0}" type="pres">
      <dgm:prSet presAssocID="{3063304B-1D41-4425-B304-6855F64E1234}" presName="spaceRect" presStyleCnt="0"/>
      <dgm:spPr/>
    </dgm:pt>
    <dgm:pt modelId="{08FAD3D9-380D-48AB-8E21-CADE19C99C2A}" type="pres">
      <dgm:prSet presAssocID="{3063304B-1D41-4425-B304-6855F64E12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5B4C1C-BBA3-42DF-A8B6-B505D4B40481}" srcId="{0C1B4443-4507-443D-A99F-803A352A5FD5}" destId="{3A797642-ADEB-4611-8D56-91C728CB6521}" srcOrd="0" destOrd="0" parTransId="{A136EF9F-EF9A-4C97-8437-B81325445BB2}" sibTransId="{37F29768-DE76-42AB-B332-67437392EDC4}"/>
    <dgm:cxn modelId="{A9C7CB28-4357-4C55-BE8D-2182488A5B60}" srcId="{0C1B4443-4507-443D-A99F-803A352A5FD5}" destId="{3063304B-1D41-4425-B304-6855F64E1234}" srcOrd="2" destOrd="0" parTransId="{718923A6-C3C5-479E-BB54-6148EBB8934D}" sibTransId="{BF62B30E-CCE2-43F2-86BB-321010511AED}"/>
    <dgm:cxn modelId="{AB537143-3D12-45BC-8FE0-4318FB3C6E35}" type="presOf" srcId="{0C1B4443-4507-443D-A99F-803A352A5FD5}" destId="{9B4B9772-0246-4985-9698-5466ED695D27}" srcOrd="0" destOrd="0" presId="urn:microsoft.com/office/officeart/2018/2/layout/IconVerticalSolidList"/>
    <dgm:cxn modelId="{809D8A49-B090-4E70-B8DF-59AC7E3A1E78}" srcId="{0C1B4443-4507-443D-A99F-803A352A5FD5}" destId="{36AF4903-0302-4576-8CE3-847771BC9116}" srcOrd="1" destOrd="0" parTransId="{5AD8075D-09AE-434E-8B9C-0231F9565E93}" sibTransId="{538D2A9B-E127-4FEE-B242-CDC55A7590C9}"/>
    <dgm:cxn modelId="{CBEDFE4D-1377-44F8-87EC-59A967191543}" type="presOf" srcId="{3A797642-ADEB-4611-8D56-91C728CB6521}" destId="{3222A2AC-7037-44B3-A9A7-69A75B5811B8}" srcOrd="0" destOrd="0" presId="urn:microsoft.com/office/officeart/2018/2/layout/IconVerticalSolidList"/>
    <dgm:cxn modelId="{EDC45B8B-A310-43A8-AF69-096786A002D8}" type="presOf" srcId="{3063304B-1D41-4425-B304-6855F64E1234}" destId="{08FAD3D9-380D-48AB-8E21-CADE19C99C2A}" srcOrd="0" destOrd="0" presId="urn:microsoft.com/office/officeart/2018/2/layout/IconVerticalSolidList"/>
    <dgm:cxn modelId="{045A83B0-694B-4EF5-97E8-6E47A763D5BC}" type="presOf" srcId="{36AF4903-0302-4576-8CE3-847771BC9116}" destId="{61008790-360B-487C-87F2-55E69A842804}" srcOrd="0" destOrd="0" presId="urn:microsoft.com/office/officeart/2018/2/layout/IconVerticalSolidList"/>
    <dgm:cxn modelId="{81B7133B-4771-499C-83DF-A78B3B8C142D}" type="presParOf" srcId="{9B4B9772-0246-4985-9698-5466ED695D27}" destId="{DEC61911-8B29-45CA-960C-84600699E241}" srcOrd="0" destOrd="0" presId="urn:microsoft.com/office/officeart/2018/2/layout/IconVerticalSolidList"/>
    <dgm:cxn modelId="{2BDCE957-9C03-46D6-B390-1C6081B4BE45}" type="presParOf" srcId="{DEC61911-8B29-45CA-960C-84600699E241}" destId="{BFD2184B-3279-4AD5-A74C-E7BA0127B19B}" srcOrd="0" destOrd="0" presId="urn:microsoft.com/office/officeart/2018/2/layout/IconVerticalSolidList"/>
    <dgm:cxn modelId="{2FF86F6A-C0BD-483E-AB3D-836D8CF41C70}" type="presParOf" srcId="{DEC61911-8B29-45CA-960C-84600699E241}" destId="{C03653AC-7DE1-4F1E-BBEF-4B3453661D53}" srcOrd="1" destOrd="0" presId="urn:microsoft.com/office/officeart/2018/2/layout/IconVerticalSolidList"/>
    <dgm:cxn modelId="{FEEFAAB7-B582-4EE9-865E-EFE346B7813A}" type="presParOf" srcId="{DEC61911-8B29-45CA-960C-84600699E241}" destId="{FCEDE716-9E0A-4F31-8D0C-D7CF61434326}" srcOrd="2" destOrd="0" presId="urn:microsoft.com/office/officeart/2018/2/layout/IconVerticalSolidList"/>
    <dgm:cxn modelId="{9453F8BC-B2E6-4926-8C47-33CB94831726}" type="presParOf" srcId="{DEC61911-8B29-45CA-960C-84600699E241}" destId="{3222A2AC-7037-44B3-A9A7-69A75B5811B8}" srcOrd="3" destOrd="0" presId="urn:microsoft.com/office/officeart/2018/2/layout/IconVerticalSolidList"/>
    <dgm:cxn modelId="{9B0C7EDF-7EB0-4C62-BE20-FADA1D0ED0A6}" type="presParOf" srcId="{9B4B9772-0246-4985-9698-5466ED695D27}" destId="{F96811D2-0EC5-4843-8346-28344466E261}" srcOrd="1" destOrd="0" presId="urn:microsoft.com/office/officeart/2018/2/layout/IconVerticalSolidList"/>
    <dgm:cxn modelId="{9026564C-BCFC-41AD-8641-6FF90EED9076}" type="presParOf" srcId="{9B4B9772-0246-4985-9698-5466ED695D27}" destId="{D891DC02-79A9-4127-905D-713737CC83ED}" srcOrd="2" destOrd="0" presId="urn:microsoft.com/office/officeart/2018/2/layout/IconVerticalSolidList"/>
    <dgm:cxn modelId="{F2FC4A7D-C00C-4732-9F1C-D37ED6C6666C}" type="presParOf" srcId="{D891DC02-79A9-4127-905D-713737CC83ED}" destId="{A50A42B7-90D8-4A93-BEA9-315BB0114227}" srcOrd="0" destOrd="0" presId="urn:microsoft.com/office/officeart/2018/2/layout/IconVerticalSolidList"/>
    <dgm:cxn modelId="{DD1173A0-CA27-41FC-BC4A-9FB32D3E435A}" type="presParOf" srcId="{D891DC02-79A9-4127-905D-713737CC83ED}" destId="{D26904CE-AA9F-4E61-BCC8-4900332E93E1}" srcOrd="1" destOrd="0" presId="urn:microsoft.com/office/officeart/2018/2/layout/IconVerticalSolidList"/>
    <dgm:cxn modelId="{2D8E2E9D-961A-443D-B774-5F2A85274372}" type="presParOf" srcId="{D891DC02-79A9-4127-905D-713737CC83ED}" destId="{E4D66257-DA3C-4BE9-9376-2F13AFBE073B}" srcOrd="2" destOrd="0" presId="urn:microsoft.com/office/officeart/2018/2/layout/IconVerticalSolidList"/>
    <dgm:cxn modelId="{A8FC5201-6852-4E9D-8BDE-4EE6E13B658E}" type="presParOf" srcId="{D891DC02-79A9-4127-905D-713737CC83ED}" destId="{61008790-360B-487C-87F2-55E69A842804}" srcOrd="3" destOrd="0" presId="urn:microsoft.com/office/officeart/2018/2/layout/IconVerticalSolidList"/>
    <dgm:cxn modelId="{41E5EF81-938B-4D1A-8784-879BF5ACFF13}" type="presParOf" srcId="{9B4B9772-0246-4985-9698-5466ED695D27}" destId="{19FA7247-D9A6-46C9-965F-DC51712AE319}" srcOrd="3" destOrd="0" presId="urn:microsoft.com/office/officeart/2018/2/layout/IconVerticalSolidList"/>
    <dgm:cxn modelId="{E220FB94-A986-430E-9EA2-53926E3563C8}" type="presParOf" srcId="{9B4B9772-0246-4985-9698-5466ED695D27}" destId="{23DA4863-67EC-4DD8-B4CB-6C8359642041}" srcOrd="4" destOrd="0" presId="urn:microsoft.com/office/officeart/2018/2/layout/IconVerticalSolidList"/>
    <dgm:cxn modelId="{7BFD1C11-73E0-4D50-A6CD-D00F2230E0F1}" type="presParOf" srcId="{23DA4863-67EC-4DD8-B4CB-6C8359642041}" destId="{FC2A9716-6531-4610-826A-6AA552EDA772}" srcOrd="0" destOrd="0" presId="urn:microsoft.com/office/officeart/2018/2/layout/IconVerticalSolidList"/>
    <dgm:cxn modelId="{FF2C4A81-ECDD-40F1-A27F-4EF9AB9DF9D8}" type="presParOf" srcId="{23DA4863-67EC-4DD8-B4CB-6C8359642041}" destId="{43B6B73A-1E3F-4865-BFA7-E86A3E169ED8}" srcOrd="1" destOrd="0" presId="urn:microsoft.com/office/officeart/2018/2/layout/IconVerticalSolidList"/>
    <dgm:cxn modelId="{A7586163-4929-4BF5-86D6-0866B3A3AA24}" type="presParOf" srcId="{23DA4863-67EC-4DD8-B4CB-6C8359642041}" destId="{5DA8381B-0237-45C9-9C8D-0E7FF11192F0}" srcOrd="2" destOrd="0" presId="urn:microsoft.com/office/officeart/2018/2/layout/IconVerticalSolidList"/>
    <dgm:cxn modelId="{B7848CAB-3C33-436B-8224-7AA71BFF3B46}" type="presParOf" srcId="{23DA4863-67EC-4DD8-B4CB-6C8359642041}" destId="{08FAD3D9-380D-48AB-8E21-CADE19C99C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2184B-3279-4AD5-A74C-E7BA0127B19B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653AC-7DE1-4F1E-BBEF-4B3453661D5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2A2AC-7037-44B3-A9A7-69A75B5811B8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Introduction </a:t>
          </a:r>
          <a:r>
            <a:rPr lang="en-US" sz="2500" b="1" i="0" kern="1200"/>
            <a:t>to Python </a:t>
          </a:r>
          <a:endParaRPr lang="en-US" sz="2500" kern="1200" dirty="0"/>
        </a:p>
      </dsp:txBody>
      <dsp:txXfrm>
        <a:off x="1819120" y="673"/>
        <a:ext cx="4545103" cy="1574995"/>
      </dsp:txXfrm>
    </dsp:sp>
    <dsp:sp modelId="{A50A42B7-90D8-4A93-BEA9-315BB0114227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904CE-AA9F-4E61-BCC8-4900332E93E1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08790-360B-487C-87F2-55E69A842804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Variables and Data Types</a:t>
          </a:r>
          <a:endParaRPr lang="en-US" sz="2500" kern="1200" dirty="0"/>
        </a:p>
      </dsp:txBody>
      <dsp:txXfrm>
        <a:off x="1819120" y="1969418"/>
        <a:ext cx="4545103" cy="1574995"/>
      </dsp:txXfrm>
    </dsp:sp>
    <dsp:sp modelId="{FC2A9716-6531-4610-826A-6AA552EDA772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6B73A-1E3F-4865-BFA7-E86A3E169ED8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AD3D9-380D-48AB-8E21-CADE19C99C2A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PEP 8 Guidelines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85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2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8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7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8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9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F541-1573-403F-9125-791415935E7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38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0BD98-EEF6-B0BF-8961-B82A21C2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Python Training</a:t>
            </a:r>
            <a:endParaRPr lang="en-IN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D964E4-6026-1616-0825-E01D31053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92110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36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039" y="2740981"/>
            <a:ext cx="6391922" cy="1376037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PEP 8 Guidelines</a:t>
            </a:r>
          </a:p>
        </p:txBody>
      </p:sp>
    </p:spTree>
    <p:extLst>
      <p:ext uri="{BB962C8B-B14F-4D97-AF65-F5344CB8AC3E}">
        <p14:creationId xmlns:p14="http://schemas.microsoft.com/office/powerpoint/2010/main" val="407301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88" y="2766218"/>
            <a:ext cx="5473823" cy="1325563"/>
          </a:xfrm>
        </p:spPr>
        <p:txBody>
          <a:bodyPr/>
          <a:lstStyle/>
          <a:p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Introduction to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38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336" y="2766218"/>
            <a:ext cx="7741328" cy="1325563"/>
          </a:xfrm>
        </p:spPr>
        <p:txBody>
          <a:bodyPr/>
          <a:lstStyle/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Why Python is important?</a:t>
            </a:r>
          </a:p>
        </p:txBody>
      </p:sp>
    </p:spTree>
    <p:extLst>
      <p:ext uri="{BB962C8B-B14F-4D97-AF65-F5344CB8AC3E}">
        <p14:creationId xmlns:p14="http://schemas.microsoft.com/office/powerpoint/2010/main" val="209810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A1B4-4FDA-21C5-9D2B-EF157015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Python's applications in various fields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C1A2-67FA-23B1-9D2F-77A070CD1B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Web Development</a:t>
            </a:r>
          </a:p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Data Science</a:t>
            </a:r>
            <a:endParaRPr lang="en-IN" b="1" dirty="0">
              <a:solidFill>
                <a:srgbClr val="CCCCCC"/>
              </a:solidFill>
              <a:latin typeface="-apple-system"/>
            </a:endParaRPr>
          </a:p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Machine Learning</a:t>
            </a:r>
          </a:p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Finance</a:t>
            </a:r>
            <a:endParaRPr lang="en-IN" b="1" dirty="0">
              <a:solidFill>
                <a:srgbClr val="CCCCCC"/>
              </a:solidFill>
              <a:latin typeface="-apple-system"/>
            </a:endParaRPr>
          </a:p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Game Development</a:t>
            </a:r>
          </a:p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AI</a:t>
            </a:r>
            <a:endParaRPr lang="en-IN" b="1" dirty="0">
              <a:solidFill>
                <a:srgbClr val="CCCCCC"/>
              </a:solidFill>
              <a:latin typeface="-apple-system"/>
            </a:endParaRPr>
          </a:p>
          <a:p>
            <a:r>
              <a:rPr lang="en-IN" b="1" i="0" dirty="0">
                <a:solidFill>
                  <a:srgbClr val="CCCCCC"/>
                </a:solidFill>
                <a:effectLst/>
                <a:latin typeface="-apple-system"/>
              </a:rPr>
              <a:t>Automation</a:t>
            </a:r>
          </a:p>
          <a:p>
            <a:r>
              <a:rPr lang="en-IN" b="1" dirty="0">
                <a:solidFill>
                  <a:srgbClr val="CCCCCC"/>
                </a:solidFill>
                <a:latin typeface="-apple-system"/>
              </a:rPr>
              <a:t>IoT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EF9A0-4A02-9879-5D85-2AA2DC0BD3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Bioinformation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Healthcare</a:t>
            </a:r>
          </a:p>
          <a:p>
            <a:r>
              <a:rPr lang="en-US" dirty="0"/>
              <a:t>Automotive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97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357" y="2766218"/>
            <a:ext cx="6075285" cy="1325563"/>
          </a:xfrm>
        </p:spPr>
        <p:txBody>
          <a:bodyPr/>
          <a:lstStyle/>
          <a:p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Installing Python and IDEs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1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113" y="2766218"/>
            <a:ext cx="7563774" cy="1325563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Writing and running </a:t>
            </a:r>
            <a:b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</a:br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a basic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349526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062" y="2766218"/>
            <a:ext cx="5959875" cy="1325563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Variables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343869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935" y="2610037"/>
            <a:ext cx="6391922" cy="1376037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Integer, Float, String, Boolean, and None data types</a:t>
            </a:r>
          </a:p>
        </p:txBody>
      </p:sp>
    </p:spTree>
    <p:extLst>
      <p:ext uri="{BB962C8B-B14F-4D97-AF65-F5344CB8AC3E}">
        <p14:creationId xmlns:p14="http://schemas.microsoft.com/office/powerpoint/2010/main" val="334197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935" y="2610037"/>
            <a:ext cx="6391922" cy="1376037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Variable assignment and 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84456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</TotalTime>
  <Words>82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Consolas</vt:lpstr>
      <vt:lpstr>Office Theme</vt:lpstr>
      <vt:lpstr>Python Training</vt:lpstr>
      <vt:lpstr>Introduction to Python</vt:lpstr>
      <vt:lpstr>Why Python is important?</vt:lpstr>
      <vt:lpstr>Python's applications in various fields</vt:lpstr>
      <vt:lpstr>Installing Python and IDEs</vt:lpstr>
      <vt:lpstr>Writing and running  a basic Python program</vt:lpstr>
      <vt:lpstr>Variables and Data Types</vt:lpstr>
      <vt:lpstr>Integer, Float, String, Boolean, and None data types</vt:lpstr>
      <vt:lpstr>Variable assignment and naming conventions</vt:lpstr>
      <vt:lpstr>PEP 8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Training</dc:title>
  <dc:creator>Sai Nallamilli (EXT-Nokia)</dc:creator>
  <cp:lastModifiedBy>Sai Nallamilli (EXT-Nokia)</cp:lastModifiedBy>
  <cp:revision>27</cp:revision>
  <dcterms:created xsi:type="dcterms:W3CDTF">2023-09-05T07:33:24Z</dcterms:created>
  <dcterms:modified xsi:type="dcterms:W3CDTF">2023-09-05T08:06:22Z</dcterms:modified>
</cp:coreProperties>
</file>