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8" r:id="rId3"/>
    <p:sldId id="258" r:id="rId4"/>
    <p:sldId id="260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9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F541-1573-403F-9125-791415935E7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3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Day – 3 | Recap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7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2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90BD98-EEF6-B0BF-8961-B82A21C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Training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FB812A-F3DB-DABB-47C6-E85DAED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57" y="1638300"/>
            <a:ext cx="3505432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N" sz="3600" b="1" i="0" dirty="0">
                <a:solidFill>
                  <a:srgbClr val="CCCCCC"/>
                </a:solidFill>
                <a:effectLst/>
                <a:latin typeface="-apple-system"/>
              </a:rPr>
              <a:t>Dictionary, Set and File Handling</a:t>
            </a:r>
            <a:endParaRPr lang="en-US" sz="4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3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Dictionary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8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36" y="2766218"/>
            <a:ext cx="7741328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209810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36" y="2766218"/>
            <a:ext cx="7741328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File Handling</a:t>
            </a:r>
            <a:endParaRPr lang="en-IN" b="0" i="0" dirty="0">
              <a:solidFill>
                <a:srgbClr val="CCCCCC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38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Day – 3 | Recap</vt:lpstr>
      <vt:lpstr>Python Training</vt:lpstr>
      <vt:lpstr>Dictionary</vt:lpstr>
      <vt:lpstr>Sets</vt:lpstr>
      <vt:lpstr>File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Training</dc:title>
  <dc:creator>Sai Nallamilli (EXT-Nokia)</dc:creator>
  <cp:lastModifiedBy>Sai Nallamilli (EXT-Nokia)</cp:lastModifiedBy>
  <cp:revision>46</cp:revision>
  <dcterms:created xsi:type="dcterms:W3CDTF">2023-09-05T07:33:24Z</dcterms:created>
  <dcterms:modified xsi:type="dcterms:W3CDTF">2023-09-08T09:30:56Z</dcterms:modified>
</cp:coreProperties>
</file>