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8" r:id="rId3"/>
    <p:sldId id="258" r:id="rId4"/>
    <p:sldId id="260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5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2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8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7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8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9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F541-1573-403F-9125-791415935E7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F541-1573-403F-9125-791415935E79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A07E-B98B-4CDF-8E2A-727B7D6BCF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38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88" y="2766218"/>
            <a:ext cx="5473823" cy="1325563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Day – 2 | Recap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7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5" name="Group 23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25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6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2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90BD98-EEF6-B0BF-8961-B82A21C2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 Training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FB812A-F3DB-DABB-47C6-E85DAED7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IN" sz="3600" b="1" i="0" dirty="0">
                <a:solidFill>
                  <a:srgbClr val="CCCCCC"/>
                </a:solidFill>
                <a:effectLst/>
                <a:latin typeface="-apple-system"/>
              </a:rPr>
              <a:t>Functions, Modules, and Lists/Tuples</a:t>
            </a:r>
            <a:endParaRPr lang="en-US" sz="4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36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88" y="2766218"/>
            <a:ext cx="5473823" cy="1325563"/>
          </a:xfrm>
        </p:spPr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8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336" y="2766218"/>
            <a:ext cx="7741328" cy="132556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CCCCCC"/>
                </a:solidFill>
                <a:effectLst/>
                <a:latin typeface="-apple-system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09810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D41-132B-3758-F05E-296A1080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336" y="2766218"/>
            <a:ext cx="7741328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Lists/Tuples</a:t>
            </a:r>
            <a:endParaRPr lang="en-IN" b="0" i="0" dirty="0">
              <a:solidFill>
                <a:srgbClr val="CCCCCC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9380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Day – 2 | Recap</vt:lpstr>
      <vt:lpstr>Python Training</vt:lpstr>
      <vt:lpstr>Functions</vt:lpstr>
      <vt:lpstr>Modules</vt:lpstr>
      <vt:lpstr>Lists/Tuples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Training</dc:title>
  <dc:creator>Sai Nallamilli (EXT-Nokia)</dc:creator>
  <cp:lastModifiedBy>Sai Nallamilli (EXT-Nokia)</cp:lastModifiedBy>
  <cp:revision>39</cp:revision>
  <dcterms:created xsi:type="dcterms:W3CDTF">2023-09-05T07:33:24Z</dcterms:created>
  <dcterms:modified xsi:type="dcterms:W3CDTF">2023-09-07T09:15:50Z</dcterms:modified>
</cp:coreProperties>
</file>