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8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F541-1573-403F-9125-791415935E7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Day – 1 | Recap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7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90BD98-EEF6-B0BF-8961-B82A21C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FB812A-F3DB-DABB-47C6-E85DAED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Conditional Statements and Loops</a:t>
            </a:r>
            <a:endParaRPr lang="en-US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3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Conditional Statements (if – elif – else)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Loops (for and while)</a:t>
            </a:r>
          </a:p>
        </p:txBody>
      </p:sp>
    </p:spTree>
    <p:extLst>
      <p:ext uri="{BB962C8B-B14F-4D97-AF65-F5344CB8AC3E}">
        <p14:creationId xmlns:p14="http://schemas.microsoft.com/office/powerpoint/2010/main" val="20981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Day – 1 | Recap</vt:lpstr>
      <vt:lpstr>Python Training</vt:lpstr>
      <vt:lpstr>Conditional Statements (if – elif – else)</vt:lpstr>
      <vt:lpstr>Loops (for and while)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Training</dc:title>
  <dc:creator>Sai Nallamilli (EXT-Nokia)</dc:creator>
  <cp:lastModifiedBy>Sai Nallamilli (EXT-Nokia)</cp:lastModifiedBy>
  <cp:revision>34</cp:revision>
  <dcterms:created xsi:type="dcterms:W3CDTF">2023-09-05T07:33:24Z</dcterms:created>
  <dcterms:modified xsi:type="dcterms:W3CDTF">2023-09-06T09:23:03Z</dcterms:modified>
</cp:coreProperties>
</file>