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19DD-427A-501E-EBC8-309F36CDB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FEA34-2175-705E-0B94-E3F96794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48898-3914-A654-DEB4-ED2FF2BC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119EB-9B77-631E-AA55-E7110ABA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C41FC-12AC-DCF9-239B-DA205D67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7E49C-1FCC-84FB-8618-DB5FC3E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1D200-DD47-CE63-2715-456C9ED6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66968-E6AD-E90C-B8E8-00D0F69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47FEA-5C49-65D7-5707-28ACFDEB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B0735-81BC-1905-ED0C-3ADA568A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80DC6-D783-876C-256A-43C6C230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4CFCC-9777-754B-64FC-D41C5AA8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F9371-0CE2-1D40-AB6B-4357ECBF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D383D-8396-E44A-F344-6A6E6CE6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1A10D-E42C-2CCA-EC0B-4BEA2799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BAA2-F3FB-D444-2A10-5623C56E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BCC9-0555-3CDA-7B0A-AFC7DD74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2A3F9-D2C1-08E4-1466-0D1A2FA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E406-F7C4-0B93-924A-5E0D6077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B2F7D-AD0B-3779-502C-E7436142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2C81B-141F-871F-6375-833CB0DC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CF131-2CFB-12C8-C68F-96D2CF88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DCEB9-B768-F97B-DDB3-8B53D203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A6E5B-09D1-A282-28F3-EE37ECB4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1257A-4746-5070-A1A2-D2EF0EAC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CBB45-D253-02C4-B5F7-9A1706B9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29146-2624-222E-19E8-D8C1C37A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D19ED-3949-3FE9-F2A6-9F3C13DB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60D4E-8E49-31B0-68D9-D212A780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30F81-68FF-5EF8-FF71-68D73C41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80A4C-C7B6-E59A-AE93-360E8CD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32864-C275-38AE-0389-12C88741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1D116-DF6D-E506-D027-C048F7FE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92D1F-1E48-968D-C37F-A2059C38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73050-F99E-927E-7696-A2FF94E3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CBBB0-200B-3540-DCE1-6506F9F9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A2D3-7439-09CC-5977-418EB882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C16C8-68CC-123F-2E6A-9875002B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003B0-0111-A9D7-59BC-80E38806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9D0FF-2157-4B3E-9E7E-2308B38C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D8468-9642-1D19-940A-08AE5F1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1D632-1AAF-83AE-D4D3-8406C56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68D673-C19C-0D48-6FD3-D68B764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7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27347-7272-FA18-4784-C8234116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435AA-AE89-CC10-CF89-9A836E4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26971-268B-E64A-E4AE-FFEA1E8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3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3BD3C-41CC-6104-2F6F-FEC14FFC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3BA41-9B6E-F4D9-0206-773C85AA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0CCBE-9526-0A4A-A888-AF141FD2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948B5-7C53-54AD-20A0-346EDB4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D46E4-043A-93B1-09D3-B439AC57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8FFED-C53A-71E7-C877-7C33234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CEB3-9777-286F-4745-BBA20463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F4454E-1999-C0E5-CCE3-AACA7280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4F969-868E-E2EE-F8AA-192A1884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1B20E-E41D-1DB1-D6DE-67C712A8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602F4-C4D7-4B39-60F0-E048DAD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49A89-74EF-6D56-A69F-26B8A665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329F0-C27F-0178-08B2-A1EA038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F5013-3683-9B41-7E39-BCD855C2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CF6CC-5D6D-3485-0554-F82E669C9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6858-7C91-43A6-BE0D-71643A4D8101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30725-C963-75C3-D381-C627CFC3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0294A-91B0-D317-B884-7BC24A338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5E9-1B17-43D5-8448-5C968D92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C0DF87-42BF-E359-6C5E-B82113ED4C0C}"/>
              </a:ext>
            </a:extLst>
          </p:cNvPr>
          <p:cNvSpPr/>
          <p:nvPr/>
        </p:nvSpPr>
        <p:spPr>
          <a:xfrm>
            <a:off x="349405" y="5464098"/>
            <a:ext cx="11118695" cy="104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23346F-F65E-870D-5766-747F0F56CFAB}"/>
              </a:ext>
            </a:extLst>
          </p:cNvPr>
          <p:cNvSpPr/>
          <p:nvPr/>
        </p:nvSpPr>
        <p:spPr>
          <a:xfrm>
            <a:off x="1089102" y="1891990"/>
            <a:ext cx="1201542" cy="161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100">
              <a:solidFill>
                <a:schemeClr val="tx1"/>
              </a:solidFill>
            </a:endParaRP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cpu_clk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cpu_rst           pc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din</a:t>
            </a:r>
          </a:p>
        </p:txBody>
      </p:sp>
      <p:sp>
        <p:nvSpPr>
          <p:cNvPr id="8" name="矩形: 剪去左右顶角 7">
            <a:extLst>
              <a:ext uri="{FF2B5EF4-FFF2-40B4-BE49-F238E27FC236}">
                <a16:creationId xmlns:a16="http://schemas.microsoft.com/office/drawing/2014/main" id="{7FC54CE6-3C37-F373-D7B6-755A50239E58}"/>
              </a:ext>
            </a:extLst>
          </p:cNvPr>
          <p:cNvSpPr/>
          <p:nvPr/>
        </p:nvSpPr>
        <p:spPr>
          <a:xfrm rot="16200000">
            <a:off x="4120067" y="4075458"/>
            <a:ext cx="1312748" cy="512959"/>
          </a:xfrm>
          <a:prstGeom prst="snip2SameRect">
            <a:avLst>
              <a:gd name="adj1" fmla="val 5000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r>
              <a:rPr lang="en-US" altLang="zh-CN" sz="1100">
                <a:solidFill>
                  <a:schemeClr val="tx1"/>
                </a:solidFill>
              </a:rPr>
              <a:t>   pc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 ext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   C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BA4B63-5A72-B305-DE05-CD201E4A0415}"/>
              </a:ext>
            </a:extLst>
          </p:cNvPr>
          <p:cNvSpPr/>
          <p:nvPr/>
        </p:nvSpPr>
        <p:spPr>
          <a:xfrm>
            <a:off x="211785" y="278781"/>
            <a:ext cx="1111403" cy="470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3ED308-F822-677C-3011-9B345413754B}"/>
              </a:ext>
            </a:extLst>
          </p:cNvPr>
          <p:cNvSpPr/>
          <p:nvPr/>
        </p:nvSpPr>
        <p:spPr>
          <a:xfrm>
            <a:off x="2385617" y="278781"/>
            <a:ext cx="1306551" cy="470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IROM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8AA099-2034-B84B-D4BB-C71EF5232F9D}"/>
              </a:ext>
            </a:extLst>
          </p:cNvPr>
          <p:cNvSpPr txBox="1"/>
          <p:nvPr/>
        </p:nvSpPr>
        <p:spPr>
          <a:xfrm>
            <a:off x="1462888" y="189199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</a:t>
            </a: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26A94C6-65CB-5826-C766-4A1DD864ABC4}"/>
              </a:ext>
            </a:extLst>
          </p:cNvPr>
          <p:cNvGrpSpPr/>
          <p:nvPr/>
        </p:nvGrpSpPr>
        <p:grpSpPr>
          <a:xfrm>
            <a:off x="695325" y="748995"/>
            <a:ext cx="482601" cy="1610034"/>
            <a:chOff x="695325" y="748995"/>
            <a:chExt cx="482601" cy="1610034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372F661-AB18-6385-9F4F-E6B64377B6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784" y="1315886"/>
              <a:ext cx="1610034" cy="4762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386F52F-1DF5-4208-51AD-E90ED4E0F4B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2359029"/>
              <a:ext cx="387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2088EE-78D8-1C79-9CE2-230FE83CB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66293" y="1464005"/>
            <a:ext cx="2075750" cy="635040"/>
          </a:xfrm>
          <a:prstGeom prst="bentConnector3">
            <a:avLst>
              <a:gd name="adj1" fmla="val 948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6E449A4-5A3B-FF43-987E-DF79E328CB57}"/>
              </a:ext>
            </a:extLst>
          </p:cNvPr>
          <p:cNvSpPr txBox="1"/>
          <p:nvPr/>
        </p:nvSpPr>
        <p:spPr>
          <a:xfrm>
            <a:off x="410195" y="717568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rst</a:t>
            </a:r>
            <a:endParaRPr lang="zh-CN" altLang="en-US" sz="11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6431B8-13A4-452D-EBB4-4B2C0077726F}"/>
              </a:ext>
            </a:extLst>
          </p:cNvPr>
          <p:cNvSpPr txBox="1"/>
          <p:nvPr/>
        </p:nvSpPr>
        <p:spPr>
          <a:xfrm>
            <a:off x="875964" y="719013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clk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C6076C-5E36-33C0-5801-218563AE2615}"/>
              </a:ext>
            </a:extLst>
          </p:cNvPr>
          <p:cNvSpPr/>
          <p:nvPr/>
        </p:nvSpPr>
        <p:spPr>
          <a:xfrm>
            <a:off x="3062866" y="1891990"/>
            <a:ext cx="1201542" cy="161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100">
              <a:solidFill>
                <a:schemeClr val="tx1"/>
              </a:solidFill>
            </a:endParaRP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br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pc                PC4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offset           npc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    npc_op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6CDA96-FFC2-447B-F6C2-8100FFD15A08}"/>
              </a:ext>
            </a:extLst>
          </p:cNvPr>
          <p:cNvSpPr txBox="1"/>
          <p:nvPr/>
        </p:nvSpPr>
        <p:spPr>
          <a:xfrm>
            <a:off x="3352494" y="18882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NPC</a:t>
            </a:r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C7CED36-0BE4-D657-9547-75780353C24F}"/>
              </a:ext>
            </a:extLst>
          </p:cNvPr>
          <p:cNvCxnSpPr>
            <a:stCxn id="5" idx="3"/>
            <a:endCxn id="44" idx="1"/>
          </p:cNvCxnSpPr>
          <p:nvPr/>
        </p:nvCxnSpPr>
        <p:spPr>
          <a:xfrm>
            <a:off x="2290644" y="2700454"/>
            <a:ext cx="77222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400CA7E-26AB-E7FC-3368-4CE466DB6E0C}"/>
              </a:ext>
            </a:extLst>
          </p:cNvPr>
          <p:cNvCxnSpPr>
            <a:cxnSpLocks/>
          </p:cNvCxnSpPr>
          <p:nvPr/>
        </p:nvCxnSpPr>
        <p:spPr>
          <a:xfrm flipV="1">
            <a:off x="2676755" y="743650"/>
            <a:ext cx="0" cy="195680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0FC0DAF-E29D-0CD6-5095-E624B2AA0929}"/>
              </a:ext>
            </a:extLst>
          </p:cNvPr>
          <p:cNvSpPr txBox="1"/>
          <p:nvPr/>
        </p:nvSpPr>
        <p:spPr>
          <a:xfrm>
            <a:off x="2654342" y="7175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addr</a:t>
            </a:r>
            <a:endParaRPr lang="zh-CN" altLang="en-US" sz="110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1266F91-E5BD-CA38-3197-5758779C71A6}"/>
              </a:ext>
            </a:extLst>
          </p:cNvPr>
          <p:cNvCxnSpPr>
            <a:stCxn id="44" idx="2"/>
          </p:cNvCxnSpPr>
          <p:nvPr/>
        </p:nvCxnSpPr>
        <p:spPr>
          <a:xfrm>
            <a:off x="3663637" y="3508917"/>
            <a:ext cx="0" cy="195518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10FB594-E55D-A0BF-F467-65F27D40B326}"/>
              </a:ext>
            </a:extLst>
          </p:cNvPr>
          <p:cNvCxnSpPr>
            <a:endCxn id="8" idx="3"/>
          </p:cNvCxnSpPr>
          <p:nvPr/>
        </p:nvCxnSpPr>
        <p:spPr>
          <a:xfrm>
            <a:off x="3062866" y="3033132"/>
            <a:ext cx="1457096" cy="1298806"/>
          </a:xfrm>
          <a:prstGeom prst="bentConnector3">
            <a:avLst>
              <a:gd name="adj1" fmla="val -27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AD72B3D-25E0-F983-ADA3-25A7F68B1F93}"/>
              </a:ext>
            </a:extLst>
          </p:cNvPr>
          <p:cNvSpPr/>
          <p:nvPr/>
        </p:nvSpPr>
        <p:spPr>
          <a:xfrm>
            <a:off x="3626466" y="429928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71965EF-3B2E-ED4C-53A4-64CC80C83AC6}"/>
              </a:ext>
            </a:extLst>
          </p:cNvPr>
          <p:cNvSpPr/>
          <p:nvPr/>
        </p:nvSpPr>
        <p:spPr>
          <a:xfrm>
            <a:off x="2633707" y="3958851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AE8CBB7-855B-5455-D0F0-6AC4EB7FD98D}"/>
              </a:ext>
            </a:extLst>
          </p:cNvPr>
          <p:cNvCxnSpPr>
            <a:cxnSpLocks/>
          </p:cNvCxnSpPr>
          <p:nvPr/>
        </p:nvCxnSpPr>
        <p:spPr>
          <a:xfrm flipV="1">
            <a:off x="4888413" y="4988312"/>
            <a:ext cx="0" cy="47578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4A3055A-6197-03AE-A1C4-C6F53215E6E8}"/>
              </a:ext>
            </a:extLst>
          </p:cNvPr>
          <p:cNvSpPr txBox="1"/>
          <p:nvPr/>
        </p:nvSpPr>
        <p:spPr>
          <a:xfrm>
            <a:off x="4428190" y="5461926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s_npc_offset</a:t>
            </a:r>
            <a:endParaRPr lang="zh-CN" altLang="en-US" sz="11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9A3A0C8-ED2E-4A78-68A3-AD3BAB150609}"/>
              </a:ext>
            </a:extLst>
          </p:cNvPr>
          <p:cNvSpPr txBox="1"/>
          <p:nvPr/>
        </p:nvSpPr>
        <p:spPr>
          <a:xfrm>
            <a:off x="3384465" y="546192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npc_op</a:t>
            </a:r>
            <a:endParaRPr lang="zh-CN" altLang="en-US" sz="110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7084825-F6E7-FCD0-2CF3-F126DE1D9D0E}"/>
              </a:ext>
            </a:extLst>
          </p:cNvPr>
          <p:cNvGrpSpPr/>
          <p:nvPr/>
        </p:nvGrpSpPr>
        <p:grpSpPr>
          <a:xfrm>
            <a:off x="701675" y="3033132"/>
            <a:ext cx="3562734" cy="967370"/>
            <a:chOff x="701675" y="3033132"/>
            <a:chExt cx="3562734" cy="967370"/>
          </a:xfrm>
        </p:grpSpPr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86480596-6361-AA50-7D0E-5E12E9806C1D}"/>
                </a:ext>
              </a:extLst>
            </p:cNvPr>
            <p:cNvCxnSpPr/>
            <p:nvPr/>
          </p:nvCxnSpPr>
          <p:spPr>
            <a:xfrm rot="10800000" flipV="1">
              <a:off x="701676" y="3033132"/>
              <a:ext cx="3562733" cy="961018"/>
            </a:xfrm>
            <a:prstGeom prst="bentConnector3">
              <a:avLst>
                <a:gd name="adj1" fmla="val -454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5939347A-E462-04E3-1202-269DEEBE8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9845" y="3327594"/>
              <a:ext cx="964738" cy="381078"/>
            </a:xfrm>
            <a:prstGeom prst="bentConnector3">
              <a:avLst>
                <a:gd name="adj1" fmla="val -682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7A7CF452-5E45-B983-8D19-C8CC03648ED7}"/>
              </a:ext>
            </a:extLst>
          </p:cNvPr>
          <p:cNvSpPr/>
          <p:nvPr/>
        </p:nvSpPr>
        <p:spPr>
          <a:xfrm>
            <a:off x="7397069" y="107331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C62CAB3E-53DB-98EB-283F-D5A8041CA9F1}"/>
              </a:ext>
            </a:extLst>
          </p:cNvPr>
          <p:cNvSpPr/>
          <p:nvPr/>
        </p:nvSpPr>
        <p:spPr>
          <a:xfrm>
            <a:off x="3625211" y="3958151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91CF7E7-D8D2-2B75-0ED7-E15D2CA595BA}"/>
              </a:ext>
            </a:extLst>
          </p:cNvPr>
          <p:cNvSpPr/>
          <p:nvPr/>
        </p:nvSpPr>
        <p:spPr>
          <a:xfrm>
            <a:off x="7144654" y="1866434"/>
            <a:ext cx="1201542" cy="1616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>
                <a:solidFill>
                  <a:schemeClr val="tx1"/>
                </a:solidFill>
              </a:rPr>
              <a:t>rR1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rR2               rD1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wR                rD2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wD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          we</a:t>
            </a:r>
          </a:p>
          <a:p>
            <a:endParaRPr lang="en-US" altLang="zh-CN" sz="11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6FCA766-38E6-E316-8472-C46B7E22EFD9}"/>
              </a:ext>
            </a:extLst>
          </p:cNvPr>
          <p:cNvSpPr/>
          <p:nvPr/>
        </p:nvSpPr>
        <p:spPr>
          <a:xfrm>
            <a:off x="1115333" y="4255674"/>
            <a:ext cx="1118271" cy="905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100">
              <a:solidFill>
                <a:schemeClr val="tx1"/>
              </a:solidFill>
            </a:endParaRP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inst              ext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    ext_op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048FF0-6A47-9E6A-6598-2AADFB0B9EC4}"/>
              </a:ext>
            </a:extLst>
          </p:cNvPr>
          <p:cNvSpPr/>
          <p:nvPr/>
        </p:nvSpPr>
        <p:spPr>
          <a:xfrm>
            <a:off x="10206726" y="1070892"/>
            <a:ext cx="1201542" cy="129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100">
              <a:solidFill>
                <a:schemeClr val="tx1"/>
              </a:solidFill>
            </a:endParaRP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A                      C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B                       f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       op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E32B77F-68A6-D92A-2654-E776F75F367E}"/>
              </a:ext>
            </a:extLst>
          </p:cNvPr>
          <p:cNvSpPr/>
          <p:nvPr/>
        </p:nvSpPr>
        <p:spPr>
          <a:xfrm>
            <a:off x="10206726" y="251453"/>
            <a:ext cx="1306551" cy="470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矩形: 剪去左右顶角 108">
            <a:extLst>
              <a:ext uri="{FF2B5EF4-FFF2-40B4-BE49-F238E27FC236}">
                <a16:creationId xmlns:a16="http://schemas.microsoft.com/office/drawing/2014/main" id="{4D6D78E9-A804-069F-5A2A-897A9DD37508}"/>
              </a:ext>
            </a:extLst>
          </p:cNvPr>
          <p:cNvSpPr/>
          <p:nvPr/>
        </p:nvSpPr>
        <p:spPr>
          <a:xfrm rot="5400000">
            <a:off x="9028738" y="1648264"/>
            <a:ext cx="960312" cy="512959"/>
          </a:xfrm>
          <a:prstGeom prst="snip2SameRect">
            <a:avLst>
              <a:gd name="adj1" fmla="val 5000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altLang="zh-CN" sz="1100">
                <a:solidFill>
                  <a:schemeClr val="tx1"/>
                </a:solidFill>
              </a:rPr>
              <a:t> rD2 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ext</a:t>
            </a:r>
          </a:p>
        </p:txBody>
      </p:sp>
      <p:sp>
        <p:nvSpPr>
          <p:cNvPr id="110" name="矩形: 剪去左右顶角 109">
            <a:extLst>
              <a:ext uri="{FF2B5EF4-FFF2-40B4-BE49-F238E27FC236}">
                <a16:creationId xmlns:a16="http://schemas.microsoft.com/office/drawing/2014/main" id="{469DAE0C-6BCB-1340-2FCD-C05F171492CA}"/>
              </a:ext>
            </a:extLst>
          </p:cNvPr>
          <p:cNvSpPr/>
          <p:nvPr/>
        </p:nvSpPr>
        <p:spPr>
          <a:xfrm rot="5400000">
            <a:off x="5499600" y="2862070"/>
            <a:ext cx="1616926" cy="512959"/>
          </a:xfrm>
          <a:prstGeom prst="snip2SameRect">
            <a:avLst>
              <a:gd name="adj1" fmla="val 5000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altLang="zh-CN" sz="1100">
                <a:solidFill>
                  <a:schemeClr val="tx1"/>
                </a:solidFill>
              </a:rPr>
              <a:t> ext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    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 C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PC4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rdo</a:t>
            </a:r>
          </a:p>
          <a:p>
            <a:endParaRPr lang="en-US" altLang="zh-CN" sz="1100">
              <a:solidFill>
                <a:schemeClr val="tx1"/>
              </a:solidFill>
            </a:endParaRPr>
          </a:p>
          <a:p>
            <a:r>
              <a:rPr lang="en-US" altLang="zh-CN" sz="110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90E3A09-0894-E34F-F53B-71FA3D5A7D5A}"/>
              </a:ext>
            </a:extLst>
          </p:cNvPr>
          <p:cNvSpPr txBox="1"/>
          <p:nvPr/>
        </p:nvSpPr>
        <p:spPr>
          <a:xfrm>
            <a:off x="7531264" y="18838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RF</a:t>
            </a:r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E804237-B576-0101-9AB3-A49E4C8D8E4A}"/>
              </a:ext>
            </a:extLst>
          </p:cNvPr>
          <p:cNvSpPr txBox="1"/>
          <p:nvPr/>
        </p:nvSpPr>
        <p:spPr>
          <a:xfrm>
            <a:off x="1358467" y="42233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SEXT</a:t>
            </a:r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CF8B80A-10A7-35D3-54D0-BB099B0705D7}"/>
              </a:ext>
            </a:extLst>
          </p:cNvPr>
          <p:cNvSpPr txBox="1"/>
          <p:nvPr/>
        </p:nvSpPr>
        <p:spPr>
          <a:xfrm>
            <a:off x="10469144" y="11150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</a:t>
            </a:r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0AD2B49-3A72-2022-ABD8-5AC4595CB441}"/>
              </a:ext>
            </a:extLst>
          </p:cNvPr>
          <p:cNvGrpSpPr/>
          <p:nvPr/>
        </p:nvGrpSpPr>
        <p:grpSpPr>
          <a:xfrm>
            <a:off x="2683105" y="1516800"/>
            <a:ext cx="2663046" cy="2498106"/>
            <a:chOff x="2683105" y="1516800"/>
            <a:chExt cx="2663046" cy="2498106"/>
          </a:xfrm>
        </p:grpSpPr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2DDB270-A65D-F014-3C98-C721E3EBA68D}"/>
                </a:ext>
              </a:extLst>
            </p:cNvPr>
            <p:cNvCxnSpPr>
              <a:cxnSpLocks/>
            </p:cNvCxnSpPr>
            <p:nvPr/>
          </p:nvCxnSpPr>
          <p:spPr>
            <a:xfrm>
              <a:off x="2683105" y="1516800"/>
              <a:ext cx="2663046" cy="2490052"/>
            </a:xfrm>
            <a:prstGeom prst="bentConnector3">
              <a:avLst>
                <a:gd name="adj1" fmla="val 9983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2A444AF9-1DB4-C353-2754-78C3DFBE6095}"/>
                </a:ext>
              </a:extLst>
            </p:cNvPr>
            <p:cNvCxnSpPr>
              <a:cxnSpLocks/>
            </p:cNvCxnSpPr>
            <p:nvPr/>
          </p:nvCxnSpPr>
          <p:spPr>
            <a:xfrm>
              <a:off x="5039271" y="4014906"/>
              <a:ext cx="30688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635A0D8-511F-8BE8-5988-3AF9AA1AE87A}"/>
              </a:ext>
            </a:extLst>
          </p:cNvPr>
          <p:cNvCxnSpPr>
            <a:cxnSpLocks/>
          </p:cNvCxnSpPr>
          <p:nvPr/>
        </p:nvCxnSpPr>
        <p:spPr>
          <a:xfrm>
            <a:off x="6564543" y="3033132"/>
            <a:ext cx="5801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A0DC3C5-0F75-A5F6-B65F-224BFABFD3FA}"/>
              </a:ext>
            </a:extLst>
          </p:cNvPr>
          <p:cNvCxnSpPr>
            <a:stCxn id="44" idx="3"/>
          </p:cNvCxnSpPr>
          <p:nvPr/>
        </p:nvCxnSpPr>
        <p:spPr>
          <a:xfrm>
            <a:off x="4264408" y="2700454"/>
            <a:ext cx="1787175" cy="582496"/>
          </a:xfrm>
          <a:prstGeom prst="bentConnector3">
            <a:avLst>
              <a:gd name="adj1" fmla="val 32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F2F6D00-70DB-9BC5-784C-95FC6DEFB548}"/>
              </a:ext>
            </a:extLst>
          </p:cNvPr>
          <p:cNvSpPr/>
          <p:nvPr/>
        </p:nvSpPr>
        <p:spPr>
          <a:xfrm>
            <a:off x="5310152" y="324393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191495F9-D450-99A5-6808-C3B823ED8844}"/>
              </a:ext>
            </a:extLst>
          </p:cNvPr>
          <p:cNvCxnSpPr>
            <a:cxnSpLocks/>
          </p:cNvCxnSpPr>
          <p:nvPr/>
        </p:nvCxnSpPr>
        <p:spPr>
          <a:xfrm flipV="1">
            <a:off x="6183813" y="3918304"/>
            <a:ext cx="0" cy="154362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F7B18A9-0842-5CC1-B99C-E089FEF253B6}"/>
              </a:ext>
            </a:extLst>
          </p:cNvPr>
          <p:cNvSpPr txBox="1"/>
          <p:nvPr/>
        </p:nvSpPr>
        <p:spPr>
          <a:xfrm>
            <a:off x="5834869" y="5461926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s_rf_wsel</a:t>
            </a:r>
            <a:endParaRPr lang="zh-CN" altLang="en-US" sz="110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14FC83A4-1F04-1000-9E8B-7F8BDC1C252B}"/>
              </a:ext>
            </a:extLst>
          </p:cNvPr>
          <p:cNvCxnSpPr>
            <a:cxnSpLocks/>
          </p:cNvCxnSpPr>
          <p:nvPr/>
        </p:nvCxnSpPr>
        <p:spPr>
          <a:xfrm flipV="1">
            <a:off x="7745425" y="3483361"/>
            <a:ext cx="0" cy="19785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D523B64-71BB-019A-5D74-631A64A1F84E}"/>
              </a:ext>
            </a:extLst>
          </p:cNvPr>
          <p:cNvSpPr txBox="1"/>
          <p:nvPr/>
        </p:nvSpPr>
        <p:spPr>
          <a:xfrm>
            <a:off x="7479213" y="5461926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rf_we</a:t>
            </a:r>
            <a:endParaRPr lang="zh-CN" altLang="en-US" sz="1100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FB4674-7371-1B7A-76F8-C91EF3B25FEB}"/>
              </a:ext>
            </a:extLst>
          </p:cNvPr>
          <p:cNvCxnSpPr>
            <a:cxnSpLocks/>
          </p:cNvCxnSpPr>
          <p:nvPr/>
        </p:nvCxnSpPr>
        <p:spPr>
          <a:xfrm>
            <a:off x="9765374" y="1904743"/>
            <a:ext cx="44135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E4211F0-72E3-07D9-6592-E710FEF4F816}"/>
              </a:ext>
            </a:extLst>
          </p:cNvPr>
          <p:cNvCxnSpPr>
            <a:cxnSpLocks/>
          </p:cNvCxnSpPr>
          <p:nvPr/>
        </p:nvCxnSpPr>
        <p:spPr>
          <a:xfrm flipV="1">
            <a:off x="9390075" y="2390737"/>
            <a:ext cx="0" cy="30711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CB4B185-5338-8F98-2548-8FD81DAC7D88}"/>
              </a:ext>
            </a:extLst>
          </p:cNvPr>
          <p:cNvSpPr txBox="1"/>
          <p:nvPr/>
        </p:nvSpPr>
        <p:spPr>
          <a:xfrm>
            <a:off x="8998781" y="5461926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s_alub_sel</a:t>
            </a:r>
            <a:endParaRPr lang="zh-CN" altLang="en-US" sz="110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5D9BC21-1BEE-C414-E4B2-3EC8BA843636}"/>
              </a:ext>
            </a:extLst>
          </p:cNvPr>
          <p:cNvCxnSpPr>
            <a:cxnSpLocks/>
          </p:cNvCxnSpPr>
          <p:nvPr/>
        </p:nvCxnSpPr>
        <p:spPr>
          <a:xfrm flipV="1">
            <a:off x="1701486" y="5161625"/>
            <a:ext cx="0" cy="3003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E0B67A4-1A84-018D-40A0-F7442D2F1583}"/>
              </a:ext>
            </a:extLst>
          </p:cNvPr>
          <p:cNvSpPr txBox="1"/>
          <p:nvPr/>
        </p:nvSpPr>
        <p:spPr>
          <a:xfrm>
            <a:off x="1377127" y="545774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ext_op</a:t>
            </a:r>
            <a:endParaRPr lang="zh-CN" altLang="en-US" sz="110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1355ACA7-440F-DD5A-E424-C9C0725BF4EA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233604" y="4708650"/>
            <a:ext cx="3452121" cy="454361"/>
          </a:xfrm>
          <a:prstGeom prst="bentConnector3">
            <a:avLst>
              <a:gd name="adj1" fmla="val 2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3419B52C-5F7A-DDBC-2D84-9B2F780813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1998" y="3710740"/>
            <a:ext cx="2544613" cy="357160"/>
          </a:xfrm>
          <a:prstGeom prst="bentConnector3">
            <a:avLst>
              <a:gd name="adj1" fmla="val 1001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BAD0E61-6CA8-4EBF-7013-51ECF05AACF9}"/>
              </a:ext>
            </a:extLst>
          </p:cNvPr>
          <p:cNvCxnSpPr>
            <a:cxnSpLocks/>
          </p:cNvCxnSpPr>
          <p:nvPr/>
        </p:nvCxnSpPr>
        <p:spPr>
          <a:xfrm flipV="1">
            <a:off x="5031196" y="4331937"/>
            <a:ext cx="654528" cy="170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0BDC57D2-8D89-3AEA-6576-356DA93D1029}"/>
              </a:ext>
            </a:extLst>
          </p:cNvPr>
          <p:cNvCxnSpPr/>
          <p:nvPr/>
        </p:nvCxnSpPr>
        <p:spPr>
          <a:xfrm flipV="1">
            <a:off x="5685724" y="2068541"/>
            <a:ext cx="3566690" cy="3093084"/>
          </a:xfrm>
          <a:prstGeom prst="bentConnector3">
            <a:avLst>
              <a:gd name="adj1" fmla="val 884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59D2C5D9-37A9-EF4A-3576-3AE685DD28BB}"/>
              </a:ext>
            </a:extLst>
          </p:cNvPr>
          <p:cNvSpPr/>
          <p:nvPr/>
        </p:nvSpPr>
        <p:spPr>
          <a:xfrm>
            <a:off x="5648629" y="324393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96B67AB-7F01-76D1-D612-5769853C9505}"/>
              </a:ext>
            </a:extLst>
          </p:cNvPr>
          <p:cNvSpPr/>
          <p:nvPr/>
        </p:nvSpPr>
        <p:spPr>
          <a:xfrm>
            <a:off x="7709425" y="512072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F726B240-5A8B-7EAB-3E01-9B55924EF0F8}"/>
              </a:ext>
            </a:extLst>
          </p:cNvPr>
          <p:cNvSpPr/>
          <p:nvPr/>
        </p:nvSpPr>
        <p:spPr>
          <a:xfrm>
            <a:off x="6150202" y="512072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E8E5F4E1-2B2D-3521-4B4D-1FB9CB36E73E}"/>
              </a:ext>
            </a:extLst>
          </p:cNvPr>
          <p:cNvSpPr/>
          <p:nvPr/>
        </p:nvSpPr>
        <p:spPr>
          <a:xfrm>
            <a:off x="4853897" y="512918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3B88CCB5-3FC7-A83C-0556-8C1163A6F051}"/>
              </a:ext>
            </a:extLst>
          </p:cNvPr>
          <p:cNvSpPr/>
          <p:nvPr/>
        </p:nvSpPr>
        <p:spPr>
          <a:xfrm>
            <a:off x="3625211" y="512072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3C647537-2362-B632-B84A-314245E3F7A8}"/>
              </a:ext>
            </a:extLst>
          </p:cNvPr>
          <p:cNvCxnSpPr>
            <a:cxnSpLocks/>
          </p:cNvCxnSpPr>
          <p:nvPr/>
        </p:nvCxnSpPr>
        <p:spPr>
          <a:xfrm flipV="1">
            <a:off x="10807497" y="2366737"/>
            <a:ext cx="0" cy="309736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DB28FBE-51D6-E830-D859-DFC3BE7B04A9}"/>
              </a:ext>
            </a:extLst>
          </p:cNvPr>
          <p:cNvSpPr txBox="1"/>
          <p:nvPr/>
        </p:nvSpPr>
        <p:spPr>
          <a:xfrm>
            <a:off x="10522966" y="546409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alu_op</a:t>
            </a:r>
            <a:endParaRPr lang="zh-CN" altLang="en-US" sz="110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098FAC9-219E-2F74-B9BC-853DD82DC3A3}"/>
              </a:ext>
            </a:extLst>
          </p:cNvPr>
          <p:cNvSpPr txBox="1"/>
          <p:nvPr/>
        </p:nvSpPr>
        <p:spPr>
          <a:xfrm>
            <a:off x="10844425" y="585740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ram_we</a:t>
            </a:r>
            <a:endParaRPr lang="zh-CN" altLang="en-US" sz="110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21B9A22-A440-7268-2A6B-4318703FCBD9}"/>
              </a:ext>
            </a:extLst>
          </p:cNvPr>
          <p:cNvGrpSpPr/>
          <p:nvPr/>
        </p:nvGrpSpPr>
        <p:grpSpPr>
          <a:xfrm>
            <a:off x="8346196" y="1718814"/>
            <a:ext cx="906218" cy="956084"/>
            <a:chOff x="8346196" y="1718814"/>
            <a:chExt cx="906218" cy="956084"/>
          </a:xfrm>
        </p:grpSpPr>
        <p:cxnSp>
          <p:nvCxnSpPr>
            <p:cNvPr id="181" name="连接符: 肘形 180">
              <a:extLst>
                <a:ext uri="{FF2B5EF4-FFF2-40B4-BE49-F238E27FC236}">
                  <a16:creationId xmlns:a16="http://schemas.microsoft.com/office/drawing/2014/main" id="{B57F836B-5ED1-256D-8996-4C22E7A62119}"/>
                </a:ext>
              </a:extLst>
            </p:cNvPr>
            <p:cNvCxnSpPr>
              <a:stCxn id="105" idx="3"/>
            </p:cNvCxnSpPr>
            <p:nvPr/>
          </p:nvCxnSpPr>
          <p:spPr>
            <a:xfrm flipV="1">
              <a:off x="8346196" y="1718814"/>
              <a:ext cx="213604" cy="95608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154FD77-8E37-50AA-FA9C-37593C250CD9}"/>
                </a:ext>
              </a:extLst>
            </p:cNvPr>
            <p:cNvCxnSpPr>
              <a:cxnSpLocks/>
            </p:cNvCxnSpPr>
            <p:nvPr/>
          </p:nvCxnSpPr>
          <p:spPr>
            <a:xfrm>
              <a:off x="8559800" y="1718814"/>
              <a:ext cx="69261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6DB04855-2B62-CE36-DCCA-AA2CF22A8E54}"/>
              </a:ext>
            </a:extLst>
          </p:cNvPr>
          <p:cNvGrpSpPr/>
          <p:nvPr/>
        </p:nvGrpSpPr>
        <p:grpSpPr>
          <a:xfrm>
            <a:off x="8346196" y="1173026"/>
            <a:ext cx="1860530" cy="1137062"/>
            <a:chOff x="8346196" y="1173026"/>
            <a:chExt cx="1860530" cy="1137062"/>
          </a:xfrm>
        </p:grpSpPr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C87F06FA-84D9-1FF2-3CA6-F6459F2C9B3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31067" y="1688155"/>
              <a:ext cx="1137062" cy="106804"/>
            </a:xfrm>
            <a:prstGeom prst="bentConnector3">
              <a:avLst>
                <a:gd name="adj1" fmla="val -30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FFD9FCBD-3EF6-38F9-CCBE-85B033827273}"/>
                </a:ext>
              </a:extLst>
            </p:cNvPr>
            <p:cNvCxnSpPr/>
            <p:nvPr/>
          </p:nvCxnSpPr>
          <p:spPr>
            <a:xfrm>
              <a:off x="8452998" y="1173026"/>
              <a:ext cx="1753728" cy="380985"/>
            </a:xfrm>
            <a:prstGeom prst="bentConnector3">
              <a:avLst>
                <a:gd name="adj1" fmla="val 8005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A8A3E035-9BF6-6FA0-71B0-4D1B3D136DE5}"/>
              </a:ext>
            </a:extLst>
          </p:cNvPr>
          <p:cNvCxnSpPr>
            <a:cxnSpLocks/>
          </p:cNvCxnSpPr>
          <p:nvPr/>
        </p:nvCxnSpPr>
        <p:spPr>
          <a:xfrm flipV="1">
            <a:off x="5039271" y="1528611"/>
            <a:ext cx="6368997" cy="3136104"/>
          </a:xfrm>
          <a:prstGeom prst="bentConnector3">
            <a:avLst>
              <a:gd name="adj1" fmla="val 1041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E2C0A711-707C-323D-C71E-1C8BD6BE1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07211" y="3722691"/>
            <a:ext cx="1699121" cy="184931"/>
          </a:xfrm>
          <a:prstGeom prst="bentConnector3">
            <a:avLst>
              <a:gd name="adj1" fmla="val 1000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638171A5-C44E-8AE1-3747-B5048B23490C}"/>
              </a:ext>
            </a:extLst>
          </p:cNvPr>
          <p:cNvSpPr/>
          <p:nvPr/>
        </p:nvSpPr>
        <p:spPr>
          <a:xfrm>
            <a:off x="5648629" y="462871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8AE54C20-765C-B580-1F9C-9764342D7A6F}"/>
              </a:ext>
            </a:extLst>
          </p:cNvPr>
          <p:cNvSpPr/>
          <p:nvPr/>
        </p:nvSpPr>
        <p:spPr>
          <a:xfrm>
            <a:off x="10765806" y="4628225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03DF903-34BC-2622-14F1-9CF393290AB7}"/>
              </a:ext>
            </a:extLst>
          </p:cNvPr>
          <p:cNvSpPr/>
          <p:nvPr/>
        </p:nvSpPr>
        <p:spPr>
          <a:xfrm>
            <a:off x="9357342" y="463506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F26E13A7-AA2C-F305-D84D-446F65F51139}"/>
              </a:ext>
            </a:extLst>
          </p:cNvPr>
          <p:cNvSpPr/>
          <p:nvPr/>
        </p:nvSpPr>
        <p:spPr>
          <a:xfrm>
            <a:off x="6155819" y="462856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9DB50101-48AE-F5BC-B374-9FEF694E4D4E}"/>
              </a:ext>
            </a:extLst>
          </p:cNvPr>
          <p:cNvSpPr/>
          <p:nvPr/>
        </p:nvSpPr>
        <p:spPr>
          <a:xfrm>
            <a:off x="8805011" y="4621808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BD9E7915-E0CF-13E3-8322-6892B9250C02}"/>
              </a:ext>
            </a:extLst>
          </p:cNvPr>
          <p:cNvSpPr/>
          <p:nvPr/>
        </p:nvSpPr>
        <p:spPr>
          <a:xfrm>
            <a:off x="7709425" y="4623844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D3657F3-58A1-0AD8-9889-7FA8D6CC265A}"/>
              </a:ext>
            </a:extLst>
          </p:cNvPr>
          <p:cNvSpPr txBox="1"/>
          <p:nvPr/>
        </p:nvSpPr>
        <p:spPr>
          <a:xfrm>
            <a:off x="3273850" y="724673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inst</a:t>
            </a:r>
            <a:endParaRPr lang="zh-CN" altLang="en-US" sz="1100"/>
          </a:p>
        </p:txBody>
      </p: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5105AB47-B9A5-DDF4-1E1E-D6D47D0309D5}"/>
              </a:ext>
            </a:extLst>
          </p:cNvPr>
          <p:cNvCxnSpPr>
            <a:cxnSpLocks/>
          </p:cNvCxnSpPr>
          <p:nvPr/>
        </p:nvCxnSpPr>
        <p:spPr>
          <a:xfrm>
            <a:off x="3273850" y="750000"/>
            <a:ext cx="3484693" cy="463538"/>
          </a:xfrm>
          <a:prstGeom prst="bentConnector3">
            <a:avLst>
              <a:gd name="adj1" fmla="val -102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3E39B134-5307-ED0A-08E1-E1EE071E55DB}"/>
              </a:ext>
            </a:extLst>
          </p:cNvPr>
          <p:cNvCxnSpPr>
            <a:endCxn id="105" idx="1"/>
          </p:cNvCxnSpPr>
          <p:nvPr/>
        </p:nvCxnSpPr>
        <p:spPr>
          <a:xfrm rot="16200000" flipH="1">
            <a:off x="6220918" y="1751162"/>
            <a:ext cx="1461360" cy="38611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A5DE0B42-5D78-048A-C42E-C5C510340577}"/>
              </a:ext>
            </a:extLst>
          </p:cNvPr>
          <p:cNvCxnSpPr>
            <a:cxnSpLocks/>
          </p:cNvCxnSpPr>
          <p:nvPr/>
        </p:nvCxnSpPr>
        <p:spPr>
          <a:xfrm>
            <a:off x="6758542" y="2021004"/>
            <a:ext cx="3861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0937506C-8CB7-CDCC-4D7F-7AB5A386A24F}"/>
              </a:ext>
            </a:extLst>
          </p:cNvPr>
          <p:cNvCxnSpPr>
            <a:cxnSpLocks/>
          </p:cNvCxnSpPr>
          <p:nvPr/>
        </p:nvCxnSpPr>
        <p:spPr>
          <a:xfrm>
            <a:off x="6758542" y="2343540"/>
            <a:ext cx="3861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3C0CFA6-4710-852E-49E7-B5E4021A05B6}"/>
              </a:ext>
            </a:extLst>
          </p:cNvPr>
          <p:cNvSpPr txBox="1"/>
          <p:nvPr/>
        </p:nvSpPr>
        <p:spPr>
          <a:xfrm>
            <a:off x="6724613" y="180650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19:15</a:t>
            </a:r>
            <a:endParaRPr lang="zh-CN" altLang="en-US" sz="9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984C562-BFD0-5802-17ED-98E2B520D2E2}"/>
              </a:ext>
            </a:extLst>
          </p:cNvPr>
          <p:cNvSpPr txBox="1"/>
          <p:nvPr/>
        </p:nvSpPr>
        <p:spPr>
          <a:xfrm>
            <a:off x="6724613" y="211833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24:20</a:t>
            </a:r>
            <a:endParaRPr lang="zh-CN" altLang="en-US" sz="9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863E42D-1B58-18D9-4CBF-E88730212FE0}"/>
              </a:ext>
            </a:extLst>
          </p:cNvPr>
          <p:cNvSpPr txBox="1"/>
          <p:nvPr/>
        </p:nvSpPr>
        <p:spPr>
          <a:xfrm>
            <a:off x="6724613" y="2461104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11:7</a:t>
            </a:r>
            <a:endParaRPr lang="zh-CN" altLang="en-US" sz="900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2845D03-C68E-33C2-C966-1D22D347212C}"/>
              </a:ext>
            </a:extLst>
          </p:cNvPr>
          <p:cNvSpPr/>
          <p:nvPr/>
        </p:nvSpPr>
        <p:spPr>
          <a:xfrm>
            <a:off x="5836278" y="3246951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70B91901-C458-E309-B0DF-96731785B943}"/>
              </a:ext>
            </a:extLst>
          </p:cNvPr>
          <p:cNvCxnSpPr/>
          <p:nvPr/>
        </p:nvCxnSpPr>
        <p:spPr>
          <a:xfrm rot="16200000" flipV="1">
            <a:off x="11145484" y="996444"/>
            <a:ext cx="899961" cy="164373"/>
          </a:xfrm>
          <a:prstGeom prst="bentConnector3">
            <a:avLst>
              <a:gd name="adj1" fmla="val 1043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142948C-6ED9-2BBB-8460-C9F861BE024A}"/>
              </a:ext>
            </a:extLst>
          </p:cNvPr>
          <p:cNvSpPr txBox="1"/>
          <p:nvPr/>
        </p:nvSpPr>
        <p:spPr>
          <a:xfrm>
            <a:off x="11106780" y="4574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addr</a:t>
            </a:r>
            <a:endParaRPr lang="zh-CN" altLang="en-US" sz="1100"/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5A23AD17-78B6-BEBF-FACD-FDF39751030F}"/>
              </a:ext>
            </a:extLst>
          </p:cNvPr>
          <p:cNvGrpSpPr/>
          <p:nvPr/>
        </p:nvGrpSpPr>
        <p:grpSpPr>
          <a:xfrm>
            <a:off x="11468098" y="358811"/>
            <a:ext cx="508113" cy="5451441"/>
            <a:chOff x="11468098" y="358811"/>
            <a:chExt cx="508113" cy="5451441"/>
          </a:xfrm>
        </p:grpSpPr>
        <p:cxnSp>
          <p:nvCxnSpPr>
            <p:cNvPr id="235" name="连接符: 肘形 234">
              <a:extLst>
                <a:ext uri="{FF2B5EF4-FFF2-40B4-BE49-F238E27FC236}">
                  <a16:creationId xmlns:a16="http://schemas.microsoft.com/office/drawing/2014/main" id="{A8F9482B-C001-6159-FB17-7167E935E2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96434" y="2830475"/>
              <a:ext cx="5451441" cy="508113"/>
            </a:xfrm>
            <a:prstGeom prst="bentConnector3">
              <a:avLst>
                <a:gd name="adj1" fmla="val -3466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EAB31275-C7F6-6503-AACB-378D60D38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513277" y="358811"/>
              <a:ext cx="46293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FF857D5-B2AE-E3BF-DCC5-40B50B20F8BB}"/>
              </a:ext>
            </a:extLst>
          </p:cNvPr>
          <p:cNvSpPr txBox="1"/>
          <p:nvPr/>
        </p:nvSpPr>
        <p:spPr>
          <a:xfrm>
            <a:off x="11221080" y="21625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we</a:t>
            </a:r>
            <a:endParaRPr lang="zh-CN" altLang="en-US" sz="1100"/>
          </a:p>
        </p:txBody>
      </p: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724BEA3D-AFC7-1580-08E3-E747FAB4D4A5}"/>
              </a:ext>
            </a:extLst>
          </p:cNvPr>
          <p:cNvCxnSpPr/>
          <p:nvPr/>
        </p:nvCxnSpPr>
        <p:spPr>
          <a:xfrm flipV="1">
            <a:off x="8841011" y="628650"/>
            <a:ext cx="1365715" cy="1090164"/>
          </a:xfrm>
          <a:prstGeom prst="bentConnector3">
            <a:avLst>
              <a:gd name="adj1" fmla="val 536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672720B-E14A-05A1-19FA-214490769C9C}"/>
              </a:ext>
            </a:extLst>
          </p:cNvPr>
          <p:cNvSpPr txBox="1"/>
          <p:nvPr/>
        </p:nvSpPr>
        <p:spPr>
          <a:xfrm>
            <a:off x="10178320" y="457403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wdata</a:t>
            </a:r>
            <a:endParaRPr lang="zh-CN" altLang="en-US" sz="110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98AE835A-9339-0078-40B5-D762F721B1BF}"/>
              </a:ext>
            </a:extLst>
          </p:cNvPr>
          <p:cNvSpPr/>
          <p:nvPr/>
        </p:nvSpPr>
        <p:spPr>
          <a:xfrm>
            <a:off x="8877011" y="113773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E2CC66E8-CCB3-C614-C797-ABEDCE6E21FE}"/>
              </a:ext>
            </a:extLst>
          </p:cNvPr>
          <p:cNvGrpSpPr/>
          <p:nvPr/>
        </p:nvGrpSpPr>
        <p:grpSpPr>
          <a:xfrm>
            <a:off x="5480503" y="372461"/>
            <a:ext cx="4726223" cy="3283795"/>
            <a:chOff x="5480503" y="372461"/>
            <a:chExt cx="4726223" cy="3283795"/>
          </a:xfrm>
        </p:grpSpPr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E91D0D31-4CAC-9BE4-5AFC-8411705BA5F7}"/>
                </a:ext>
              </a:extLst>
            </p:cNvPr>
            <p:cNvCxnSpPr/>
            <p:nvPr/>
          </p:nvCxnSpPr>
          <p:spPr>
            <a:xfrm rot="10800000" flipV="1">
              <a:off x="5492750" y="372461"/>
              <a:ext cx="4713976" cy="3268021"/>
            </a:xfrm>
            <a:prstGeom prst="bentConnector3">
              <a:avLst>
                <a:gd name="adj1" fmla="val 10011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7F5AAB0-D440-84AC-DDD2-2275B8C196E8}"/>
                </a:ext>
              </a:extLst>
            </p:cNvPr>
            <p:cNvCxnSpPr>
              <a:cxnSpLocks/>
            </p:cNvCxnSpPr>
            <p:nvPr/>
          </p:nvCxnSpPr>
          <p:spPr>
            <a:xfrm>
              <a:off x="5480503" y="3656256"/>
              <a:ext cx="56238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椭圆 257">
            <a:extLst>
              <a:ext uri="{FF2B5EF4-FFF2-40B4-BE49-F238E27FC236}">
                <a16:creationId xmlns:a16="http://schemas.microsoft.com/office/drawing/2014/main" id="{33644B96-FABA-8841-2072-43C91E0D5837}"/>
              </a:ext>
            </a:extLst>
          </p:cNvPr>
          <p:cNvSpPr/>
          <p:nvPr/>
        </p:nvSpPr>
        <p:spPr>
          <a:xfrm>
            <a:off x="5447813" y="324393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ECC3516C-4F74-7663-A40B-3BCAAAFDE6A5}"/>
              </a:ext>
            </a:extLst>
          </p:cNvPr>
          <p:cNvSpPr/>
          <p:nvPr/>
        </p:nvSpPr>
        <p:spPr>
          <a:xfrm>
            <a:off x="5834703" y="362143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66C38AAF-DB77-CD08-6100-81834E0FCEDA}"/>
              </a:ext>
            </a:extLst>
          </p:cNvPr>
          <p:cNvSpPr/>
          <p:nvPr/>
        </p:nvSpPr>
        <p:spPr>
          <a:xfrm>
            <a:off x="5645028" y="361731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8052A1B-FACB-33C1-A4F5-136ACE1653D1}"/>
              </a:ext>
            </a:extLst>
          </p:cNvPr>
          <p:cNvSpPr txBox="1"/>
          <p:nvPr/>
        </p:nvSpPr>
        <p:spPr>
          <a:xfrm>
            <a:off x="10181199" y="22494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rdata</a:t>
            </a:r>
            <a:endParaRPr lang="zh-CN" altLang="en-US" sz="110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F6ED173-0116-49A8-078D-F893B3BB2381}"/>
              </a:ext>
            </a:extLst>
          </p:cNvPr>
          <p:cNvGrpSpPr/>
          <p:nvPr/>
        </p:nvGrpSpPr>
        <p:grpSpPr>
          <a:xfrm>
            <a:off x="11277842" y="1891990"/>
            <a:ext cx="235434" cy="1860860"/>
            <a:chOff x="11277842" y="1891990"/>
            <a:chExt cx="235434" cy="1860860"/>
          </a:xfrm>
        </p:grpSpPr>
        <p:cxnSp>
          <p:nvCxnSpPr>
            <p:cNvPr id="269" name="连接符: 肘形 268">
              <a:extLst>
                <a:ext uri="{FF2B5EF4-FFF2-40B4-BE49-F238E27FC236}">
                  <a16:creationId xmlns:a16="http://schemas.microsoft.com/office/drawing/2014/main" id="{8DA1BAFD-23A6-8676-083D-2A960A03AE18}"/>
                </a:ext>
              </a:extLst>
            </p:cNvPr>
            <p:cNvCxnSpPr/>
            <p:nvPr/>
          </p:nvCxnSpPr>
          <p:spPr>
            <a:xfrm rot="16200000" flipH="1">
              <a:off x="10530342" y="2769915"/>
              <a:ext cx="1860860" cy="105009"/>
            </a:xfrm>
            <a:prstGeom prst="bentConnector3">
              <a:avLst>
                <a:gd name="adj1" fmla="val -504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A14E6109-453E-DEB1-999D-19DD5E9806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842" y="3747733"/>
              <a:ext cx="23202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3BB6C10-C723-55FA-EAA9-BADC6471C317}"/>
              </a:ext>
            </a:extLst>
          </p:cNvPr>
          <p:cNvSpPr txBox="1"/>
          <p:nvPr/>
        </p:nvSpPr>
        <p:spPr>
          <a:xfrm>
            <a:off x="10890121" y="360238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to Y</a:t>
            </a:r>
            <a:endParaRPr lang="zh-CN" altLang="en-US" sz="1100"/>
          </a:p>
        </p:txBody>
      </p: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FF72725B-4461-AECA-A79D-CCA0EB2551FF}"/>
              </a:ext>
            </a:extLst>
          </p:cNvPr>
          <p:cNvCxnSpPr/>
          <p:nvPr/>
        </p:nvCxnSpPr>
        <p:spPr>
          <a:xfrm flipV="1">
            <a:off x="3062866" y="1781525"/>
            <a:ext cx="1713575" cy="585212"/>
          </a:xfrm>
          <a:prstGeom prst="bentConnector3">
            <a:avLst>
              <a:gd name="adj1" fmla="val -1040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94887D5F-9ACC-AEB2-5C7E-D68B38ADE11C}"/>
              </a:ext>
            </a:extLst>
          </p:cNvPr>
          <p:cNvCxnSpPr>
            <a:cxnSpLocks/>
          </p:cNvCxnSpPr>
          <p:nvPr/>
        </p:nvCxnSpPr>
        <p:spPr>
          <a:xfrm flipV="1">
            <a:off x="4428190" y="750000"/>
            <a:ext cx="0" cy="10315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>
            <a:extLst>
              <a:ext uri="{FF2B5EF4-FFF2-40B4-BE49-F238E27FC236}">
                <a16:creationId xmlns:a16="http://schemas.microsoft.com/office/drawing/2014/main" id="{5878303D-A3A1-594B-01D7-1477704EAE29}"/>
              </a:ext>
            </a:extLst>
          </p:cNvPr>
          <p:cNvSpPr/>
          <p:nvPr/>
        </p:nvSpPr>
        <p:spPr>
          <a:xfrm>
            <a:off x="4392190" y="1476453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A248168F-8C86-9517-CD7D-99841DB10EBB}"/>
              </a:ext>
            </a:extLst>
          </p:cNvPr>
          <p:cNvSpPr txBox="1"/>
          <p:nvPr/>
        </p:nvSpPr>
        <p:spPr>
          <a:xfrm>
            <a:off x="4732126" y="162481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Y</a:t>
            </a:r>
            <a:endParaRPr lang="zh-CN" altLang="en-US" sz="1100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53A2DC6E-7A8B-A527-2A88-5490B5DD2AC2}"/>
              </a:ext>
            </a:extLst>
          </p:cNvPr>
          <p:cNvSpPr txBox="1"/>
          <p:nvPr/>
        </p:nvSpPr>
        <p:spPr>
          <a:xfrm>
            <a:off x="4215632" y="45316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to X</a:t>
            </a:r>
            <a:endParaRPr lang="zh-CN" altLang="en-US" sz="110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7774D1FB-AD6F-175E-4EB7-17845301B07C}"/>
              </a:ext>
            </a:extLst>
          </p:cNvPr>
          <p:cNvSpPr txBox="1"/>
          <p:nvPr/>
        </p:nvSpPr>
        <p:spPr>
          <a:xfrm>
            <a:off x="78575" y="384635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X</a:t>
            </a:r>
            <a:endParaRPr lang="zh-CN" altLang="en-US" sz="1100"/>
          </a:p>
        </p:txBody>
      </p: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ECA02DB9-1CCA-5187-1F85-36F12DB4CC45}"/>
              </a:ext>
            </a:extLst>
          </p:cNvPr>
          <p:cNvCxnSpPr>
            <a:stCxn id="284" idx="2"/>
            <a:endCxn id="4" idx="1"/>
          </p:cNvCxnSpPr>
          <p:nvPr/>
        </p:nvCxnSpPr>
        <p:spPr>
          <a:xfrm rot="16200000" flipH="1">
            <a:off x="-659525" y="4979274"/>
            <a:ext cx="1880241" cy="13762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9555B8E7-C84C-B3F7-9C45-A07B187F4A1E}"/>
              </a:ext>
            </a:extLst>
          </p:cNvPr>
          <p:cNvCxnSpPr>
            <a:cxnSpLocks/>
          </p:cNvCxnSpPr>
          <p:nvPr/>
        </p:nvCxnSpPr>
        <p:spPr>
          <a:xfrm>
            <a:off x="211785" y="4708770"/>
            <a:ext cx="90984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8ED869A7-73FC-7CAA-5750-1C97EE4FDFD8}"/>
              </a:ext>
            </a:extLst>
          </p:cNvPr>
          <p:cNvSpPr txBox="1"/>
          <p:nvPr/>
        </p:nvSpPr>
        <p:spPr>
          <a:xfrm>
            <a:off x="320337" y="5834243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inst</a:t>
            </a:r>
            <a:endParaRPr lang="zh-CN" altLang="en-US" sz="110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8C6884C-8E03-86AC-4823-462DA11DC9F0}"/>
              </a:ext>
            </a:extLst>
          </p:cNvPr>
          <p:cNvSpPr txBox="1"/>
          <p:nvPr/>
        </p:nvSpPr>
        <p:spPr>
          <a:xfrm>
            <a:off x="619545" y="5669038"/>
            <a:ext cx="643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opcode</a:t>
            </a:r>
          </a:p>
          <a:p>
            <a:r>
              <a:rPr lang="en-US" altLang="zh-CN" sz="1100"/>
              <a:t>funct7</a:t>
            </a:r>
          </a:p>
          <a:p>
            <a:r>
              <a:rPr lang="en-US" altLang="zh-CN" sz="1100"/>
              <a:t>funct3</a:t>
            </a:r>
            <a:endParaRPr lang="zh-CN" altLang="en-US" sz="110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A80E12D7-CA29-A55F-C6E4-0CA1AB03DA34}"/>
              </a:ext>
            </a:extLst>
          </p:cNvPr>
          <p:cNvSpPr txBox="1"/>
          <p:nvPr/>
        </p:nvSpPr>
        <p:spPr>
          <a:xfrm>
            <a:off x="5249992" y="60134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Ctrl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6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120</Words>
  <Application>Microsoft Office PowerPoint</Application>
  <PresentationFormat>宽屏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道瑄 张</dc:creator>
  <cp:lastModifiedBy>道瑄 张</cp:lastModifiedBy>
  <cp:revision>43</cp:revision>
  <dcterms:created xsi:type="dcterms:W3CDTF">2025-07-08T05:39:07Z</dcterms:created>
  <dcterms:modified xsi:type="dcterms:W3CDTF">2025-07-08T07:27:09Z</dcterms:modified>
</cp:coreProperties>
</file>