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9a48a4e92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9a48a4e92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9aab4c0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9aab4c0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9a48a4e9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9a48a4e9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9a48a4e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9a48a4e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9a48a4e9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9a48a4e9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9a48a4e92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9a48a4e9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9a48a4e92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9a48a4e92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9a48a4e92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9a48a4e92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9a48a4e9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9a48a4e9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9a48a4e92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9a48a4e92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Patent Analysis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Patent Search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</a:t>
            </a:r>
            <a:r>
              <a:rPr lang="en"/>
              <a:t> 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Cleaning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Cleaning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488" y="455775"/>
            <a:ext cx="2651738" cy="17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175" y="2571750"/>
            <a:ext cx="2859325" cy="17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1100" y="2408800"/>
            <a:ext cx="3116525" cy="19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3775" y="138625"/>
            <a:ext cx="2651725" cy="2270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Patent Analysis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643825" y="669275"/>
            <a:ext cx="4846200" cy="3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Seed</a:t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Antiseed</a:t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Expanded</a:t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 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Cleaning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Cleaning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Cleaning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00" y="1261075"/>
            <a:ext cx="2853030" cy="20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338" y="2218525"/>
            <a:ext cx="2760975" cy="17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4675" y="2773125"/>
            <a:ext cx="2719333" cy="17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Cleaning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25" y="1136675"/>
            <a:ext cx="4372400" cy="284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825" y="2006100"/>
            <a:ext cx="3162192" cy="23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Cleaning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75" y="1315600"/>
            <a:ext cx="4631025" cy="300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700" y="1995263"/>
            <a:ext cx="3476850" cy="27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Text Cleaning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909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750" y="152400"/>
            <a:ext cx="379095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5925" y="2800350"/>
            <a:ext cx="2887448" cy="18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Text Cleaning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66800" cy="32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9200" y="1738825"/>
            <a:ext cx="3620001" cy="254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723524" cy="307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749" y="1441375"/>
            <a:ext cx="38862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