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>
        <p:scale>
          <a:sx n="126" d="100"/>
          <a:sy n="126" d="100"/>
        </p:scale>
        <p:origin x="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FB73-2E4E-FD72-84EE-2DFA200F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FBC66E-CB3C-DDA5-6CA9-7DF124530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E3F55-F8A6-CA3B-E217-F38B67F2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760BB-290C-5B1B-2F60-FC1B5868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73B09-E57C-4334-3F3F-0FFBFD75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6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562E8-1323-EA43-3F1F-6E2170D5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117306-41C7-C8ED-B208-001EEB689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41EBA-AABF-1CEB-781C-244AC849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E11F0-4E62-FBB8-2AD7-05BD6510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27C8C-115E-5060-0B24-CD5D01F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53C766-F37A-9591-81FE-F572D62DD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A7BEF6-014A-392F-5268-BB92CD56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DFAEAB-228E-1A74-97D8-2B550441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CA878-F35C-F57A-1A17-ABC95F0B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6EA5E-56CD-26FD-14AF-13C7799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CD9A-45C2-BE59-3FCD-06FAED27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DC090-6D81-2F21-791D-908158F4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33EA8-817B-361A-0522-F17D34CE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F373A-2056-EBBF-06F1-A5A16C29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66329-40F3-C1AF-1A1E-FA566E24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AB7DF-5610-7BCA-935B-4D5CB946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11E7AC-E23C-7A75-597F-A68DB567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C8A7BB-6AB0-6B0A-D575-9DF14A04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AA475-3799-386D-2617-19ED8A49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273F6-3AC6-3495-6BA7-8E7DD226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F6729-29BF-6E15-B1ED-A166DF60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B2448-0917-90EE-1F02-5B50BF80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1709BF-9D27-34AB-1236-26AFF9ED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4E816B-2024-4325-8A3A-73970FF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6372A-7D1E-F202-1051-5F5BB5B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172494-059C-D742-00A3-8F4BE32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9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9B40A-5D21-47E2-94C1-19406B57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5666A-1758-3708-378C-DAD4B399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CDAA0-8DBD-4C29-686F-8C50EF22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4B7726-EE0C-2D77-4DE5-1E716378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D7206C-BAAA-9623-733B-7C8D08FD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01E542-8332-0BE5-ADD7-493DB9CE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1AB899-77F1-DF5F-9524-C8301816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871CAA-A705-0622-5D1D-D658E3FD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8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42092-6711-9859-B56E-F441DDF0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9C8C66-DD21-EBB1-481F-3005192E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51CFF1-8686-061C-54CF-DDFA7E7E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82DC7-6B01-219B-F0E0-1D58C3E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ED43A4-1C5E-0E28-DD4B-2A0775F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47B1E0-1933-7E9B-9B5A-4E440660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070EE1-CD5C-B90E-804B-D42BBAD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1BF1B-46B8-868F-EB6E-AABAD7C6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EC938-751E-E212-AB5E-2D16DBB9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E8417-38BD-1068-3C08-AAE4E189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F05D4-73B1-08DA-6E21-3982E688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F83E3C-7B74-5F57-CAFC-8FA12DC6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32EE2-F19A-3174-4FFF-7D7FB2D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79CDF-E39B-FFFE-4D1E-CBEBDF24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545A4B-A3AB-D3A2-7F14-DAE5AF393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1A6729-C6EF-A2DA-52A1-2597E3C7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746CCC-7C4E-AC29-DFAF-B8340DC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5F9AE-4187-3BEE-E5D2-07979B7A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AF410-AA90-02DC-A2EE-BA707A2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7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B1E18-A81D-A223-BC6F-B3B57F44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4168EB-6981-BDDF-6529-B05AF6D1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4531B-AB6C-ED53-B2F6-999E8C05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8AB3F-738B-5F4B-A9EC-9B81771522A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81AF5-4CC4-9DD9-50FD-478F350BD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AB23A-DCEE-A2E3-7AC3-E88B7ACFC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107A-36D6-1E49-BC4D-263DE059A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246DE-0993-EDEE-0D4E-EE76CCF91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Cats and Dogs Breed Classifier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406A1-CE17-F1EA-B0FF-33ECFAE99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Prepared by: Andrey </a:t>
            </a:r>
            <a:r>
              <a:rPr lang="en-GB" dirty="0" err="1"/>
              <a:t>Balykin</a:t>
            </a:r>
            <a:r>
              <a:rPr lang="en-GB" dirty="0"/>
              <a:t>, Sophia </a:t>
            </a:r>
            <a:r>
              <a:rPr lang="en-GB" dirty="0" err="1"/>
              <a:t>Tretiakova</a:t>
            </a:r>
            <a:r>
              <a:rPr lang="en-GB" dirty="0"/>
              <a:t>, Daria </a:t>
            </a:r>
            <a:r>
              <a:rPr lang="en-GB" dirty="0" err="1"/>
              <a:t>Sheblanova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1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E9BA6-D4D1-8604-7DA6-301CAC6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B2C43C-42EB-FAC4-2F66-79EE24C66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380"/>
            <a:ext cx="8588766" cy="4351338"/>
          </a:xfrm>
        </p:spPr>
      </p:pic>
    </p:spTree>
    <p:extLst>
      <p:ext uri="{BB962C8B-B14F-4D97-AF65-F5344CB8AC3E}">
        <p14:creationId xmlns:p14="http://schemas.microsoft.com/office/powerpoint/2010/main" val="296912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FDAC1-2CD3-ECAC-3503-82AA0BDC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Breeds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8A30AE-BAF0-1AAF-F831-6CC69D62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554651"/>
            <a:ext cx="4472225" cy="5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F7DB9-7895-ABE3-9263-286A8A4E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(</a:t>
            </a:r>
            <a:r>
              <a:rPr lang="en-GB" dirty="0" err="1"/>
              <a:t>ResNet</a:t>
            </a:r>
            <a:r>
              <a:rPr lang="en-GB" dirty="0"/>
              <a:t> 18)</a:t>
            </a:r>
            <a:endParaRPr lang="ru-RU" dirty="0"/>
          </a:p>
        </p:txBody>
      </p:sp>
      <p:pic>
        <p:nvPicPr>
          <p:cNvPr id="1026" name="Picture 2" descr="Proposed Modified ResNet-18 architecture for Bangla HCR. In the... |  Download Scientific Diagram">
            <a:extLst>
              <a:ext uri="{FF2B5EF4-FFF2-40B4-BE49-F238E27FC236}">
                <a16:creationId xmlns:a16="http://schemas.microsoft.com/office/drawing/2014/main" id="{B3FB4334-1220-DF6D-81D0-489C0E13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8" y="1690688"/>
            <a:ext cx="10795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9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57119-AB48-75EA-B053-DF681EA2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62CE67-C8B8-AED1-5455-F4ADA4AE1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55" b="97763"/>
          <a:stretch/>
        </p:blipFill>
        <p:spPr bwMode="auto">
          <a:xfrm>
            <a:off x="397529" y="3429000"/>
            <a:ext cx="11769159" cy="291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E60A563-9D07-DC96-8F77-305CDA486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2706" r="3770" b="62954"/>
          <a:stretch/>
        </p:blipFill>
        <p:spPr bwMode="auto">
          <a:xfrm>
            <a:off x="1390567" y="1584209"/>
            <a:ext cx="3210713" cy="18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F7E5DD0-92EC-9400-A9A8-20231C92A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t="71375" r="1373" b="438"/>
          <a:stretch/>
        </p:blipFill>
        <p:spPr bwMode="auto">
          <a:xfrm>
            <a:off x="8246429" y="4039318"/>
            <a:ext cx="3268812" cy="15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0D57686-E95F-00C1-C363-C34D960E8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37012" r="5176" b="28647"/>
          <a:stretch/>
        </p:blipFill>
        <p:spPr bwMode="auto">
          <a:xfrm>
            <a:off x="4704030" y="2506604"/>
            <a:ext cx="3156155" cy="18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54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CA48B-1A83-90F4-D10C-F8862CFA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E37EE-5C40-AE40-113B-D8AECE56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breed_classifier_bot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t.me</a:t>
            </a:r>
            <a:r>
              <a:rPr lang="en-GB" dirty="0"/>
              <a:t>/</a:t>
            </a:r>
            <a:r>
              <a:rPr lang="en-GB" dirty="0" err="1"/>
              <a:t>breed_classifier_bot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896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Macintosh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Cats and Dogs Breed Classifier</vt:lpstr>
      <vt:lpstr>Dataset</vt:lpstr>
      <vt:lpstr>Breeds</vt:lpstr>
      <vt:lpstr>Architecture (ResNet 18)</vt:lpstr>
      <vt:lpstr>Results </vt:lpstr>
      <vt:lpstr>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and Dogs Breed Classifier</dc:title>
  <dc:creator>Microsoft Office User</dc:creator>
  <cp:lastModifiedBy>Microsoft Office User</cp:lastModifiedBy>
  <cp:revision>1</cp:revision>
  <dcterms:created xsi:type="dcterms:W3CDTF">2022-05-25T22:19:46Z</dcterms:created>
  <dcterms:modified xsi:type="dcterms:W3CDTF">2022-05-25T22:49:55Z</dcterms:modified>
</cp:coreProperties>
</file>