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56" r:id="rId5"/>
    <p:sldId id="257" r:id="rId6"/>
    <p:sldId id="265" r:id="rId7"/>
    <p:sldId id="258" r:id="rId8"/>
    <p:sldId id="266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8CAB37-1E88-4708-A532-D75EB217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PowerPoint logo">
            <a:extLst>
              <a:ext uri="{FF2B5EF4-FFF2-40B4-BE49-F238E27FC236}">
                <a16:creationId xmlns:a16="http://schemas.microsoft.com/office/drawing/2014/main" id="{A11B18B3-9881-4CAC-89A9-F3B8175309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487709" y="5573935"/>
            <a:ext cx="2043316" cy="6796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961839-10F7-4B26-97D8-3B09045F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56427" y="4486359"/>
            <a:ext cx="8303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897E7F-9714-44E5-993E-DBF4230C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124" y="3083859"/>
            <a:ext cx="10974598" cy="15131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 b="0"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F7019-E7BE-4EF2-AE25-147C9EB6E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427" y="4746054"/>
            <a:ext cx="6579479" cy="125346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200" b="1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C314C-387C-4945-A19D-3B87791BA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3BE1D-B9D6-4253-B297-6E1D1831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56AE-EFB4-48B9-B590-443B6AC1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7FEF9-F08B-4826-9DD0-63FA658A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0E9F-2C2A-48BA-B6BF-563F870F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7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AEA5-CF5B-46EC-AFCD-A1666F7A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33B-22CF-4853-8DBF-691E749A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E0E8C-901D-425E-8AA7-D1BD6A0A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FA12-E129-4E79-BFA1-62D435AD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ACBF-8BF8-4D7A-9998-28CF5ED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6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F17FC-DE49-4934-B430-4C904746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32B5B-6A1B-4AEE-BE18-97E2FB0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8" y="528137"/>
            <a:ext cx="9274676" cy="117232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F367-9A62-40CE-A7F4-639F03D2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6"/>
            <a:ext cx="9274676" cy="51067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390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5132614" cy="4083050"/>
          </a:xfrm>
        </p:spPr>
        <p:txBody>
          <a:bodyPr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9A8B0E0-E07A-49F7-B25F-4B478FADB3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1186" y="2122488"/>
            <a:ext cx="5132614" cy="4083050"/>
          </a:xfrm>
        </p:spPr>
        <p:txBody>
          <a:bodyPr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8C66BE67-91A6-49CD-A166-4EFD27D36C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70669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A73E789-A47B-493F-BD60-32422000C6B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03139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C78D6D-D6FA-4ABF-8565-3BFF1B362A45}"/>
              </a:ext>
            </a:extLst>
          </p:cNvPr>
          <p:cNvCxnSpPr/>
          <p:nvPr userDrawn="1"/>
        </p:nvCxnSpPr>
        <p:spPr>
          <a:xfrm>
            <a:off x="4335277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B95B52-D4CC-44EE-9F94-F106A8238740}"/>
              </a:ext>
            </a:extLst>
          </p:cNvPr>
          <p:cNvCxnSpPr/>
          <p:nvPr userDrawn="1"/>
        </p:nvCxnSpPr>
        <p:spPr>
          <a:xfrm>
            <a:off x="7866780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8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D1ED74-0D66-49A5-B190-A7DE0E67A6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7"/>
            <a:ext cx="12192000" cy="31670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0B519A99-FF44-472F-B22E-5F86CEAB9C59}"/>
              </a:ext>
            </a:extLst>
          </p:cNvPr>
          <p:cNvSpPr/>
          <p:nvPr userDrawn="1"/>
        </p:nvSpPr>
        <p:spPr>
          <a:xfrm>
            <a:off x="4693237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EC5AF5-F2E8-491C-BA10-ABF9E30E73D8}"/>
              </a:ext>
            </a:extLst>
          </p:cNvPr>
          <p:cNvSpPr/>
          <p:nvPr userDrawn="1"/>
        </p:nvSpPr>
        <p:spPr>
          <a:xfrm>
            <a:off x="8513368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915790-803C-4DD9-87FC-7880EE0EAC52}"/>
              </a:ext>
            </a:extLst>
          </p:cNvPr>
          <p:cNvSpPr/>
          <p:nvPr userDrawn="1"/>
        </p:nvSpPr>
        <p:spPr>
          <a:xfrm>
            <a:off x="910053" y="1892626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42C05-3195-4529-840F-8A6EADA6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129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31B9BD-554C-40FA-8C90-F818F61C4557}"/>
              </a:ext>
            </a:extLst>
          </p:cNvPr>
          <p:cNvSpPr/>
          <p:nvPr userDrawn="1"/>
        </p:nvSpPr>
        <p:spPr>
          <a:xfrm>
            <a:off x="8892073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D3FE72-F542-4BD9-81A4-FB9FDE700A2A}"/>
              </a:ext>
            </a:extLst>
          </p:cNvPr>
          <p:cNvSpPr/>
          <p:nvPr userDrawn="1"/>
        </p:nvSpPr>
        <p:spPr>
          <a:xfrm>
            <a:off x="5071942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C24C6-88D8-4D3F-AFDC-A6C9E2922736}"/>
              </a:ext>
            </a:extLst>
          </p:cNvPr>
          <p:cNvSpPr/>
          <p:nvPr userDrawn="1"/>
        </p:nvSpPr>
        <p:spPr>
          <a:xfrm>
            <a:off x="1288758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F6D5-2ED8-4FD9-B5B2-9093B4C1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386" y="4298200"/>
            <a:ext cx="1877308" cy="358025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A39E9-D45A-443C-A58B-17D0B5D5C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1942" y="4298200"/>
            <a:ext cx="1912883" cy="358025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42B0D44-387D-4C24-B5F0-F47FD1215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2073" y="4264288"/>
            <a:ext cx="1912883" cy="422012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9F3ACD07-A1A8-4C77-9A5E-A152399BF1A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509826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35A00728-0390-449B-A9C3-B2E70E7B87F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29957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68A52873-F950-4E21-95F3-B294D0B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9C60224-04AE-4754-B02D-77F7807365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7518" y="2106669"/>
            <a:ext cx="1912828" cy="19128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0DB3A35F-50DF-4731-9C74-A6E9A24FBF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997" y="2106669"/>
            <a:ext cx="1912828" cy="19128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90215D81-6F8E-4563-B187-421039C2AC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2128" y="2106669"/>
            <a:ext cx="1912828" cy="19128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0F1F5E-0F8E-4292-A2C4-57224605234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5456-20FC-48A7-BE67-71488B45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B51B5-1DF3-41CD-A957-E9A05361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0CD5D-2F5B-4547-8B71-EF4448AB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21205-E349-470A-A959-45D60D2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9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6D9F9-5A76-47FC-B76A-79DF99E9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46DF5-B260-48EA-A562-51A920C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2BD4-E04A-4497-8494-72AA7909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0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7EEF-0759-477E-AA5C-EB9060CE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F86D4-5180-4D02-9937-52B7F61EF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4DC1-0189-44BD-9FB8-DF70AE9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F59F-8F03-4A4D-8859-9298A26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A1F9-A38C-468E-ACB7-25764D97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F4D1852-0B32-43A2-AF32-062E9EC37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547"/>
            <a:ext cx="12192000" cy="3316716"/>
            <a:chOff x="0" y="4547"/>
            <a:chExt cx="12192000" cy="331671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87464D-F58B-492E-A7E1-17EC8F31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7"/>
              <a:ext cx="12192000" cy="316706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0FA97E-93E9-45A9-967A-DD905690C756}"/>
                </a:ext>
              </a:extLst>
            </p:cNvPr>
            <p:cNvSpPr/>
            <p:nvPr/>
          </p:nvSpPr>
          <p:spPr>
            <a:xfrm>
              <a:off x="0" y="1892300"/>
              <a:ext cx="12192000" cy="1428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1C049FA-04F3-4E83-A400-653730E5E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1"/>
            <a:ext cx="3225800" cy="279904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5AE06-C1A4-479D-961E-89F2BE93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2" y="365125"/>
            <a:ext cx="1075055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D420E-5AA3-46FF-924E-C6482652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1265"/>
            <a:ext cx="10515600" cy="412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AE446-2533-44B0-A61C-6E264034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7094-828F-4507-8763-329969F4092C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CCA6-6249-4EEF-8EB6-5880D7FD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EE8A-DDD1-41D0-8553-81C0B037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81BBC1-20E7-4568-BB16-09A7F298515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5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1F38D0-D1DC-424C-A95E-CA9BA3266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 FLEX BOX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E38BC034-3AAF-43AF-B5D3-540617DEE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428" y="4746054"/>
            <a:ext cx="3859162" cy="896757"/>
          </a:xfrm>
        </p:spPr>
        <p:txBody>
          <a:bodyPr/>
          <a:lstStyle/>
          <a:p>
            <a:r>
              <a:rPr lang="en-US" dirty="0"/>
              <a:t>WEB DESIGN BOOTCAMP</a:t>
            </a:r>
          </a:p>
          <a:p>
            <a:r>
              <a:rPr lang="en-US" sz="1100" b="0" dirty="0"/>
              <a:t>AHMED ABDIFATAH MOHAMED</a:t>
            </a:r>
          </a:p>
        </p:txBody>
      </p:sp>
    </p:spTree>
    <p:extLst>
      <p:ext uri="{BB962C8B-B14F-4D97-AF65-F5344CB8AC3E}">
        <p14:creationId xmlns:p14="http://schemas.microsoft.com/office/powerpoint/2010/main" val="12924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FLEX BOX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0827" y="3286424"/>
            <a:ext cx="9193306" cy="2177788"/>
          </a:xfrm>
        </p:spPr>
        <p:txBody>
          <a:bodyPr anchor="ctr"/>
          <a:lstStyle/>
          <a:p>
            <a:pPr>
              <a:buNone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0"/>
              </a:rPr>
              <a:t>•The main idea behind flexbox is to give the container the ability to expand and       to shrink elements to best use all the available space.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0"/>
              </a:rPr>
              <a:t>• Flexbox replaces float layouts, using less, and more readable and logical code.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0"/>
              </a:rPr>
              <a:t>• Flexbox completely changes the way that we build one-dimensional layouts.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0"/>
              </a:rPr>
              <a:t>• A true revolution in CSS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C10672D0-B84C-4759-89D3-CE53AFB338B3}"/>
              </a:ext>
            </a:extLst>
          </p:cNvPr>
          <p:cNvSpPr txBox="1">
            <a:spLocks/>
          </p:cNvSpPr>
          <p:nvPr/>
        </p:nvSpPr>
        <p:spPr>
          <a:xfrm>
            <a:off x="710827" y="2482683"/>
            <a:ext cx="1075055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itchFamily="2" charset="0"/>
              </a:rPr>
              <a:t>FLEXBOX IS A NEW MODULE IN CSS3 THAT MAKES IT EASY TO ALIGN ELEMENTS TO ONE ANOTHER, IN DIFFERENT DIRECTIONS AND ORDERS</a:t>
            </a:r>
          </a:p>
        </p:txBody>
      </p:sp>
    </p:spTree>
    <p:extLst>
      <p:ext uri="{BB962C8B-B14F-4D97-AF65-F5344CB8AC3E}">
        <p14:creationId xmlns:p14="http://schemas.microsoft.com/office/powerpoint/2010/main" val="28214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D46813-ADDD-4717-8DB8-414088C27702}"/>
              </a:ext>
            </a:extLst>
          </p:cNvPr>
          <p:cNvSpPr/>
          <p:nvPr/>
        </p:nvSpPr>
        <p:spPr>
          <a:xfrm>
            <a:off x="2864224" y="3617258"/>
            <a:ext cx="6266329" cy="15060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6E1B9-3D5A-4A3B-8A2B-E1058E33F301}"/>
              </a:ext>
            </a:extLst>
          </p:cNvPr>
          <p:cNvSpPr/>
          <p:nvPr/>
        </p:nvSpPr>
        <p:spPr>
          <a:xfrm>
            <a:off x="3294530" y="4000498"/>
            <a:ext cx="1169894" cy="73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9A76C-4433-4EE2-9F3D-AB8A2BC021E8}"/>
              </a:ext>
            </a:extLst>
          </p:cNvPr>
          <p:cNvSpPr/>
          <p:nvPr/>
        </p:nvSpPr>
        <p:spPr>
          <a:xfrm>
            <a:off x="4654923" y="4000498"/>
            <a:ext cx="1169894" cy="73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B539D-BFD5-46C2-818A-11923E107A8B}"/>
              </a:ext>
            </a:extLst>
          </p:cNvPr>
          <p:cNvSpPr/>
          <p:nvPr/>
        </p:nvSpPr>
        <p:spPr>
          <a:xfrm>
            <a:off x="6008959" y="4000498"/>
            <a:ext cx="1169894" cy="73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79C85D-30D3-46DE-8D93-688E7AB20E15}"/>
              </a:ext>
            </a:extLst>
          </p:cNvPr>
          <p:cNvSpPr/>
          <p:nvPr/>
        </p:nvSpPr>
        <p:spPr>
          <a:xfrm>
            <a:off x="7362995" y="4000498"/>
            <a:ext cx="1169894" cy="7395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F22EB4A-71ED-4F8F-8BA9-B7149BD20C6C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4883524" y="3059206"/>
            <a:ext cx="1297639" cy="584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938FAE-66A6-427F-BC5C-8B97BE79BDF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07819" y="2760373"/>
            <a:ext cx="1297639" cy="11826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5FE3990-999A-4AC1-933D-2CC8AFC551CA}"/>
              </a:ext>
            </a:extLst>
          </p:cNvPr>
          <p:cNvCxnSpPr>
            <a:stCxn id="4" idx="3"/>
          </p:cNvCxnSpPr>
          <p:nvPr/>
        </p:nvCxnSpPr>
        <p:spPr>
          <a:xfrm flipV="1">
            <a:off x="9130553" y="3872753"/>
            <a:ext cx="981635" cy="4975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B9AE03-3D17-40DF-9F2A-C2F941032A35}"/>
              </a:ext>
            </a:extLst>
          </p:cNvPr>
          <p:cNvSpPr txBox="1"/>
          <p:nvPr/>
        </p:nvSpPr>
        <p:spPr>
          <a:xfrm>
            <a:off x="5661212" y="2326341"/>
            <a:ext cx="1517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Light" pitchFamily="2" charset="0"/>
              </a:rPr>
              <a:t>Flex Items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01044-6B4C-442C-B9C7-3844F8D75C1F}"/>
              </a:ext>
            </a:extLst>
          </p:cNvPr>
          <p:cNvSpPr txBox="1"/>
          <p:nvPr/>
        </p:nvSpPr>
        <p:spPr>
          <a:xfrm>
            <a:off x="10071068" y="3782969"/>
            <a:ext cx="1517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Light" pitchFamily="2" charset="0"/>
              </a:rPr>
              <a:t>Flex Container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D94883-867E-4687-8420-EC4E14F80B6E}"/>
              </a:ext>
            </a:extLst>
          </p:cNvPr>
          <p:cNvCxnSpPr/>
          <p:nvPr/>
        </p:nvCxnSpPr>
        <p:spPr>
          <a:xfrm>
            <a:off x="2501153" y="4834217"/>
            <a:ext cx="728830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82FA39-BAA7-4F81-B888-5D87B0C32DEF}"/>
              </a:ext>
            </a:extLst>
          </p:cNvPr>
          <p:cNvCxnSpPr/>
          <p:nvPr/>
        </p:nvCxnSpPr>
        <p:spPr>
          <a:xfrm>
            <a:off x="3065929" y="3267635"/>
            <a:ext cx="0" cy="24473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5DB261-4B22-4DE8-9BEC-5F23C75D0B7F}"/>
              </a:ext>
            </a:extLst>
          </p:cNvPr>
          <p:cNvSpPr txBox="1"/>
          <p:nvPr/>
        </p:nvSpPr>
        <p:spPr>
          <a:xfrm>
            <a:off x="2212979" y="2734693"/>
            <a:ext cx="225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Light" pitchFamily="2" charset="0"/>
              </a:rPr>
              <a:t>Y Axis or Cross Axis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A487E6-EF10-472B-9E7F-BA8F4ACCF3EC}"/>
              </a:ext>
            </a:extLst>
          </p:cNvPr>
          <p:cNvSpPr txBox="1"/>
          <p:nvPr/>
        </p:nvSpPr>
        <p:spPr>
          <a:xfrm>
            <a:off x="498479" y="4664940"/>
            <a:ext cx="225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Light" pitchFamily="2" charset="0"/>
              </a:rPr>
              <a:t>X Axis, Main Axis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DAC1E1-4C66-4E30-BBE3-D0DB19498275}"/>
              </a:ext>
            </a:extLst>
          </p:cNvPr>
          <p:cNvSpPr txBox="1"/>
          <p:nvPr/>
        </p:nvSpPr>
        <p:spPr>
          <a:xfrm>
            <a:off x="4654923" y="5530334"/>
            <a:ext cx="220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display: flex</a:t>
            </a:r>
          </a:p>
        </p:txBody>
      </p:sp>
    </p:spTree>
    <p:extLst>
      <p:ext uri="{BB962C8B-B14F-4D97-AF65-F5344CB8AC3E}">
        <p14:creationId xmlns:p14="http://schemas.microsoft.com/office/powerpoint/2010/main" val="4745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1" grpId="0" animBg="1"/>
      <p:bldP spid="19" grpId="0"/>
      <p:bldP spid="21" grpId="0"/>
      <p:bldP spid="26" grpId="0"/>
      <p:bldP spid="27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1975-B4A9-4A68-83A1-D92657BF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PROPERTIES OVERVIEW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154F1B-7F6C-44FB-9599-552E9E46154D}"/>
              </a:ext>
            </a:extLst>
          </p:cNvPr>
          <p:cNvGrpSpPr/>
          <p:nvPr/>
        </p:nvGrpSpPr>
        <p:grpSpPr>
          <a:xfrm>
            <a:off x="7086603" y="2393575"/>
            <a:ext cx="3765176" cy="904935"/>
            <a:chOff x="6320120" y="1264022"/>
            <a:chExt cx="3765176" cy="9049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DC3EE8-1CBA-4B72-96E7-05923E01255F}"/>
                </a:ext>
              </a:extLst>
            </p:cNvPr>
            <p:cNvSpPr/>
            <p:nvPr/>
          </p:nvSpPr>
          <p:spPr>
            <a:xfrm>
              <a:off x="6320120" y="1264022"/>
              <a:ext cx="3765176" cy="9049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D3A620-316D-44C6-9B95-1CC9E6B8EA7B}"/>
                </a:ext>
              </a:extLst>
            </p:cNvPr>
            <p:cNvSpPr/>
            <p:nvPr/>
          </p:nvSpPr>
          <p:spPr>
            <a:xfrm>
              <a:off x="6512528" y="1494294"/>
              <a:ext cx="702941" cy="4443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137562-B06C-45FD-9309-3E0A0C3EA3D6}"/>
                </a:ext>
              </a:extLst>
            </p:cNvPr>
            <p:cNvSpPr/>
            <p:nvPr/>
          </p:nvSpPr>
          <p:spPr>
            <a:xfrm>
              <a:off x="7407877" y="1494294"/>
              <a:ext cx="702941" cy="4443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0F8686-4092-4304-98DD-9D94F6FCBB7B}"/>
                </a:ext>
              </a:extLst>
            </p:cNvPr>
            <p:cNvSpPr/>
            <p:nvPr/>
          </p:nvSpPr>
          <p:spPr>
            <a:xfrm>
              <a:off x="8303226" y="1494294"/>
              <a:ext cx="702941" cy="4443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DF7D7B-A45F-4E63-B29B-B23D53D1F395}"/>
                </a:ext>
              </a:extLst>
            </p:cNvPr>
            <p:cNvSpPr/>
            <p:nvPr/>
          </p:nvSpPr>
          <p:spPr>
            <a:xfrm>
              <a:off x="9127089" y="1494294"/>
              <a:ext cx="702941" cy="4443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868F9D-7A70-4A04-ACFC-3453108FBF87}"/>
              </a:ext>
            </a:extLst>
          </p:cNvPr>
          <p:cNvGrpSpPr/>
          <p:nvPr/>
        </p:nvGrpSpPr>
        <p:grpSpPr>
          <a:xfrm>
            <a:off x="521340" y="2235958"/>
            <a:ext cx="2736762" cy="475507"/>
            <a:chOff x="521340" y="2235958"/>
            <a:chExt cx="2736762" cy="4755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505960-4BB4-426F-BD02-F0894DDD6F93}"/>
                </a:ext>
              </a:extLst>
            </p:cNvPr>
            <p:cNvSpPr/>
            <p:nvPr/>
          </p:nvSpPr>
          <p:spPr>
            <a:xfrm>
              <a:off x="521340" y="2235958"/>
              <a:ext cx="2736762" cy="47550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BFC7A139-FF18-4E3F-A51D-3E9EE59D0D57}"/>
                </a:ext>
              </a:extLst>
            </p:cNvPr>
            <p:cNvSpPr txBox="1">
              <a:spLocks/>
            </p:cNvSpPr>
            <p:nvPr/>
          </p:nvSpPr>
          <p:spPr>
            <a:xfrm>
              <a:off x="583808" y="2282187"/>
              <a:ext cx="2552198" cy="38893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000" b="1" kern="12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0" dirty="0">
                  <a:solidFill>
                    <a:schemeClr val="bg1">
                      <a:lumMod val="95000"/>
                    </a:schemeClr>
                  </a:solidFill>
                  <a:latin typeface="Montserrat Medium" pitchFamily="2" charset="0"/>
                </a:rPr>
                <a:t>CONTAINER PROPERTIES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90AE9E-E437-4961-BCB1-4FBB5D1563CA}"/>
              </a:ext>
            </a:extLst>
          </p:cNvPr>
          <p:cNvGrpSpPr/>
          <p:nvPr/>
        </p:nvGrpSpPr>
        <p:grpSpPr>
          <a:xfrm>
            <a:off x="521340" y="3060757"/>
            <a:ext cx="4193072" cy="475506"/>
            <a:chOff x="521340" y="3060757"/>
            <a:chExt cx="4193072" cy="4755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7027C1-F3B5-4A1F-B493-0EE6E99734E5}"/>
                </a:ext>
              </a:extLst>
            </p:cNvPr>
            <p:cNvSpPr/>
            <p:nvPr/>
          </p:nvSpPr>
          <p:spPr>
            <a:xfrm>
              <a:off x="521340" y="3068236"/>
              <a:ext cx="360764" cy="3607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8B5CC074-D843-41A7-811D-61940A20F7FB}"/>
                </a:ext>
              </a:extLst>
            </p:cNvPr>
            <p:cNvSpPr txBox="1">
              <a:spLocks/>
            </p:cNvSpPr>
            <p:nvPr/>
          </p:nvSpPr>
          <p:spPr>
            <a:xfrm>
              <a:off x="949237" y="3060757"/>
              <a:ext cx="3765175" cy="4755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000" b="1" kern="12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flex-direction: row </a:t>
              </a:r>
              <a:r>
                <a:rPr lang="en-US" sz="900" b="0" dirty="0">
                  <a:solidFill>
                    <a:schemeClr val="bg1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| row-reverse | column </a:t>
              </a:r>
            </a:p>
            <a:p>
              <a:r>
                <a:rPr lang="en-US" sz="900" b="0" dirty="0">
                  <a:solidFill>
                    <a:schemeClr val="bg1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|column-reverse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1BF2CD-9BB7-4A4B-9A0A-DD69DB997252}"/>
              </a:ext>
            </a:extLst>
          </p:cNvPr>
          <p:cNvGrpSpPr/>
          <p:nvPr/>
        </p:nvGrpSpPr>
        <p:grpSpPr>
          <a:xfrm>
            <a:off x="521340" y="3659556"/>
            <a:ext cx="4193072" cy="475506"/>
            <a:chOff x="521340" y="3659556"/>
            <a:chExt cx="4193072" cy="4755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33EC33D-8D21-44D7-BB84-1370DD3E1DE3}"/>
                </a:ext>
              </a:extLst>
            </p:cNvPr>
            <p:cNvSpPr/>
            <p:nvPr/>
          </p:nvSpPr>
          <p:spPr>
            <a:xfrm>
              <a:off x="521340" y="3667035"/>
              <a:ext cx="360764" cy="3607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F41C8FC3-1F32-4BC8-AE47-00B691C7611A}"/>
                </a:ext>
              </a:extLst>
            </p:cNvPr>
            <p:cNvSpPr txBox="1">
              <a:spLocks/>
            </p:cNvSpPr>
            <p:nvPr/>
          </p:nvSpPr>
          <p:spPr>
            <a:xfrm>
              <a:off x="949237" y="3659556"/>
              <a:ext cx="3765175" cy="4755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000" b="1" kern="12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flex-wrap: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nowrap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000" b="0" dirty="0">
                  <a:solidFill>
                    <a:schemeClr val="bg1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| wrap | wrap-revers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C73E887-96DC-48D8-8D01-656428C214AB}"/>
              </a:ext>
            </a:extLst>
          </p:cNvPr>
          <p:cNvGrpSpPr/>
          <p:nvPr/>
        </p:nvGrpSpPr>
        <p:grpSpPr>
          <a:xfrm>
            <a:off x="521340" y="4216814"/>
            <a:ext cx="4193072" cy="567690"/>
            <a:chOff x="521340" y="4216814"/>
            <a:chExt cx="4193072" cy="56769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A3F755-E8B4-44D2-81F2-185EF0373474}"/>
                </a:ext>
              </a:extLst>
            </p:cNvPr>
            <p:cNvSpPr/>
            <p:nvPr/>
          </p:nvSpPr>
          <p:spPr>
            <a:xfrm>
              <a:off x="521340" y="4224293"/>
              <a:ext cx="360764" cy="3607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3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117749E5-08D3-40A0-B0BB-005493C141BC}"/>
                </a:ext>
              </a:extLst>
            </p:cNvPr>
            <p:cNvSpPr txBox="1">
              <a:spLocks/>
            </p:cNvSpPr>
            <p:nvPr/>
          </p:nvSpPr>
          <p:spPr>
            <a:xfrm>
              <a:off x="949237" y="4216814"/>
              <a:ext cx="3765175" cy="567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000" b="1" kern="12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justify-content: flex-start </a:t>
              </a:r>
              <a:r>
                <a:rPr lang="en-US" sz="900" b="0" dirty="0">
                  <a:solidFill>
                    <a:schemeClr val="bg1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| flex-end | center | space-between | space-around | space-evenly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5DB1FD-17DA-45BE-8D25-F6F8590A53A3}"/>
              </a:ext>
            </a:extLst>
          </p:cNvPr>
          <p:cNvGrpSpPr/>
          <p:nvPr/>
        </p:nvGrpSpPr>
        <p:grpSpPr>
          <a:xfrm>
            <a:off x="521340" y="4853475"/>
            <a:ext cx="4193072" cy="567690"/>
            <a:chOff x="521340" y="4853475"/>
            <a:chExt cx="4193072" cy="56769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9E64720-F77A-4B9F-B500-B65BE8342012}"/>
                </a:ext>
              </a:extLst>
            </p:cNvPr>
            <p:cNvSpPr/>
            <p:nvPr/>
          </p:nvSpPr>
          <p:spPr>
            <a:xfrm>
              <a:off x="521340" y="4860954"/>
              <a:ext cx="360764" cy="3607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4</a:t>
              </a: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C0F5D92F-ECF8-4212-A760-FD09F84467BE}"/>
                </a:ext>
              </a:extLst>
            </p:cNvPr>
            <p:cNvSpPr txBox="1">
              <a:spLocks/>
            </p:cNvSpPr>
            <p:nvPr/>
          </p:nvSpPr>
          <p:spPr>
            <a:xfrm>
              <a:off x="949237" y="4853475"/>
              <a:ext cx="3765175" cy="567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000" b="1" kern="12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align-items: stretch </a:t>
              </a:r>
              <a:r>
                <a:rPr lang="en-US" sz="900" b="0" dirty="0">
                  <a:solidFill>
                    <a:schemeClr val="bg1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| flex-start | flex-end | center | baseline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1B7019-C3AE-4E15-A252-308403672DEF}"/>
              </a:ext>
            </a:extLst>
          </p:cNvPr>
          <p:cNvGrpSpPr/>
          <p:nvPr/>
        </p:nvGrpSpPr>
        <p:grpSpPr>
          <a:xfrm>
            <a:off x="521340" y="5509201"/>
            <a:ext cx="4193072" cy="567690"/>
            <a:chOff x="521340" y="5509201"/>
            <a:chExt cx="4193072" cy="56769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181CBB9-8FEE-4671-B5A0-5CF9FCB0C912}"/>
                </a:ext>
              </a:extLst>
            </p:cNvPr>
            <p:cNvSpPr/>
            <p:nvPr/>
          </p:nvSpPr>
          <p:spPr>
            <a:xfrm>
              <a:off x="521340" y="5516680"/>
              <a:ext cx="360764" cy="3607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5</a:t>
              </a:r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FBDC1A4C-3666-4D68-BDFB-3972D14E5D44}"/>
                </a:ext>
              </a:extLst>
            </p:cNvPr>
            <p:cNvSpPr txBox="1">
              <a:spLocks/>
            </p:cNvSpPr>
            <p:nvPr/>
          </p:nvSpPr>
          <p:spPr>
            <a:xfrm>
              <a:off x="949237" y="5509201"/>
              <a:ext cx="3765175" cy="567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000" b="1" kern="12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align-content: stretch </a:t>
              </a:r>
              <a:r>
                <a:rPr lang="en-US" sz="900" b="0" dirty="0">
                  <a:solidFill>
                    <a:schemeClr val="bg1">
                      <a:lumMod val="50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| flex-start | flex-end | center | space-between | space-around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35626D-11BA-4671-92C4-B218ED68E865}"/>
              </a:ext>
            </a:extLst>
          </p:cNvPr>
          <p:cNvGrpSpPr/>
          <p:nvPr/>
        </p:nvGrpSpPr>
        <p:grpSpPr>
          <a:xfrm>
            <a:off x="9814724" y="3461789"/>
            <a:ext cx="1051662" cy="2009461"/>
            <a:chOff x="9814724" y="3461789"/>
            <a:chExt cx="1051662" cy="200946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9EB98D-7FF4-45DF-A0C4-E20D31CDA935}"/>
                </a:ext>
              </a:extLst>
            </p:cNvPr>
            <p:cNvSpPr/>
            <p:nvPr/>
          </p:nvSpPr>
          <p:spPr>
            <a:xfrm>
              <a:off x="9814724" y="3461789"/>
              <a:ext cx="1051662" cy="20094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7A6476-0972-4817-B5B5-74ECECEF6B20}"/>
                </a:ext>
              </a:extLst>
            </p:cNvPr>
            <p:cNvSpPr/>
            <p:nvPr/>
          </p:nvSpPr>
          <p:spPr>
            <a:xfrm>
              <a:off x="10007132" y="3692061"/>
              <a:ext cx="702941" cy="4443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8E5E0E-A387-40E2-8321-C0A6B43938B5}"/>
                </a:ext>
              </a:extLst>
            </p:cNvPr>
            <p:cNvSpPr/>
            <p:nvPr/>
          </p:nvSpPr>
          <p:spPr>
            <a:xfrm>
              <a:off x="10007132" y="4286331"/>
              <a:ext cx="702941" cy="4443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FD23B00-953A-49DF-AC2B-B6FAB650E40E}"/>
                </a:ext>
              </a:extLst>
            </p:cNvPr>
            <p:cNvSpPr/>
            <p:nvPr/>
          </p:nvSpPr>
          <p:spPr>
            <a:xfrm>
              <a:off x="10007132" y="4862957"/>
              <a:ext cx="702941" cy="4443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60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1975-B4A9-4A68-83A1-D92657BF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PROPERTIES OVERVIEW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868F9D-7A70-4A04-ACFC-3453108FBF87}"/>
              </a:ext>
            </a:extLst>
          </p:cNvPr>
          <p:cNvGrpSpPr/>
          <p:nvPr/>
        </p:nvGrpSpPr>
        <p:grpSpPr>
          <a:xfrm>
            <a:off x="521340" y="2235958"/>
            <a:ext cx="1560123" cy="475507"/>
            <a:chOff x="521340" y="2235958"/>
            <a:chExt cx="1560123" cy="4755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505960-4BB4-426F-BD02-F0894DDD6F93}"/>
                </a:ext>
              </a:extLst>
            </p:cNvPr>
            <p:cNvSpPr/>
            <p:nvPr/>
          </p:nvSpPr>
          <p:spPr>
            <a:xfrm>
              <a:off x="521340" y="2235958"/>
              <a:ext cx="1560123" cy="47550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BFC7A139-FF18-4E3F-A51D-3E9EE59D0D57}"/>
                </a:ext>
              </a:extLst>
            </p:cNvPr>
            <p:cNvSpPr txBox="1">
              <a:spLocks/>
            </p:cNvSpPr>
            <p:nvPr/>
          </p:nvSpPr>
          <p:spPr>
            <a:xfrm>
              <a:off x="583808" y="2282187"/>
              <a:ext cx="1365308" cy="38893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000" b="1" kern="12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b="0" dirty="0">
                  <a:solidFill>
                    <a:schemeClr val="bg1">
                      <a:lumMod val="95000"/>
                    </a:schemeClr>
                  </a:solidFill>
                  <a:latin typeface="Montserrat Medium" pitchFamily="2" charset="0"/>
                </a:rPr>
                <a:t>FLEX ITEMS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DF7027C1-F3B5-4A1F-B493-0EE6E99734E5}"/>
              </a:ext>
            </a:extLst>
          </p:cNvPr>
          <p:cNvSpPr/>
          <p:nvPr/>
        </p:nvSpPr>
        <p:spPr>
          <a:xfrm>
            <a:off x="521340" y="3068236"/>
            <a:ext cx="360764" cy="3607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B5CC074-D843-41A7-811D-61940A20F7FB}"/>
              </a:ext>
            </a:extLst>
          </p:cNvPr>
          <p:cNvSpPr txBox="1">
            <a:spLocks/>
          </p:cNvSpPr>
          <p:nvPr/>
        </p:nvSpPr>
        <p:spPr>
          <a:xfrm>
            <a:off x="949237" y="3060757"/>
            <a:ext cx="3765175" cy="475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align-self: auto 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| stretch | flex-start | </a:t>
            </a:r>
            <a:r>
              <a:rPr lang="en-US" sz="1000" b="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flexend</a:t>
            </a: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| center | </a:t>
            </a:r>
            <a:r>
              <a:rPr lang="en-US" sz="1000" b="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baselin</a:t>
            </a:r>
            <a:endParaRPr lang="en-US" sz="1000" b="0" dirty="0">
              <a:solidFill>
                <a:schemeClr val="bg1">
                  <a:lumMod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33EC33D-8D21-44D7-BB84-1370DD3E1DE3}"/>
              </a:ext>
            </a:extLst>
          </p:cNvPr>
          <p:cNvSpPr/>
          <p:nvPr/>
        </p:nvSpPr>
        <p:spPr>
          <a:xfrm>
            <a:off x="521340" y="3667035"/>
            <a:ext cx="360764" cy="3607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41C8FC3-1F32-4BC8-AE47-00B691C7611A}"/>
              </a:ext>
            </a:extLst>
          </p:cNvPr>
          <p:cNvSpPr txBox="1">
            <a:spLocks/>
          </p:cNvSpPr>
          <p:nvPr/>
        </p:nvSpPr>
        <p:spPr>
          <a:xfrm>
            <a:off x="949237" y="3659556"/>
            <a:ext cx="3765175" cy="475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order: 0 | &lt;Int&gt;</a:t>
            </a:r>
            <a:endParaRPr lang="en-US" sz="1000" b="0" dirty="0">
              <a:solidFill>
                <a:schemeClr val="bg1">
                  <a:lumMod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A3F755-E8B4-44D2-81F2-185EF0373474}"/>
              </a:ext>
            </a:extLst>
          </p:cNvPr>
          <p:cNvSpPr/>
          <p:nvPr/>
        </p:nvSpPr>
        <p:spPr>
          <a:xfrm>
            <a:off x="521340" y="4260389"/>
            <a:ext cx="360764" cy="3607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17749E5-08D3-40A0-B0BB-005493C141BC}"/>
              </a:ext>
            </a:extLst>
          </p:cNvPr>
          <p:cNvSpPr txBox="1">
            <a:spLocks/>
          </p:cNvSpPr>
          <p:nvPr/>
        </p:nvSpPr>
        <p:spPr>
          <a:xfrm>
            <a:off x="949237" y="4252910"/>
            <a:ext cx="3765175" cy="56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flex-grow: 0 | &lt;Int&gt; </a:t>
            </a:r>
            <a:endParaRPr lang="en-US" sz="1000" b="0" dirty="0">
              <a:solidFill>
                <a:schemeClr val="bg1">
                  <a:lumMod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E64720-F77A-4B9F-B500-B65BE8342012}"/>
              </a:ext>
            </a:extLst>
          </p:cNvPr>
          <p:cNvSpPr/>
          <p:nvPr/>
        </p:nvSpPr>
        <p:spPr>
          <a:xfrm>
            <a:off x="521340" y="4860954"/>
            <a:ext cx="360764" cy="3607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0F5D92F-ECF8-4212-A760-FD09F84467BE}"/>
              </a:ext>
            </a:extLst>
          </p:cNvPr>
          <p:cNvSpPr txBox="1">
            <a:spLocks/>
          </p:cNvSpPr>
          <p:nvPr/>
        </p:nvSpPr>
        <p:spPr>
          <a:xfrm>
            <a:off x="949237" y="4853475"/>
            <a:ext cx="3765175" cy="56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flex-shrink: 1 | &lt;Int&gt;</a:t>
            </a:r>
            <a:endParaRPr lang="en-US" sz="1000" b="0" dirty="0">
              <a:solidFill>
                <a:schemeClr val="bg1">
                  <a:lumMod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81CBB9-8FEE-4671-B5A0-5CF9FCB0C912}"/>
              </a:ext>
            </a:extLst>
          </p:cNvPr>
          <p:cNvSpPr/>
          <p:nvPr/>
        </p:nvSpPr>
        <p:spPr>
          <a:xfrm>
            <a:off x="521340" y="5516680"/>
            <a:ext cx="360764" cy="3607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BDC1A4C-3666-4D68-BDFB-3972D14E5D44}"/>
              </a:ext>
            </a:extLst>
          </p:cNvPr>
          <p:cNvSpPr txBox="1">
            <a:spLocks/>
          </p:cNvSpPr>
          <p:nvPr/>
        </p:nvSpPr>
        <p:spPr>
          <a:xfrm>
            <a:off x="949237" y="5509201"/>
            <a:ext cx="3765175" cy="56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flex-basis: auto |Length </a:t>
            </a:r>
            <a:endParaRPr lang="en-US" sz="1000" b="0" dirty="0">
              <a:solidFill>
                <a:schemeClr val="bg1">
                  <a:lumMod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7A6476-0972-4817-B5B5-74ECECEF6B20}"/>
              </a:ext>
            </a:extLst>
          </p:cNvPr>
          <p:cNvSpPr/>
          <p:nvPr/>
        </p:nvSpPr>
        <p:spPr>
          <a:xfrm>
            <a:off x="6774649" y="3060757"/>
            <a:ext cx="702941" cy="4443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8E5E0E-A387-40E2-8321-C0A6B43938B5}"/>
              </a:ext>
            </a:extLst>
          </p:cNvPr>
          <p:cNvSpPr/>
          <p:nvPr/>
        </p:nvSpPr>
        <p:spPr>
          <a:xfrm>
            <a:off x="6774649" y="3655027"/>
            <a:ext cx="702941" cy="4443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D23B00-953A-49DF-AC2B-B6FAB650E40E}"/>
              </a:ext>
            </a:extLst>
          </p:cNvPr>
          <p:cNvSpPr/>
          <p:nvPr/>
        </p:nvSpPr>
        <p:spPr>
          <a:xfrm>
            <a:off x="6774649" y="4231653"/>
            <a:ext cx="702941" cy="44438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244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0079-1AE5-4C33-A92B-606421EE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IN PARACTICE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DD9007A-8BE7-4CAA-AF79-BFC9FED0F7BA}"/>
              </a:ext>
            </a:extLst>
          </p:cNvPr>
          <p:cNvSpPr txBox="1">
            <a:spLocks/>
          </p:cNvSpPr>
          <p:nvPr/>
        </p:nvSpPr>
        <p:spPr>
          <a:xfrm>
            <a:off x="3899904" y="3429000"/>
            <a:ext cx="4806949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FLEX BOX IN PRACTICE</a:t>
            </a:r>
          </a:p>
        </p:txBody>
      </p:sp>
    </p:spTree>
    <p:extLst>
      <p:ext uri="{BB962C8B-B14F-4D97-AF65-F5344CB8AC3E}">
        <p14:creationId xmlns:p14="http://schemas.microsoft.com/office/powerpoint/2010/main" val="192618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2D0F-CAEB-4E4B-94EB-1F434C2D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156" y="3074821"/>
            <a:ext cx="6611687" cy="1172326"/>
          </a:xfrm>
        </p:spPr>
        <p:txBody>
          <a:bodyPr>
            <a:normAutofit fontScale="90000"/>
          </a:bodyPr>
          <a:lstStyle/>
          <a:p>
            <a:r>
              <a:rPr lang="en-US" dirty="0"/>
              <a:t>THAT'S IT, EVERYONE! ,</a:t>
            </a:r>
            <a:br>
              <a:rPr lang="en-US" dirty="0"/>
            </a:br>
            <a:r>
              <a:rPr lang="en-US" dirty="0"/>
              <a:t>THE END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776717185"/>
      </p:ext>
    </p:extLst>
  </p:cSld>
  <p:clrMapOvr>
    <a:masterClrMapping/>
  </p:clrMapOvr>
</p:sld>
</file>

<file path=ppt/theme/theme1.xml><?xml version="1.0" encoding="utf-8"?>
<a:theme xmlns:a="http://schemas.openxmlformats.org/drawingml/2006/main" name="Amaze Theme">
  <a:themeElements>
    <a:clrScheme name="Amaz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107C1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256_Want to amaze your students_AAS_v3" id="{CF0B7811-8935-4673-B4B0-86BD20F96759}" vid="{3149A145-8BEC-467B-9355-0D8ED6B046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9E9E9-CE08-455B-9B22-675497F5CD59}">
  <ds:schemaRefs>
    <ds:schemaRef ds:uri="http://purl.org/dc/dcmitype/"/>
    <ds:schemaRef ds:uri="http://schemas.microsoft.com/office/2006/documentManagement/types"/>
    <ds:schemaRef ds:uri="http://purl.org/dc/terms/"/>
    <ds:schemaRef ds:uri="71af3243-3dd4-4a8d-8c0d-dd76da1f02a5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429B03E2-46D2-4838-9BBC-FEB331B006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1E4E54-D823-4696-BBE2-5A8AE79AD4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Want to amaze your students </Template>
  <TotalTime>0</TotalTime>
  <Words>248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Cascadia Code</vt:lpstr>
      <vt:lpstr>Montserrat Light</vt:lpstr>
      <vt:lpstr>Montserrat Medium</vt:lpstr>
      <vt:lpstr>Segoe UI</vt:lpstr>
      <vt:lpstr>Segoe UI Black</vt:lpstr>
      <vt:lpstr>Segoe UI Light</vt:lpstr>
      <vt:lpstr>Wingdings</vt:lpstr>
      <vt:lpstr>Amaze Theme</vt:lpstr>
      <vt:lpstr>CSS FLEX BOX</vt:lpstr>
      <vt:lpstr>WHAT IS FLEX BOX</vt:lpstr>
      <vt:lpstr>MAIN CONCEPTS</vt:lpstr>
      <vt:lpstr>FLEXBOX PROPERTIES OVERVIEW</vt:lpstr>
      <vt:lpstr>FLEXBOX PROPERTIES OVERVIEW</vt:lpstr>
      <vt:lpstr>LETS DO IN PARACTICE</vt:lpstr>
      <vt:lpstr>THAT'S IT, EVERYONE! , THE END OF THE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2022-10-01T14:39:20Z</dcterms:created>
  <dcterms:modified xsi:type="dcterms:W3CDTF">2022-10-04T14:31:34Z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