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68" r:id="rId10"/>
    <p:sldId id="270" r:id="rId11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5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screensh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screensh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screensh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screensh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screensh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screensh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screensh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screensh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screensh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screensh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Custom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Aarti Seth</cp:lastModifiedBy>
  <cp:revision>4</cp:revision>
  <dcterms:created xsi:type="dcterms:W3CDTF">2013-01-27T09:14:16Z</dcterms:created>
  <dcterms:modified xsi:type="dcterms:W3CDTF">2025-03-16T16:22:20Z</dcterms:modified>
  <cp:category/>
</cp:coreProperties>
</file>