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Group member names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a bullet point that is more than two lines, you will lose marks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need complete sentences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shrink the text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appropriate images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 will be 10 minutes long, with 10 minutes for questions and discussion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backup slides for the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Purpose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motivation/purpose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the need for the system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it make money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it safe, 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we can read the slides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multiple slides and zoom/crop images so we can see them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lose marks if I can’t read your diagrams (ok to have one I can’t read with full arch)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us about any framework you used and how you implemented substantial features above this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 us through </a:t>
            </a:r>
            <a:r>
              <a:rPr lang="en-US"/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stories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/>
              <a:t>by screenshots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Learned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the most interesting and important thing you learnt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