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85" r:id="rId4"/>
    <p:sldId id="264" r:id="rId5"/>
    <p:sldId id="277" r:id="rId6"/>
    <p:sldId id="279" r:id="rId7"/>
    <p:sldId id="284" r:id="rId8"/>
    <p:sldId id="271" r:id="rId9"/>
    <p:sldId id="288" r:id="rId10"/>
    <p:sldId id="289" r:id="rId11"/>
    <p:sldId id="283" r:id="rId12"/>
    <p:sldId id="262" r:id="rId13"/>
    <p:sldId id="282" r:id="rId14"/>
    <p:sldId id="276" r:id="rId15"/>
    <p:sldId id="29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5F564-09CC-A173-8676-38F485B48C63}" v="290" dt="2023-01-09T16:34:27.556"/>
    <p1510:client id="{130CE563-A222-EA63-848F-A7181B5E8AAC}" v="2" dt="2023-01-08T11:26:15.026"/>
    <p1510:client id="{1BF862AB-2319-A098-EE9B-776D057F2E4A}" v="11" dt="2023-01-10T03:35:53.625"/>
    <p1510:client id="{1C4059D7-6D88-E6AC-90D9-EA8601E01DA1}" v="105" dt="2023-01-08T07:37:32.381"/>
    <p1510:client id="{2AC54E27-F9C7-3343-1C39-BE23C1CF84C4}" v="591" dt="2023-01-08T19:37:00.786"/>
    <p1510:client id="{34748FC2-FEB6-16C9-5133-2B7AC6012E9B}" v="124" dt="2023-01-08T13:09:07.658"/>
    <p1510:client id="{47E74DBA-EA7E-D29C-092F-5D5ABAC776BC}" v="21" dt="2023-01-09T16:56:53.434"/>
    <p1510:client id="{4BF63C05-400F-F0AC-629C-5A8FBCD80955}" v="37" dt="2023-01-08T14:23:39.756"/>
    <p1510:client id="{54C363E0-017B-2A0B-180D-62BD7082CC22}" v="3" dt="2023-01-08T16:18:38.045"/>
    <p1510:client id="{60694C8E-4526-DCA9-04D4-9F259474F8AF}" v="45" dt="2023-01-09T11:47:47.756"/>
    <p1510:client id="{694D5C43-1C5E-981D-478D-46E087B8727A}" v="16" dt="2023-01-10T03:46:00.883"/>
    <p1510:client id="{6D635661-344E-9426-EF82-BF2CCB2EAAD0}" v="2" dt="2023-01-09T07:31:14.956"/>
    <p1510:client id="{6FA2D594-CB93-5A87-6CC4-50C30B058A9D}" v="4" dt="2023-01-08T13:40:48.316"/>
    <p1510:client id="{733BC744-EC1D-F523-0DB0-F896DFE23938}" v="249" dt="2023-01-08T07:18:26.807"/>
    <p1510:client id="{74130396-F570-5680-AFFA-5E5DF4187892}" v="55" dt="2023-01-09T11:29:20.749"/>
    <p1510:client id="{95CA2EEA-5E1A-E19E-E777-0406EC57A735}" v="1" dt="2023-01-10T03:46:37.137"/>
    <p1510:client id="{9967A0AC-758C-BB4F-8B26-0A4E929CC6B5}" v="2" dt="2023-01-08T16:53:35.126"/>
    <p1510:client id="{A2CF4A75-9923-55BA-F3FE-E232593520A6}" v="13" dt="2023-01-08T13:21:05.715"/>
    <p1510:client id="{B142B337-E973-1B0B-E1C9-94832BB48D6F}" v="12" dt="2023-01-09T11:35:25.731"/>
    <p1510:client id="{B71EDB6D-2487-4C1C-198D-CEAF3A13834F}" v="30" dt="2023-01-10T00:12:17.968"/>
    <p1510:client id="{BEDA6FB5-D450-1B81-96CC-990333BA72E5}" v="24" dt="2023-01-08T13:42:59.293"/>
    <p1510:client id="{C6DDED37-95A9-598D-F02E-EE39D1D92C54}" v="2" dt="2023-01-10T03:40:54.988"/>
    <p1510:client id="{CB50769F-C155-269C-CB18-97C7ED54241F}" v="91" dt="2023-01-08T15:19:27.350"/>
    <p1510:client id="{D0041C45-6F96-C599-FDE0-82299186ECB5}" v="22" dt="2023-01-08T18:36:44.043"/>
    <p1510:client id="{D0DA7A58-A913-B3B9-205A-586EBF1CCB6A}" v="19" dt="2023-01-09T17:23:09.282"/>
    <p1510:client id="{FB40952A-FE0E-3CD8-E9CE-FEB14B344527}" v="16" dt="2023-01-10T03:42:03.211"/>
    <p1510:client id="{FFDC47DB-1A6D-49F6-DCAE-BFC7640E9C2B}" v="290" dt="2023-01-09T15:16:12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Shabu" userId="S::abhinav.shabu@experionglobal.com::e4f1e198-0c33-4e0c-81df-fe7fcf5d2eb6" providerId="AD" clId="Web-{1BF862AB-2319-A098-EE9B-776D057F2E4A}"/>
    <pc:docChg chg="modSld">
      <pc:chgData name="Abhinav Shabu" userId="S::abhinav.shabu@experionglobal.com::e4f1e198-0c33-4e0c-81df-fe7fcf5d2eb6" providerId="AD" clId="Web-{1BF862AB-2319-A098-EE9B-776D057F2E4A}" dt="2023-01-10T03:35:53.625" v="10" actId="20577"/>
      <pc:docMkLst>
        <pc:docMk/>
      </pc:docMkLst>
      <pc:sldChg chg="modSp">
        <pc:chgData name="Abhinav Shabu" userId="S::abhinav.shabu@experionglobal.com::e4f1e198-0c33-4e0c-81df-fe7fcf5d2eb6" providerId="AD" clId="Web-{1BF862AB-2319-A098-EE9B-776D057F2E4A}" dt="2023-01-10T03:35:53.625" v="10" actId="20577"/>
        <pc:sldMkLst>
          <pc:docMk/>
          <pc:sldMk cId="2993884565" sldId="289"/>
        </pc:sldMkLst>
        <pc:spChg chg="mod">
          <ac:chgData name="Abhinav Shabu" userId="S::abhinav.shabu@experionglobal.com::e4f1e198-0c33-4e0c-81df-fe7fcf5d2eb6" providerId="AD" clId="Web-{1BF862AB-2319-A098-EE9B-776D057F2E4A}" dt="2023-01-10T03:35:53.625" v="10" actId="20577"/>
          <ac:spMkLst>
            <pc:docMk/>
            <pc:sldMk cId="2993884565" sldId="289"/>
            <ac:spMk id="2" creationId="{59438262-BE04-7188-EB64-DAE7887DD8EE}"/>
          </ac:spMkLst>
        </pc:spChg>
      </pc:sldChg>
    </pc:docChg>
  </pc:docChgLst>
  <pc:docChgLst>
    <pc:chgData name="Vijitha P" userId="S::vijitha.p@experionglobal.com::86667642-6fe1-485b-b656-7c1496eaf120" providerId="AD" clId="Web-{130CE563-A222-EA63-848F-A7181B5E8AAC}"/>
    <pc:docChg chg="addSld delSld">
      <pc:chgData name="Vijitha P" userId="S::vijitha.p@experionglobal.com::86667642-6fe1-485b-b656-7c1496eaf120" providerId="AD" clId="Web-{130CE563-A222-EA63-848F-A7181B5E8AAC}" dt="2023-01-08T11:26:15.026" v="1"/>
      <pc:docMkLst>
        <pc:docMk/>
      </pc:docMkLst>
      <pc:sldChg chg="new del">
        <pc:chgData name="Vijitha P" userId="S::vijitha.p@experionglobal.com::86667642-6fe1-485b-b656-7c1496eaf120" providerId="AD" clId="Web-{130CE563-A222-EA63-848F-A7181B5E8AAC}" dt="2023-01-08T11:26:15.026" v="1"/>
        <pc:sldMkLst>
          <pc:docMk/>
          <pc:sldMk cId="2026525829" sldId="285"/>
        </pc:sldMkLst>
      </pc:sldChg>
    </pc:docChg>
  </pc:docChgLst>
  <pc:docChgLst>
    <pc:chgData name="Fathima Sulthana A S" userId="S::fathima.as@experionglobal.com::c32f1623-7d2f-4ffb-9519-120c523dd469" providerId="AD" clId="Web-{6D2BF26D-3C18-D2AC-E4EE-8DD788584233}"/>
    <pc:docChg chg="delSld">
      <pc:chgData name="Fathima Sulthana A S" userId="S::fathima.as@experionglobal.com::c32f1623-7d2f-4ffb-9519-120c523dd469" providerId="AD" clId="Web-{6D2BF26D-3C18-D2AC-E4EE-8DD788584233}" dt="2023-01-07T12:26:43.317" v="0"/>
      <pc:docMkLst>
        <pc:docMk/>
      </pc:docMkLst>
      <pc:sldChg chg="del">
        <pc:chgData name="Fathima Sulthana A S" userId="S::fathima.as@experionglobal.com::c32f1623-7d2f-4ffb-9519-120c523dd469" providerId="AD" clId="Web-{6D2BF26D-3C18-D2AC-E4EE-8DD788584233}" dt="2023-01-07T12:26:43.317" v="0"/>
        <pc:sldMkLst>
          <pc:docMk/>
          <pc:sldMk cId="829265994" sldId="269"/>
        </pc:sldMkLst>
      </pc:sldChg>
    </pc:docChg>
  </pc:docChgLst>
  <pc:docChgLst>
    <pc:chgData name="Muhammed K A" userId="86ee0852-83fe-4de0-a44f-f82af43c788a" providerId="ADAL" clId="{9967A0AC-758C-BB4F-8B26-0A4E929CC6B5}"/>
    <pc:docChg chg="undo custSel addSld delSld modSld">
      <pc:chgData name="Muhammed K A" userId="86ee0852-83fe-4de0-a44f-f82af43c788a" providerId="ADAL" clId="{9967A0AC-758C-BB4F-8B26-0A4E929CC6B5}" dt="2023-01-09T05:20:29.672" v="51" actId="2696"/>
      <pc:docMkLst>
        <pc:docMk/>
      </pc:docMkLst>
      <pc:sldChg chg="new">
        <pc:chgData name="Muhammed K A" userId="86ee0852-83fe-4de0-a44f-f82af43c788a" providerId="ADAL" clId="{9967A0AC-758C-BB4F-8B26-0A4E929CC6B5}" dt="2023-01-06T06:27:45.883" v="0" actId="680"/>
        <pc:sldMkLst>
          <pc:docMk/>
          <pc:sldMk cId="1571772900" sldId="257"/>
        </pc:sldMkLst>
      </pc:sldChg>
      <pc:sldChg chg="new">
        <pc:chgData name="Muhammed K A" userId="86ee0852-83fe-4de0-a44f-f82af43c788a" providerId="ADAL" clId="{9967A0AC-758C-BB4F-8B26-0A4E929CC6B5}" dt="2023-01-06T06:27:46.079" v="1" actId="680"/>
        <pc:sldMkLst>
          <pc:docMk/>
          <pc:sldMk cId="1728807059" sldId="258"/>
        </pc:sldMkLst>
      </pc:sldChg>
      <pc:sldChg chg="new">
        <pc:chgData name="Muhammed K A" userId="86ee0852-83fe-4de0-a44f-f82af43c788a" providerId="ADAL" clId="{9967A0AC-758C-BB4F-8B26-0A4E929CC6B5}" dt="2023-01-06T06:27:46.259" v="2" actId="680"/>
        <pc:sldMkLst>
          <pc:docMk/>
          <pc:sldMk cId="2770688803" sldId="259"/>
        </pc:sldMkLst>
      </pc:sldChg>
      <pc:sldChg chg="new">
        <pc:chgData name="Muhammed K A" userId="86ee0852-83fe-4de0-a44f-f82af43c788a" providerId="ADAL" clId="{9967A0AC-758C-BB4F-8B26-0A4E929CC6B5}" dt="2023-01-06T06:27:46.453" v="3" actId="680"/>
        <pc:sldMkLst>
          <pc:docMk/>
          <pc:sldMk cId="3771028069" sldId="260"/>
        </pc:sldMkLst>
      </pc:sldChg>
      <pc:sldChg chg="new">
        <pc:chgData name="Muhammed K A" userId="86ee0852-83fe-4de0-a44f-f82af43c788a" providerId="ADAL" clId="{9967A0AC-758C-BB4F-8B26-0A4E929CC6B5}" dt="2023-01-06T06:27:46.617" v="4" actId="680"/>
        <pc:sldMkLst>
          <pc:docMk/>
          <pc:sldMk cId="1575300932" sldId="261"/>
        </pc:sldMkLst>
      </pc:sldChg>
      <pc:sldChg chg="new">
        <pc:chgData name="Muhammed K A" userId="86ee0852-83fe-4de0-a44f-f82af43c788a" providerId="ADAL" clId="{9967A0AC-758C-BB4F-8B26-0A4E929CC6B5}" dt="2023-01-06T06:27:46.786" v="5" actId="680"/>
        <pc:sldMkLst>
          <pc:docMk/>
          <pc:sldMk cId="3383771091" sldId="262"/>
        </pc:sldMkLst>
      </pc:sldChg>
      <pc:sldChg chg="new">
        <pc:chgData name="Muhammed K A" userId="86ee0852-83fe-4de0-a44f-f82af43c788a" providerId="ADAL" clId="{9967A0AC-758C-BB4F-8B26-0A4E929CC6B5}" dt="2023-01-06T06:27:46.969" v="6" actId="680"/>
        <pc:sldMkLst>
          <pc:docMk/>
          <pc:sldMk cId="1974769850" sldId="263"/>
        </pc:sldMkLst>
      </pc:sldChg>
      <pc:sldChg chg="delSp modSp new">
        <pc:chgData name="Muhammed K A" userId="86ee0852-83fe-4de0-a44f-f82af43c788a" providerId="ADAL" clId="{9967A0AC-758C-BB4F-8B26-0A4E929CC6B5}" dt="2023-01-09T05:12:36.224" v="16" actId="21"/>
        <pc:sldMkLst>
          <pc:docMk/>
          <pc:sldMk cId="4124718272" sldId="264"/>
        </pc:sldMkLst>
        <pc:spChg chg="del mod">
          <ac:chgData name="Muhammed K A" userId="86ee0852-83fe-4de0-a44f-f82af43c788a" providerId="ADAL" clId="{9967A0AC-758C-BB4F-8B26-0A4E929CC6B5}" dt="2023-01-09T05:12:36.224" v="16" actId="21"/>
          <ac:spMkLst>
            <pc:docMk/>
            <pc:sldMk cId="4124718272" sldId="264"/>
            <ac:spMk id="3" creationId="{89735A50-723B-8263-277A-C173D71A968B}"/>
          </ac:spMkLst>
        </pc:spChg>
      </pc:sldChg>
      <pc:sldChg chg="addSp modSp new add del">
        <pc:chgData name="Muhammed K A" userId="86ee0852-83fe-4de0-a44f-f82af43c788a" providerId="ADAL" clId="{9967A0AC-758C-BB4F-8B26-0A4E929CC6B5}" dt="2023-01-09T05:20:29.672" v="51" actId="2696"/>
        <pc:sldMkLst>
          <pc:docMk/>
          <pc:sldMk cId="2611094776" sldId="265"/>
        </pc:sldMkLst>
        <pc:spChg chg="add mod">
          <ac:chgData name="Muhammed K A" userId="86ee0852-83fe-4de0-a44f-f82af43c788a" providerId="ADAL" clId="{9967A0AC-758C-BB4F-8B26-0A4E929CC6B5}" dt="2023-01-09T05:14:26.239" v="29" actId="21"/>
          <ac:spMkLst>
            <pc:docMk/>
            <pc:sldMk cId="2611094776" sldId="265"/>
            <ac:spMk id="3" creationId="{EB196BFF-A810-CE8D-C019-CB54D5A761BC}"/>
          </ac:spMkLst>
        </pc:spChg>
        <pc:graphicFrameChg chg="modGraphic">
          <ac:chgData name="Muhammed K A" userId="86ee0852-83fe-4de0-a44f-f82af43c788a" providerId="ADAL" clId="{9967A0AC-758C-BB4F-8B26-0A4E929CC6B5}" dt="2023-01-09T05:14:38.565" v="31" actId="478"/>
          <ac:graphicFrameMkLst>
            <pc:docMk/>
            <pc:sldMk cId="2611094776" sldId="265"/>
            <ac:graphicFrameMk id="5" creationId="{0667A0BD-E188-526A-A7EE-868D897A29B9}"/>
          </ac:graphicFrameMkLst>
        </pc:graphicFrameChg>
      </pc:sldChg>
      <pc:sldChg chg="new">
        <pc:chgData name="Muhammed K A" userId="86ee0852-83fe-4de0-a44f-f82af43c788a" providerId="ADAL" clId="{9967A0AC-758C-BB4F-8B26-0A4E929CC6B5}" dt="2023-01-06T06:27:47.489" v="9" actId="680"/>
        <pc:sldMkLst>
          <pc:docMk/>
          <pc:sldMk cId="2210906877" sldId="266"/>
        </pc:sldMkLst>
      </pc:sldChg>
      <pc:sldChg chg="new del">
        <pc:chgData name="Muhammed K A" userId="86ee0852-83fe-4de0-a44f-f82af43c788a" providerId="ADAL" clId="{9967A0AC-758C-BB4F-8B26-0A4E929CC6B5}" dt="2023-01-09T05:17:12.968" v="32" actId="2696"/>
        <pc:sldMkLst>
          <pc:docMk/>
          <pc:sldMk cId="2779021894" sldId="267"/>
        </pc:sldMkLst>
      </pc:sldChg>
      <pc:sldChg chg="new del">
        <pc:chgData name="Muhammed K A" userId="86ee0852-83fe-4de0-a44f-f82af43c788a" providerId="ADAL" clId="{9967A0AC-758C-BB4F-8B26-0A4E929CC6B5}" dt="2023-01-09T05:18:40.133" v="39" actId="2696"/>
        <pc:sldMkLst>
          <pc:docMk/>
          <pc:sldMk cId="2473150996" sldId="287"/>
        </pc:sldMkLst>
      </pc:sldChg>
      <pc:sldChg chg="addSp delSp modSp add">
        <pc:chgData name="Muhammed K A" userId="86ee0852-83fe-4de0-a44f-f82af43c788a" providerId="ADAL" clId="{9967A0AC-758C-BB4F-8B26-0A4E929CC6B5}" dt="2023-01-09T05:20:12.646" v="50" actId="20577"/>
        <pc:sldMkLst>
          <pc:docMk/>
          <pc:sldMk cId="270918335" sldId="288"/>
        </pc:sldMkLst>
        <pc:spChg chg="add">
          <ac:chgData name="Muhammed K A" userId="86ee0852-83fe-4de0-a44f-f82af43c788a" providerId="ADAL" clId="{9967A0AC-758C-BB4F-8B26-0A4E929CC6B5}" dt="2023-01-09T05:19:04.849" v="42" actId="22"/>
          <ac:spMkLst>
            <pc:docMk/>
            <pc:sldMk cId="270918335" sldId="288"/>
            <ac:spMk id="4" creationId="{E51000C3-BC07-B6CF-AF30-DE9C0B1B8D10}"/>
          </ac:spMkLst>
        </pc:spChg>
        <pc:spChg chg="add del">
          <ac:chgData name="Muhammed K A" userId="86ee0852-83fe-4de0-a44f-f82af43c788a" providerId="ADAL" clId="{9967A0AC-758C-BB4F-8B26-0A4E929CC6B5}" dt="2023-01-09T05:19:27.220" v="44" actId="478"/>
          <ac:spMkLst>
            <pc:docMk/>
            <pc:sldMk cId="270918335" sldId="288"/>
            <ac:spMk id="7" creationId="{B212DB54-CE03-61D8-3855-744EFE1BDAC8}"/>
          </ac:spMkLst>
        </pc:spChg>
        <pc:spChg chg="add mod">
          <ac:chgData name="Muhammed K A" userId="86ee0852-83fe-4de0-a44f-f82af43c788a" providerId="ADAL" clId="{9967A0AC-758C-BB4F-8B26-0A4E929CC6B5}" dt="2023-01-09T05:20:12.646" v="50" actId="20577"/>
          <ac:spMkLst>
            <pc:docMk/>
            <pc:sldMk cId="270918335" sldId="288"/>
            <ac:spMk id="10" creationId="{756FC427-DB92-0047-EC74-D35066AB47EC}"/>
          </ac:spMkLst>
        </pc:spChg>
      </pc:sldChg>
      <pc:sldChg chg="add del">
        <pc:chgData name="Muhammed K A" userId="86ee0852-83fe-4de0-a44f-f82af43c788a" providerId="ADAL" clId="{9967A0AC-758C-BB4F-8B26-0A4E929CC6B5}" dt="2023-01-09T05:18:48.325" v="41" actId="22"/>
        <pc:sldMkLst>
          <pc:docMk/>
          <pc:sldMk cId="1871986158" sldId="289"/>
        </pc:sldMkLst>
      </pc:sldChg>
    </pc:docChg>
  </pc:docChgLst>
  <pc:docChgLst>
    <pc:chgData name="Sivapriya V B" userId="S::sivapriya.vb@experionglobal.com::dc1b1381-7ec4-4e09-a47c-3eeb55684bbc" providerId="AD" clId="Web-{6D635661-344E-9426-EF82-BF2CCB2EAAD0}"/>
    <pc:docChg chg="delSld modSld">
      <pc:chgData name="Sivapriya V B" userId="S::sivapriya.vb@experionglobal.com::dc1b1381-7ec4-4e09-a47c-3eeb55684bbc" providerId="AD" clId="Web-{6D635661-344E-9426-EF82-BF2CCB2EAAD0}" dt="2023-01-09T07:31:14.956" v="4"/>
      <pc:docMkLst>
        <pc:docMk/>
      </pc:docMkLst>
      <pc:sldChg chg="del">
        <pc:chgData name="Sivapriya V B" userId="S::sivapriya.vb@experionglobal.com::dc1b1381-7ec4-4e09-a47c-3eeb55684bbc" providerId="AD" clId="Web-{6D635661-344E-9426-EF82-BF2CCB2EAAD0}" dt="2023-01-09T07:14:33.810" v="0"/>
        <pc:sldMkLst>
          <pc:docMk/>
          <pc:sldMk cId="1571772900" sldId="257"/>
        </pc:sldMkLst>
      </pc:sldChg>
      <pc:sldChg chg="addSp delSp modSp mod setBg">
        <pc:chgData name="Sivapriya V B" userId="S::sivapriya.vb@experionglobal.com::dc1b1381-7ec4-4e09-a47c-3eeb55684bbc" providerId="AD" clId="Web-{6D635661-344E-9426-EF82-BF2CCB2EAAD0}" dt="2023-01-09T07:31:14.956" v="4"/>
        <pc:sldMkLst>
          <pc:docMk/>
          <pc:sldMk cId="2769353094" sldId="285"/>
        </pc:sldMkLst>
        <pc:spChg chg="mod">
          <ac:chgData name="Sivapriya V B" userId="S::sivapriya.vb@experionglobal.com::dc1b1381-7ec4-4e09-a47c-3eeb55684bbc" providerId="AD" clId="Web-{6D635661-344E-9426-EF82-BF2CCB2EAAD0}" dt="2023-01-09T07:27:01.263" v="3"/>
          <ac:spMkLst>
            <pc:docMk/>
            <pc:sldMk cId="2769353094" sldId="285"/>
            <ac:spMk id="2" creationId="{9ADF54DD-27A6-25D0-0EEA-7F88C89451E0}"/>
          </ac:spMkLst>
        </pc:spChg>
        <pc:spChg chg="add del">
          <ac:chgData name="Sivapriya V B" userId="S::sivapriya.vb@experionglobal.com::dc1b1381-7ec4-4e09-a47c-3eeb55684bbc" providerId="AD" clId="Web-{6D635661-344E-9426-EF82-BF2CCB2EAAD0}" dt="2023-01-09T07:27:01.216" v="2"/>
          <ac:spMkLst>
            <pc:docMk/>
            <pc:sldMk cId="2769353094" sldId="285"/>
            <ac:spMk id="10" creationId="{DC8C3900-B8A1-4965-88E6-CBCBFE067207}"/>
          </ac:spMkLst>
        </pc:spChg>
        <pc:spChg chg="add del">
          <ac:chgData name="Sivapriya V B" userId="S::sivapriya.vb@experionglobal.com::dc1b1381-7ec4-4e09-a47c-3eeb55684bbc" providerId="AD" clId="Web-{6D635661-344E-9426-EF82-BF2CCB2EAAD0}" dt="2023-01-09T07:31:14.956" v="4"/>
          <ac:spMkLst>
            <pc:docMk/>
            <pc:sldMk cId="2769353094" sldId="285"/>
            <ac:spMk id="19" creationId="{42285737-90EE-47DC-AC80-8AE156B11969}"/>
          </ac:spMkLst>
        </pc:spChg>
        <pc:spChg chg="add">
          <ac:chgData name="Sivapriya V B" userId="S::sivapriya.vb@experionglobal.com::dc1b1381-7ec4-4e09-a47c-3eeb55684bbc" providerId="AD" clId="Web-{6D635661-344E-9426-EF82-BF2CCB2EAAD0}" dt="2023-01-09T07:31:14.956" v="4"/>
          <ac:spMkLst>
            <pc:docMk/>
            <pc:sldMk cId="2769353094" sldId="285"/>
            <ac:spMk id="24" creationId="{42285737-90EE-47DC-AC80-8AE156B11969}"/>
          </ac:spMkLst>
        </pc:spChg>
        <pc:grpChg chg="add del">
          <ac:chgData name="Sivapriya V B" userId="S::sivapriya.vb@experionglobal.com::dc1b1381-7ec4-4e09-a47c-3eeb55684bbc" providerId="AD" clId="Web-{6D635661-344E-9426-EF82-BF2CCB2EAAD0}" dt="2023-01-09T07:31:14.956" v="4"/>
          <ac:grpSpMkLst>
            <pc:docMk/>
            <pc:sldMk cId="2769353094" sldId="285"/>
            <ac:grpSpMk id="12" creationId="{B57BDC17-F1B3-455F-BBF1-680AA1F25C06}"/>
          </ac:grpSpMkLst>
        </pc:grpChg>
        <pc:grpChg chg="add">
          <ac:chgData name="Sivapriya V B" userId="S::sivapriya.vb@experionglobal.com::dc1b1381-7ec4-4e09-a47c-3eeb55684bbc" providerId="AD" clId="Web-{6D635661-344E-9426-EF82-BF2CCB2EAAD0}" dt="2023-01-09T07:31:14.956" v="4"/>
          <ac:grpSpMkLst>
            <pc:docMk/>
            <pc:sldMk cId="2769353094" sldId="285"/>
            <ac:grpSpMk id="26" creationId="{B57BDC17-F1B3-455F-BBF1-680AA1F25C06}"/>
          </ac:grpSpMkLst>
        </pc:grpChg>
        <pc:graphicFrameChg chg="mod modGraphic">
          <ac:chgData name="Sivapriya V B" userId="S::sivapriya.vb@experionglobal.com::dc1b1381-7ec4-4e09-a47c-3eeb55684bbc" providerId="AD" clId="Web-{6D635661-344E-9426-EF82-BF2CCB2EAAD0}" dt="2023-01-09T07:31:14.956" v="4"/>
          <ac:graphicFrameMkLst>
            <pc:docMk/>
            <pc:sldMk cId="2769353094" sldId="285"/>
            <ac:graphicFrameMk id="5" creationId="{BCC1BE20-102F-7C15-A7A5-794727955988}"/>
          </ac:graphicFrameMkLst>
        </pc:graphicFrameChg>
      </pc:sldChg>
    </pc:docChg>
  </pc:docChgLst>
  <pc:docChgLst>
    <pc:chgData name="Fathima Sulthana A S" userId="S::fathima.as@experionglobal.com::c32f1623-7d2f-4ffb-9519-120c523dd469" providerId="AD" clId="Web-{E7DBF4EB-23AD-3367-836F-412528216F32}"/>
    <pc:docChg chg="modSld">
      <pc:chgData name="Fathima Sulthana A S" userId="S::fathima.as@experionglobal.com::c32f1623-7d2f-4ffb-9519-120c523dd469" providerId="AD" clId="Web-{E7DBF4EB-23AD-3367-836F-412528216F32}" dt="2023-01-10T03:51:13.552" v="41" actId="20577"/>
      <pc:docMkLst>
        <pc:docMk/>
      </pc:docMkLst>
      <pc:sldChg chg="modSp">
        <pc:chgData name="Fathima Sulthana A S" userId="S::fathima.as@experionglobal.com::c32f1623-7d2f-4ffb-9519-120c523dd469" providerId="AD" clId="Web-{E7DBF4EB-23AD-3367-836F-412528216F32}" dt="2023-01-10T03:41:40.069" v="34" actId="20577"/>
        <pc:sldMkLst>
          <pc:docMk/>
          <pc:sldMk cId="4124718272" sldId="264"/>
        </pc:sldMkLst>
        <pc:graphicFrameChg chg="modGraphic">
          <ac:chgData name="Fathima Sulthana A S" userId="S::fathima.as@experionglobal.com::c32f1623-7d2f-4ffb-9519-120c523dd469" providerId="AD" clId="Web-{E7DBF4EB-23AD-3367-836F-412528216F32}" dt="2023-01-10T03:41:40.069" v="34" actId="20577"/>
          <ac:graphicFrameMkLst>
            <pc:docMk/>
            <pc:sldMk cId="4124718272" sldId="264"/>
            <ac:graphicFrameMk id="38" creationId="{F0400569-2971-6D17-F9AB-E3062337DE33}"/>
          </ac:graphicFrameMkLst>
        </pc:graphicFrameChg>
      </pc:sldChg>
      <pc:sldChg chg="modSp">
        <pc:chgData name="Fathima Sulthana A S" userId="S::fathima.as@experionglobal.com::c32f1623-7d2f-4ffb-9519-120c523dd469" providerId="AD" clId="Web-{E7DBF4EB-23AD-3367-836F-412528216F32}" dt="2023-01-10T03:51:13.552" v="41" actId="20577"/>
        <pc:sldMkLst>
          <pc:docMk/>
          <pc:sldMk cId="929593089" sldId="284"/>
        </pc:sldMkLst>
        <pc:graphicFrameChg chg="modGraphic">
          <ac:chgData name="Fathima Sulthana A S" userId="S::fathima.as@experionglobal.com::c32f1623-7d2f-4ffb-9519-120c523dd469" providerId="AD" clId="Web-{E7DBF4EB-23AD-3367-836F-412528216F32}" dt="2023-01-10T03:51:13.552" v="41" actId="20577"/>
          <ac:graphicFrameMkLst>
            <pc:docMk/>
            <pc:sldMk cId="929593089" sldId="284"/>
            <ac:graphicFrameMk id="5" creationId="{195F9EC4-1F23-8393-561A-BD540F73224A}"/>
          </ac:graphicFrameMkLst>
        </pc:graphicFrameChg>
      </pc:sldChg>
    </pc:docChg>
  </pc:docChgLst>
  <pc:docChgLst>
    <pc:chgData name="Abhay Krishna K" userId="S::abhay.k@experionglobal.com::b32aecae-789e-4aed-b2d8-58ccf8d8892e" providerId="AD" clId="Web-{60694C8E-4526-DCA9-04D4-9F259474F8AF}"/>
    <pc:docChg chg="modSld">
      <pc:chgData name="Abhay Krishna K" userId="S::abhay.k@experionglobal.com::b32aecae-789e-4aed-b2d8-58ccf8d8892e" providerId="AD" clId="Web-{60694C8E-4526-DCA9-04D4-9F259474F8AF}" dt="2023-01-09T11:47:47.756" v="39" actId="20577"/>
      <pc:docMkLst>
        <pc:docMk/>
      </pc:docMkLst>
      <pc:sldChg chg="modSp">
        <pc:chgData name="Abhay Krishna K" userId="S::abhay.k@experionglobal.com::b32aecae-789e-4aed-b2d8-58ccf8d8892e" providerId="AD" clId="Web-{60694C8E-4526-DCA9-04D4-9F259474F8AF}" dt="2023-01-09T11:47:47.756" v="39" actId="20577"/>
        <pc:sldMkLst>
          <pc:docMk/>
          <pc:sldMk cId="3383771091" sldId="262"/>
        </pc:sldMkLst>
        <pc:spChg chg="mod">
          <ac:chgData name="Abhay Krishna K" userId="S::abhay.k@experionglobal.com::b32aecae-789e-4aed-b2d8-58ccf8d8892e" providerId="AD" clId="Web-{60694C8E-4526-DCA9-04D4-9F259474F8AF}" dt="2023-01-09T11:47:47.756" v="39" actId="20577"/>
          <ac:spMkLst>
            <pc:docMk/>
            <pc:sldMk cId="3383771091" sldId="262"/>
            <ac:spMk id="3" creationId="{4F3AEE07-3CB4-4102-59E0-027BA03376CC}"/>
          </ac:spMkLst>
        </pc:spChg>
      </pc:sldChg>
      <pc:sldChg chg="modSp">
        <pc:chgData name="Abhay Krishna K" userId="S::abhay.k@experionglobal.com::b32aecae-789e-4aed-b2d8-58ccf8d8892e" providerId="AD" clId="Web-{60694C8E-4526-DCA9-04D4-9F259474F8AF}" dt="2023-01-09T11:46:49.192" v="34" actId="20577"/>
        <pc:sldMkLst>
          <pc:docMk/>
          <pc:sldMk cId="3483862615" sldId="276"/>
        </pc:sldMkLst>
        <pc:spChg chg="mod">
          <ac:chgData name="Abhay Krishna K" userId="S::abhay.k@experionglobal.com::b32aecae-789e-4aed-b2d8-58ccf8d8892e" providerId="AD" clId="Web-{60694C8E-4526-DCA9-04D4-9F259474F8AF}" dt="2023-01-09T11:46:49.192" v="34" actId="20577"/>
          <ac:spMkLst>
            <pc:docMk/>
            <pc:sldMk cId="3483862615" sldId="276"/>
            <ac:spMk id="3" creationId="{67EB9834-A9E6-F2EB-4EC4-6687FD234567}"/>
          </ac:spMkLst>
        </pc:spChg>
        <pc:spChg chg="mod">
          <ac:chgData name="Abhay Krishna K" userId="S::abhay.k@experionglobal.com::b32aecae-789e-4aed-b2d8-58ccf8d8892e" providerId="AD" clId="Web-{60694C8E-4526-DCA9-04D4-9F259474F8AF}" dt="2023-01-09T11:45:14.799" v="26" actId="1076"/>
          <ac:spMkLst>
            <pc:docMk/>
            <pc:sldMk cId="3483862615" sldId="276"/>
            <ac:spMk id="6" creationId="{947983CE-9CE9-3746-5FF0-46116FAEC9AE}"/>
          </ac:spMkLst>
        </pc:spChg>
        <pc:spChg chg="mod">
          <ac:chgData name="Abhay Krishna K" userId="S::abhay.k@experionglobal.com::b32aecae-789e-4aed-b2d8-58ccf8d8892e" providerId="AD" clId="Web-{60694C8E-4526-DCA9-04D4-9F259474F8AF}" dt="2023-01-09T11:42:54.328" v="6" actId="1076"/>
          <ac:spMkLst>
            <pc:docMk/>
            <pc:sldMk cId="3483862615" sldId="276"/>
            <ac:spMk id="7" creationId="{1B17914A-9763-7BBE-F9E1-0F6E3CA3BFCC}"/>
          </ac:spMkLst>
        </pc:spChg>
        <pc:spChg chg="mod">
          <ac:chgData name="Abhay Krishna K" userId="S::abhay.k@experionglobal.com::b32aecae-789e-4aed-b2d8-58ccf8d8892e" providerId="AD" clId="Web-{60694C8E-4526-DCA9-04D4-9F259474F8AF}" dt="2023-01-09T11:45:19.675" v="27" actId="1076"/>
          <ac:spMkLst>
            <pc:docMk/>
            <pc:sldMk cId="3483862615" sldId="276"/>
            <ac:spMk id="8" creationId="{314C9FC9-0C04-B513-890F-6BFE85BF8B41}"/>
          </ac:spMkLst>
        </pc:spChg>
        <pc:picChg chg="mod">
          <ac:chgData name="Abhay Krishna K" userId="S::abhay.k@experionglobal.com::b32aecae-789e-4aed-b2d8-58ccf8d8892e" providerId="AD" clId="Web-{60694C8E-4526-DCA9-04D4-9F259474F8AF}" dt="2023-01-09T11:44:25.267" v="17" actId="1076"/>
          <ac:picMkLst>
            <pc:docMk/>
            <pc:sldMk cId="3483862615" sldId="276"/>
            <ac:picMk id="2" creationId="{6097BC64-FA7D-826E-462A-336EEF69A6F2}"/>
          </ac:picMkLst>
        </pc:picChg>
      </pc:sldChg>
      <pc:sldChg chg="modSp">
        <pc:chgData name="Abhay Krishna K" userId="S::abhay.k@experionglobal.com::b32aecae-789e-4aed-b2d8-58ccf8d8892e" providerId="AD" clId="Web-{60694C8E-4526-DCA9-04D4-9F259474F8AF}" dt="2023-01-09T11:47:28.896" v="37" actId="20577"/>
        <pc:sldMkLst>
          <pc:docMk/>
          <pc:sldMk cId="1595606925" sldId="282"/>
        </pc:sldMkLst>
        <pc:spChg chg="mod">
          <ac:chgData name="Abhay Krishna K" userId="S::abhay.k@experionglobal.com::b32aecae-789e-4aed-b2d8-58ccf8d8892e" providerId="AD" clId="Web-{60694C8E-4526-DCA9-04D4-9F259474F8AF}" dt="2023-01-09T11:47:28.896" v="37" actId="20577"/>
          <ac:spMkLst>
            <pc:docMk/>
            <pc:sldMk cId="1595606925" sldId="282"/>
            <ac:spMk id="3" creationId="{4F3AEE07-3CB4-4102-59E0-027BA03376CC}"/>
          </ac:spMkLst>
        </pc:spChg>
      </pc:sldChg>
    </pc:docChg>
  </pc:docChgLst>
  <pc:docChgLst>
    <pc:chgData name="Abhay Krishna K" userId="S::abhay.k@experionglobal.com::b32aecae-789e-4aed-b2d8-58ccf8d8892e" providerId="AD" clId="Web-{54C363E0-017B-2A0B-180D-62BD7082CC22}"/>
    <pc:docChg chg="addSld modSld">
      <pc:chgData name="Abhay Krishna K" userId="S::abhay.k@experionglobal.com::b32aecae-789e-4aed-b2d8-58ccf8d8892e" providerId="AD" clId="Web-{54C363E0-017B-2A0B-180D-62BD7082CC22}" dt="2023-01-08T16:18:46.749" v="2"/>
      <pc:docMkLst>
        <pc:docMk/>
      </pc:docMkLst>
      <pc:sldChg chg="addSp delSp modSp new mod setBg">
        <pc:chgData name="Abhay Krishna K" userId="S::abhay.k@experionglobal.com::b32aecae-789e-4aed-b2d8-58ccf8d8892e" providerId="AD" clId="Web-{54C363E0-017B-2A0B-180D-62BD7082CC22}" dt="2023-01-08T16:18:46.749" v="2"/>
        <pc:sldMkLst>
          <pc:docMk/>
          <pc:sldMk cId="220535526" sldId="286"/>
        </pc:sldMkLst>
        <pc:spChg chg="del">
          <ac:chgData name="Abhay Krishna K" userId="S::abhay.k@experionglobal.com::b32aecae-789e-4aed-b2d8-58ccf8d8892e" providerId="AD" clId="Web-{54C363E0-017B-2A0B-180D-62BD7082CC22}" dt="2023-01-08T16:18:46.749" v="2"/>
          <ac:spMkLst>
            <pc:docMk/>
            <pc:sldMk cId="220535526" sldId="286"/>
            <ac:spMk id="2" creationId="{AD08EC9E-5998-B1DA-5A0F-F85389113037}"/>
          </ac:spMkLst>
        </pc:spChg>
        <pc:spChg chg="del">
          <ac:chgData name="Abhay Krishna K" userId="S::abhay.k@experionglobal.com::b32aecae-789e-4aed-b2d8-58ccf8d8892e" providerId="AD" clId="Web-{54C363E0-017B-2A0B-180D-62BD7082CC22}" dt="2023-01-08T16:18:36.873" v="1"/>
          <ac:spMkLst>
            <pc:docMk/>
            <pc:sldMk cId="220535526" sldId="286"/>
            <ac:spMk id="3" creationId="{AE44D186-869F-A0A1-0C55-EB365FCD4540}"/>
          </ac:spMkLst>
        </pc:spChg>
        <pc:spChg chg="add">
          <ac:chgData name="Abhay Krishna K" userId="S::abhay.k@experionglobal.com::b32aecae-789e-4aed-b2d8-58ccf8d8892e" providerId="AD" clId="Web-{54C363E0-017B-2A0B-180D-62BD7082CC22}" dt="2023-01-08T16:18:46.749" v="2"/>
          <ac:spMkLst>
            <pc:docMk/>
            <pc:sldMk cId="220535526" sldId="286"/>
            <ac:spMk id="9" creationId="{42A4FC2C-047E-45A5-965D-8E1E3BF09BC6}"/>
          </ac:spMkLst>
        </pc:spChg>
        <pc:picChg chg="add mod ord">
          <ac:chgData name="Abhay Krishna K" userId="S::abhay.k@experionglobal.com::b32aecae-789e-4aed-b2d8-58ccf8d8892e" providerId="AD" clId="Web-{54C363E0-017B-2A0B-180D-62BD7082CC22}" dt="2023-01-08T16:18:46.749" v="2"/>
          <ac:picMkLst>
            <pc:docMk/>
            <pc:sldMk cId="220535526" sldId="286"/>
            <ac:picMk id="4" creationId="{4D075585-B19D-0DF2-31CD-3A1D5895FCFB}"/>
          </ac:picMkLst>
        </pc:picChg>
      </pc:sldChg>
    </pc:docChg>
  </pc:docChgLst>
  <pc:docChgLst>
    <pc:chgData name="Arjun Asok" userId="S::arjun.asok@experionglobal.com::d497ae95-be2b-4867-b271-30c894ac96ff" providerId="AD" clId="Web-{067CB045-6E19-4638-B96A-C5B3F76D7DF4}"/>
    <pc:docChg chg="addSld modSld">
      <pc:chgData name="Arjun Asok" userId="S::arjun.asok@experionglobal.com::d497ae95-be2b-4867-b271-30c894ac96ff" providerId="AD" clId="Web-{067CB045-6E19-4638-B96A-C5B3F76D7DF4}" dt="2023-01-06T07:38:26.039" v="143" actId="14100"/>
      <pc:docMkLst>
        <pc:docMk/>
      </pc:docMkLst>
      <pc:sldChg chg="addSp delSp modSp new mod modClrScheme chgLayout">
        <pc:chgData name="Arjun Asok" userId="S::arjun.asok@experionglobal.com::d497ae95-be2b-4867-b271-30c894ac96ff" providerId="AD" clId="Web-{067CB045-6E19-4638-B96A-C5B3F76D7DF4}" dt="2023-01-06T07:38:26.039" v="143" actId="14100"/>
        <pc:sldMkLst>
          <pc:docMk/>
          <pc:sldMk cId="2229412499" sldId="275"/>
        </pc:sldMkLst>
        <pc:spChg chg="del">
          <ac:chgData name="Arjun Asok" userId="S::arjun.asok@experionglobal.com::d497ae95-be2b-4867-b271-30c894ac96ff" providerId="AD" clId="Web-{067CB045-6E19-4638-B96A-C5B3F76D7DF4}" dt="2023-01-06T07:02:18.851" v="1"/>
          <ac:spMkLst>
            <pc:docMk/>
            <pc:sldMk cId="2229412499" sldId="275"/>
            <ac:spMk id="2" creationId="{7D3EA1A9-72C3-4876-81AB-8624E95A2263}"/>
          </ac:spMkLst>
        </pc:spChg>
        <pc:spChg chg="del">
          <ac:chgData name="Arjun Asok" userId="S::arjun.asok@experionglobal.com::d497ae95-be2b-4867-b271-30c894ac96ff" providerId="AD" clId="Web-{067CB045-6E19-4638-B96A-C5B3F76D7DF4}" dt="2023-01-06T07:02:18.851" v="1"/>
          <ac:spMkLst>
            <pc:docMk/>
            <pc:sldMk cId="2229412499" sldId="275"/>
            <ac:spMk id="3" creationId="{466783D5-DAF3-EF57-46C0-5D4F3AC02089}"/>
          </ac:spMkLst>
        </pc:spChg>
        <pc:spChg chg="add del">
          <ac:chgData name="Arjun Asok" userId="S::arjun.asok@experionglobal.com::d497ae95-be2b-4867-b271-30c894ac96ff" providerId="AD" clId="Web-{067CB045-6E19-4638-B96A-C5B3F76D7DF4}" dt="2023-01-06T07:02:53.258" v="3"/>
          <ac:spMkLst>
            <pc:docMk/>
            <pc:sldMk cId="2229412499" sldId="275"/>
            <ac:spMk id="4" creationId="{DDBBEC52-4DC4-0197-3E32-3E59CA09D38B}"/>
          </ac:spMkLst>
        </pc:spChg>
        <pc:spChg chg="add del">
          <ac:chgData name="Arjun Asok" userId="S::arjun.asok@experionglobal.com::d497ae95-be2b-4867-b271-30c894ac96ff" providerId="AD" clId="Web-{067CB045-6E19-4638-B96A-C5B3F76D7DF4}" dt="2023-01-06T07:06:11.263" v="5"/>
          <ac:spMkLst>
            <pc:docMk/>
            <pc:sldMk cId="2229412499" sldId="275"/>
            <ac:spMk id="5" creationId="{1B28FD46-5463-386A-F87A-ADCD9451FB38}"/>
          </ac:spMkLst>
        </pc:spChg>
        <pc:spChg chg="add del mod">
          <ac:chgData name="Arjun Asok" userId="S::arjun.asok@experionglobal.com::d497ae95-be2b-4867-b271-30c894ac96ff" providerId="AD" clId="Web-{067CB045-6E19-4638-B96A-C5B3F76D7DF4}" dt="2023-01-06T07:08:26.812" v="16"/>
          <ac:spMkLst>
            <pc:docMk/>
            <pc:sldMk cId="2229412499" sldId="275"/>
            <ac:spMk id="6" creationId="{AE66D5BF-5EC3-8FD7-E469-09E3CA2326A8}"/>
          </ac:spMkLst>
        </pc:spChg>
        <pc:spChg chg="add del mod">
          <ac:chgData name="Arjun Asok" userId="S::arjun.asok@experionglobal.com::d497ae95-be2b-4867-b271-30c894ac96ff" providerId="AD" clId="Web-{067CB045-6E19-4638-B96A-C5B3F76D7DF4}" dt="2023-01-06T07:08:25.562" v="15"/>
          <ac:spMkLst>
            <pc:docMk/>
            <pc:sldMk cId="2229412499" sldId="275"/>
            <ac:spMk id="7" creationId="{A4896750-4637-187C-0D2E-659F1500B4AB}"/>
          </ac:spMkLst>
        </pc:spChg>
        <pc:spChg chg="add mod">
          <ac:chgData name="Arjun Asok" userId="S::arjun.asok@experionglobal.com::d497ae95-be2b-4867-b271-30c894ac96ff" providerId="AD" clId="Web-{067CB045-6E19-4638-B96A-C5B3F76D7DF4}" dt="2023-01-06T07:38:26.039" v="143" actId="14100"/>
          <ac:spMkLst>
            <pc:docMk/>
            <pc:sldMk cId="2229412499" sldId="275"/>
            <ac:spMk id="8" creationId="{C371BB95-F6BF-7080-C33A-E4592D134334}"/>
          </ac:spMkLst>
        </pc:spChg>
        <pc:spChg chg="add mod">
          <ac:chgData name="Arjun Asok" userId="S::arjun.asok@experionglobal.com::d497ae95-be2b-4867-b271-30c894ac96ff" providerId="AD" clId="Web-{067CB045-6E19-4638-B96A-C5B3F76D7DF4}" dt="2023-01-06T07:26:02.538" v="84"/>
          <ac:spMkLst>
            <pc:docMk/>
            <pc:sldMk cId="2229412499" sldId="275"/>
            <ac:spMk id="9" creationId="{27A332BD-276A-873C-6B99-A34F197A2C6B}"/>
          </ac:spMkLst>
        </pc:spChg>
        <pc:spChg chg="add del mod">
          <ac:chgData name="Arjun Asok" userId="S::arjun.asok@experionglobal.com::d497ae95-be2b-4867-b271-30c894ac96ff" providerId="AD" clId="Web-{067CB045-6E19-4638-B96A-C5B3F76D7DF4}" dt="2023-01-06T07:18:14.028" v="29"/>
          <ac:spMkLst>
            <pc:docMk/>
            <pc:sldMk cId="2229412499" sldId="275"/>
            <ac:spMk id="10" creationId="{BBD429D2-5E74-44B3-BA1A-DD4150893278}"/>
          </ac:spMkLst>
        </pc:spChg>
        <pc:spChg chg="add mod">
          <ac:chgData name="Arjun Asok" userId="S::arjun.asok@experionglobal.com::d497ae95-be2b-4867-b271-30c894ac96ff" providerId="AD" clId="Web-{067CB045-6E19-4638-B96A-C5B3F76D7DF4}" dt="2023-01-06T07:25:09.662" v="81"/>
          <ac:spMkLst>
            <pc:docMk/>
            <pc:sldMk cId="2229412499" sldId="275"/>
            <ac:spMk id="11" creationId="{A4AF52C0-AB14-10B4-A27E-560390135744}"/>
          </ac:spMkLst>
        </pc:spChg>
        <pc:spChg chg="add mod">
          <ac:chgData name="Arjun Asok" userId="S::arjun.asok@experionglobal.com::d497ae95-be2b-4867-b271-30c894ac96ff" providerId="AD" clId="Web-{067CB045-6E19-4638-B96A-C5B3F76D7DF4}" dt="2023-01-06T07:25:18.303" v="82"/>
          <ac:spMkLst>
            <pc:docMk/>
            <pc:sldMk cId="2229412499" sldId="275"/>
            <ac:spMk id="12" creationId="{F8A2BC28-B0FB-E229-0C38-808B58690170}"/>
          </ac:spMkLst>
        </pc:spChg>
        <pc:picChg chg="add del mod">
          <ac:chgData name="Arjun Asok" userId="S::arjun.asok@experionglobal.com::d497ae95-be2b-4867-b271-30c894ac96ff" providerId="AD" clId="Web-{067CB045-6E19-4638-B96A-C5B3F76D7DF4}" dt="2023-01-06T07:31:07.311" v="96"/>
          <ac:picMkLst>
            <pc:docMk/>
            <pc:sldMk cId="2229412499" sldId="275"/>
            <ac:picMk id="13" creationId="{F09AB20D-A479-F64B-76C2-51A4EC924D3C}"/>
          </ac:picMkLst>
        </pc:picChg>
        <pc:picChg chg="add del mod">
          <ac:chgData name="Arjun Asok" userId="S::arjun.asok@experionglobal.com::d497ae95-be2b-4867-b271-30c894ac96ff" providerId="AD" clId="Web-{067CB045-6E19-4638-B96A-C5B3F76D7DF4}" dt="2023-01-06T07:31:06.154" v="95"/>
          <ac:picMkLst>
            <pc:docMk/>
            <pc:sldMk cId="2229412499" sldId="275"/>
            <ac:picMk id="14" creationId="{67A4795E-E766-BC1B-91CC-F176D9CDDE3E}"/>
          </ac:picMkLst>
        </pc:picChg>
        <pc:picChg chg="add mod">
          <ac:chgData name="Arjun Asok" userId="S::arjun.asok@experionglobal.com::d497ae95-be2b-4867-b271-30c894ac96ff" providerId="AD" clId="Web-{067CB045-6E19-4638-B96A-C5B3F76D7DF4}" dt="2023-01-06T07:37:46.569" v="140"/>
          <ac:picMkLst>
            <pc:docMk/>
            <pc:sldMk cId="2229412499" sldId="275"/>
            <ac:picMk id="15" creationId="{72A0BA8A-D711-5DB1-6304-368F167AA583}"/>
          </ac:picMkLst>
        </pc:picChg>
        <pc:picChg chg="add mod">
          <ac:chgData name="Arjun Asok" userId="S::arjun.asok@experionglobal.com::d497ae95-be2b-4867-b271-30c894ac96ff" providerId="AD" clId="Web-{067CB045-6E19-4638-B96A-C5B3F76D7DF4}" dt="2023-01-06T07:37:53.460" v="141" actId="1076"/>
          <ac:picMkLst>
            <pc:docMk/>
            <pc:sldMk cId="2229412499" sldId="275"/>
            <ac:picMk id="16" creationId="{0B7AB575-B9FB-4FBA-F6EB-990B9158F198}"/>
          </ac:picMkLst>
        </pc:picChg>
        <pc:picChg chg="add mod">
          <ac:chgData name="Arjun Asok" userId="S::arjun.asok@experionglobal.com::d497ae95-be2b-4867-b271-30c894ac96ff" providerId="AD" clId="Web-{067CB045-6E19-4638-B96A-C5B3F76D7DF4}" dt="2023-01-06T07:36:58.646" v="136"/>
          <ac:picMkLst>
            <pc:docMk/>
            <pc:sldMk cId="2229412499" sldId="275"/>
            <ac:picMk id="17" creationId="{D82168AF-77D9-ABA8-B943-922A8F970C3C}"/>
          </ac:picMkLst>
        </pc:picChg>
      </pc:sldChg>
    </pc:docChg>
  </pc:docChgLst>
  <pc:docChgLst>
    <pc:chgData name="Vijitha P" userId="S::vijitha.p@experionglobal.com::86667642-6fe1-485b-b656-7c1496eaf120" providerId="AD" clId="Web-{FFA4E4BB-40E4-1592-BDF9-95E1F90E6208}"/>
    <pc:docChg chg="modSld">
      <pc:chgData name="Vijitha P" userId="S::vijitha.p@experionglobal.com::86667642-6fe1-485b-b656-7c1496eaf120" providerId="AD" clId="Web-{FFA4E4BB-40E4-1592-BDF9-95E1F90E6208}" dt="2023-01-06T07:15:53.851" v="0"/>
      <pc:docMkLst>
        <pc:docMk/>
      </pc:docMkLst>
      <pc:sldChg chg="addSp delSp modSp">
        <pc:chgData name="Vijitha P" userId="S::vijitha.p@experionglobal.com::86667642-6fe1-485b-b656-7c1496eaf120" providerId="AD" clId="Web-{FFA4E4BB-40E4-1592-BDF9-95E1F90E6208}" dt="2023-01-06T07:15:53.851" v="0"/>
        <pc:sldMkLst>
          <pc:docMk/>
          <pc:sldMk cId="178791248" sldId="272"/>
        </pc:sldMkLst>
        <pc:spChg chg="mod">
          <ac:chgData name="Vijitha P" userId="S::vijitha.p@experionglobal.com::86667642-6fe1-485b-b656-7c1496eaf120" providerId="AD" clId="Web-{FFA4E4BB-40E4-1592-BDF9-95E1F90E6208}" dt="2023-01-06T07:15:53.851" v="0"/>
          <ac:spMkLst>
            <pc:docMk/>
            <pc:sldMk cId="178791248" sldId="272"/>
            <ac:spMk id="2" creationId="{A31A2A75-8F30-8319-CBEA-642689F64E4E}"/>
          </ac:spMkLst>
        </pc:spChg>
        <pc:spChg chg="mod">
          <ac:chgData name="Vijitha P" userId="S::vijitha.p@experionglobal.com::86667642-6fe1-485b-b656-7c1496eaf120" providerId="AD" clId="Web-{FFA4E4BB-40E4-1592-BDF9-95E1F90E6208}" dt="2023-01-06T07:15:53.851" v="0"/>
          <ac:spMkLst>
            <pc:docMk/>
            <pc:sldMk cId="178791248" sldId="272"/>
            <ac:spMk id="3" creationId="{8578CA51-1F58-3098-B15D-21CA638B680D}"/>
          </ac:spMkLst>
        </pc:spChg>
        <pc:spChg chg="del">
          <ac:chgData name="Vijitha P" userId="S::vijitha.p@experionglobal.com::86667642-6fe1-485b-b656-7c1496eaf120" providerId="AD" clId="Web-{FFA4E4BB-40E4-1592-BDF9-95E1F90E6208}" dt="2023-01-06T07:15:53.851" v="0"/>
          <ac:spMkLst>
            <pc:docMk/>
            <pc:sldMk cId="178791248" sldId="272"/>
            <ac:spMk id="8" creationId="{081EA652-8C6A-4E69-BEB9-170809474553}"/>
          </ac:spMkLst>
        </pc:spChg>
        <pc:spChg chg="del">
          <ac:chgData name="Vijitha P" userId="S::vijitha.p@experionglobal.com::86667642-6fe1-485b-b656-7c1496eaf120" providerId="AD" clId="Web-{FFA4E4BB-40E4-1592-BDF9-95E1F90E6208}" dt="2023-01-06T07:15:53.851" v="0"/>
          <ac:spMkLst>
            <pc:docMk/>
            <pc:sldMk cId="178791248" sldId="272"/>
            <ac:spMk id="10" creationId="{5298780A-33B9-4EA2-8F67-DE68AD62841B}"/>
          </ac:spMkLst>
        </pc:spChg>
        <pc:spChg chg="del">
          <ac:chgData name="Vijitha P" userId="S::vijitha.p@experionglobal.com::86667642-6fe1-485b-b656-7c1496eaf120" providerId="AD" clId="Web-{FFA4E4BB-40E4-1592-BDF9-95E1F90E6208}" dt="2023-01-06T07:15:53.851" v="0"/>
          <ac:spMkLst>
            <pc:docMk/>
            <pc:sldMk cId="178791248" sldId="272"/>
            <ac:spMk id="12" creationId="{7F488E8B-4E1E-4402-8935-D4E6C02615C7}"/>
          </ac:spMkLst>
        </pc:spChg>
        <pc:spChg chg="add">
          <ac:chgData name="Vijitha P" userId="S::vijitha.p@experionglobal.com::86667642-6fe1-485b-b656-7c1496eaf120" providerId="AD" clId="Web-{FFA4E4BB-40E4-1592-BDF9-95E1F90E6208}" dt="2023-01-06T07:15:53.851" v="0"/>
          <ac:spMkLst>
            <pc:docMk/>
            <pc:sldMk cId="178791248" sldId="272"/>
            <ac:spMk id="19" creationId="{907EF6B7-1338-4443-8C46-6A318D952DFD}"/>
          </ac:spMkLst>
        </pc:spChg>
        <pc:spChg chg="add">
          <ac:chgData name="Vijitha P" userId="S::vijitha.p@experionglobal.com::86667642-6fe1-485b-b656-7c1496eaf120" providerId="AD" clId="Web-{FFA4E4BB-40E4-1592-BDF9-95E1F90E6208}" dt="2023-01-06T07:15:53.851" v="0"/>
          <ac:spMkLst>
            <pc:docMk/>
            <pc:sldMk cId="178791248" sldId="272"/>
            <ac:spMk id="21" creationId="{DAAE4CDD-124C-4DCF-9584-B6033B545DD5}"/>
          </ac:spMkLst>
        </pc:spChg>
        <pc:spChg chg="add">
          <ac:chgData name="Vijitha P" userId="S::vijitha.p@experionglobal.com::86667642-6fe1-485b-b656-7c1496eaf120" providerId="AD" clId="Web-{FFA4E4BB-40E4-1592-BDF9-95E1F90E6208}" dt="2023-01-06T07:15:53.851" v="0"/>
          <ac:spMkLst>
            <pc:docMk/>
            <pc:sldMk cId="178791248" sldId="272"/>
            <ac:spMk id="23" creationId="{081E4A58-353D-44AE-B2FC-2A74E2E400F7}"/>
          </ac:spMkLst>
        </pc:spChg>
        <pc:cxnChg chg="del">
          <ac:chgData name="Vijitha P" userId="S::vijitha.p@experionglobal.com::86667642-6fe1-485b-b656-7c1496eaf120" providerId="AD" clId="Web-{FFA4E4BB-40E4-1592-BDF9-95E1F90E6208}" dt="2023-01-06T07:15:53.851" v="0"/>
          <ac:cxnSpMkLst>
            <pc:docMk/>
            <pc:sldMk cId="178791248" sldId="272"/>
            <ac:cxnSpMk id="14" creationId="{23AAC9B5-8015-485C-ACF9-A750390E9A56}"/>
          </ac:cxnSpMkLst>
        </pc:cxnChg>
      </pc:sldChg>
    </pc:docChg>
  </pc:docChgLst>
  <pc:docChgLst>
    <pc:chgData name="Fathima Sulthana A S" userId="S::fathima.as@experionglobal.com::c32f1623-7d2f-4ffb-9519-120c523dd469" providerId="AD" clId="Web-{74EF669D-AA70-4634-B806-C43A830F99DB}"/>
    <pc:docChg chg="addSld delSld modSld sldOrd">
      <pc:chgData name="Fathima Sulthana A S" userId="S::fathima.as@experionglobal.com::c32f1623-7d2f-4ffb-9519-120c523dd469" providerId="AD" clId="Web-{74EF669D-AA70-4634-B806-C43A830F99DB}" dt="2023-01-06T07:40:15.258" v="328" actId="20577"/>
      <pc:docMkLst>
        <pc:docMk/>
      </pc:docMkLst>
      <pc:sldChg chg="modSp">
        <pc:chgData name="Fathima Sulthana A S" userId="S::fathima.as@experionglobal.com::c32f1623-7d2f-4ffb-9519-120c523dd469" providerId="AD" clId="Web-{74EF669D-AA70-4634-B806-C43A830F99DB}" dt="2023-01-06T06:24:08.112" v="8" actId="20577"/>
        <pc:sldMkLst>
          <pc:docMk/>
          <pc:sldMk cId="109857222" sldId="256"/>
        </pc:sldMkLst>
        <pc:spChg chg="mod">
          <ac:chgData name="Fathima Sulthana A S" userId="S::fathima.as@experionglobal.com::c32f1623-7d2f-4ffb-9519-120c523dd469" providerId="AD" clId="Web-{74EF669D-AA70-4634-B806-C43A830F99DB}" dt="2023-01-06T06:24:08.112" v="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Fathima Sulthana A S" userId="S::fathima.as@experionglobal.com::c32f1623-7d2f-4ffb-9519-120c523dd469" providerId="AD" clId="Web-{74EF669D-AA70-4634-B806-C43A830F99DB}" dt="2023-01-06T06:38:00.911" v="17" actId="20577"/>
        <pc:sldMkLst>
          <pc:docMk/>
          <pc:sldMk cId="2770688803" sldId="259"/>
        </pc:sldMkLst>
        <pc:spChg chg="mod">
          <ac:chgData name="Fathima Sulthana A S" userId="S::fathima.as@experionglobal.com::c32f1623-7d2f-4ffb-9519-120c523dd469" providerId="AD" clId="Web-{74EF669D-AA70-4634-B806-C43A830F99DB}" dt="2023-01-06T06:38:00.911" v="17" actId="20577"/>
          <ac:spMkLst>
            <pc:docMk/>
            <pc:sldMk cId="2770688803" sldId="259"/>
            <ac:spMk id="2" creationId="{E46DDBD7-33C6-D80B-0206-F18E38514877}"/>
          </ac:spMkLst>
        </pc:spChg>
      </pc:sldChg>
      <pc:sldChg chg="modSp del">
        <pc:chgData name="Fathima Sulthana A S" userId="S::fathima.as@experionglobal.com::c32f1623-7d2f-4ffb-9519-120c523dd469" providerId="AD" clId="Web-{74EF669D-AA70-4634-B806-C43A830F99DB}" dt="2023-01-06T07:30:05.348" v="27"/>
        <pc:sldMkLst>
          <pc:docMk/>
          <pc:sldMk cId="3771028069" sldId="260"/>
        </pc:sldMkLst>
        <pc:spChg chg="mod">
          <ac:chgData name="Fathima Sulthana A S" userId="S::fathima.as@experionglobal.com::c32f1623-7d2f-4ffb-9519-120c523dd469" providerId="AD" clId="Web-{74EF669D-AA70-4634-B806-C43A830F99DB}" dt="2023-01-06T06:32:23.263" v="12" actId="20577"/>
          <ac:spMkLst>
            <pc:docMk/>
            <pc:sldMk cId="3771028069" sldId="260"/>
            <ac:spMk id="2" creationId="{6FF12E4A-F9DA-2B46-A2BA-637421DF5B09}"/>
          </ac:spMkLst>
        </pc:spChg>
      </pc:sldChg>
      <pc:sldChg chg="modSp del">
        <pc:chgData name="Fathima Sulthana A S" userId="S::fathima.as@experionglobal.com::c32f1623-7d2f-4ffb-9519-120c523dd469" providerId="AD" clId="Web-{74EF669D-AA70-4634-B806-C43A830F99DB}" dt="2023-01-06T07:30:03.410" v="26"/>
        <pc:sldMkLst>
          <pc:docMk/>
          <pc:sldMk cId="1575300932" sldId="261"/>
        </pc:sldMkLst>
        <pc:spChg chg="mod">
          <ac:chgData name="Fathima Sulthana A S" userId="S::fathima.as@experionglobal.com::c32f1623-7d2f-4ffb-9519-120c523dd469" providerId="AD" clId="Web-{74EF669D-AA70-4634-B806-C43A830F99DB}" dt="2023-01-06T06:38:08.833" v="19" actId="20577"/>
          <ac:spMkLst>
            <pc:docMk/>
            <pc:sldMk cId="1575300932" sldId="261"/>
            <ac:spMk id="2" creationId="{2500BA80-8FA5-AFA4-A7C1-5D543F1984B5}"/>
          </ac:spMkLst>
        </pc:spChg>
      </pc:sldChg>
      <pc:sldChg chg="modSp">
        <pc:chgData name="Fathima Sulthana A S" userId="S::fathima.as@experionglobal.com::c32f1623-7d2f-4ffb-9519-120c523dd469" providerId="AD" clId="Web-{74EF669D-AA70-4634-B806-C43A830F99DB}" dt="2023-01-06T06:38:17.771" v="25" actId="20577"/>
        <pc:sldMkLst>
          <pc:docMk/>
          <pc:sldMk cId="3383771091" sldId="262"/>
        </pc:sldMkLst>
        <pc:spChg chg="mod">
          <ac:chgData name="Fathima Sulthana A S" userId="S::fathima.as@experionglobal.com::c32f1623-7d2f-4ffb-9519-120c523dd469" providerId="AD" clId="Web-{74EF669D-AA70-4634-B806-C43A830F99DB}" dt="2023-01-06T06:38:17.771" v="25" actId="20577"/>
          <ac:spMkLst>
            <pc:docMk/>
            <pc:sldMk cId="3383771091" sldId="262"/>
            <ac:spMk id="2" creationId="{5BCB2ABC-443C-B765-D78B-A6B3BB5018FF}"/>
          </ac:spMkLst>
        </pc:spChg>
      </pc:sldChg>
      <pc:sldChg chg="addSp delSp modSp ord">
        <pc:chgData name="Fathima Sulthana A S" userId="S::fathima.as@experionglobal.com::c32f1623-7d2f-4ffb-9519-120c523dd469" providerId="AD" clId="Web-{74EF669D-AA70-4634-B806-C43A830F99DB}" dt="2023-01-06T07:35:52.343" v="97"/>
        <pc:sldMkLst>
          <pc:docMk/>
          <pc:sldMk cId="4124718272" sldId="264"/>
        </pc:sldMkLst>
        <pc:spChg chg="mod">
          <ac:chgData name="Fathima Sulthana A S" userId="S::fathima.as@experionglobal.com::c32f1623-7d2f-4ffb-9519-120c523dd469" providerId="AD" clId="Web-{74EF669D-AA70-4634-B806-C43A830F99DB}" dt="2023-01-06T07:32:00.976" v="34"/>
          <ac:spMkLst>
            <pc:docMk/>
            <pc:sldMk cId="4124718272" sldId="264"/>
            <ac:spMk id="2" creationId="{19104D5A-F1AC-355E-096E-F3DA7D4052FD}"/>
          </ac:spMkLst>
        </pc:spChg>
        <pc:spChg chg="add del mod">
          <ac:chgData name="Fathima Sulthana A S" userId="S::fathima.as@experionglobal.com::c32f1623-7d2f-4ffb-9519-120c523dd469" providerId="AD" clId="Web-{74EF669D-AA70-4634-B806-C43A830F99DB}" dt="2023-01-06T07:32:00.976" v="34"/>
          <ac:spMkLst>
            <pc:docMk/>
            <pc:sldMk cId="4124718272" sldId="264"/>
            <ac:spMk id="3" creationId="{89735A50-723B-8263-277A-C173D71A968B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2:00.976" v="34"/>
          <ac:spMkLst>
            <pc:docMk/>
            <pc:sldMk cId="4124718272" sldId="264"/>
            <ac:spMk id="8" creationId="{C2554CA6-288E-4202-BC52-2E5A8F0C0AED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2:00.976" v="34"/>
          <ac:spMkLst>
            <pc:docMk/>
            <pc:sldMk cId="4124718272" sldId="264"/>
            <ac:spMk id="10" creationId="{B10BB131-AC8E-4A8E-A5D1-36260F720C3B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2:00.976" v="34"/>
          <ac:spMkLst>
            <pc:docMk/>
            <pc:sldMk cId="4124718272" sldId="264"/>
            <ac:spMk id="12" creationId="{5B7778FC-632E-4DCA-A7CB-0D7731CCF970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2:00.976" v="34"/>
          <ac:spMkLst>
            <pc:docMk/>
            <pc:sldMk cId="4124718272" sldId="264"/>
            <ac:spMk id="14" creationId="{FA23A907-97FB-4A8F-880A-DD77401C4296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0:57.365" v="29"/>
          <ac:spMkLst>
            <pc:docMk/>
            <pc:sldMk cId="4124718272" sldId="264"/>
            <ac:spMk id="19" creationId="{907EF6B7-1338-4443-8C46-6A318D952DFD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2:00.961" v="33"/>
          <ac:spMkLst>
            <pc:docMk/>
            <pc:sldMk cId="4124718272" sldId="264"/>
            <ac:spMk id="20" creationId="{BACC6370-2D7E-4714-9D71-7542949D7D5D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0:57.365" v="29"/>
          <ac:spMkLst>
            <pc:docMk/>
            <pc:sldMk cId="4124718272" sldId="264"/>
            <ac:spMk id="21" creationId="{DAAE4CDD-124C-4DCF-9584-B6033B545DD5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2:00.961" v="33"/>
          <ac:spMkLst>
            <pc:docMk/>
            <pc:sldMk cId="4124718272" sldId="264"/>
            <ac:spMk id="22" creationId="{F68B3F68-107C-434F-AA38-110D5EA91B85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0:57.365" v="29"/>
          <ac:spMkLst>
            <pc:docMk/>
            <pc:sldMk cId="4124718272" sldId="264"/>
            <ac:spMk id="23" creationId="{081E4A58-353D-44AE-B2FC-2A74E2E400F7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2:00.961" v="33"/>
          <ac:spMkLst>
            <pc:docMk/>
            <pc:sldMk cId="4124718272" sldId="264"/>
            <ac:spMk id="24" creationId="{AAD0DBB9-1A4B-4391-81D4-CB19F9AB918A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1:01.412" v="31"/>
          <ac:spMkLst>
            <pc:docMk/>
            <pc:sldMk cId="4124718272" sldId="264"/>
            <ac:spMk id="25" creationId="{2EC40DB1-B719-4A13-9A4D-0966B4B27866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1:01.412" v="31"/>
          <ac:spMkLst>
            <pc:docMk/>
            <pc:sldMk cId="4124718272" sldId="264"/>
            <ac:spMk id="26" creationId="{76EFD3D9-44F0-4267-BCC1-1613E79D8274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1:01.412" v="31"/>
          <ac:spMkLst>
            <pc:docMk/>
            <pc:sldMk cId="4124718272" sldId="264"/>
            <ac:spMk id="27" creationId="{82211336-CFF3-412D-868A-6679C1004C45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1:01.412" v="31"/>
          <ac:spMkLst>
            <pc:docMk/>
            <pc:sldMk cId="4124718272" sldId="264"/>
            <ac:spMk id="28" creationId="{A779A851-95D6-41AF-937A-B0E4B7F6FA8D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1:01.412" v="31"/>
          <ac:spMkLst>
            <pc:docMk/>
            <pc:sldMk cId="4124718272" sldId="264"/>
            <ac:spMk id="29" creationId="{953FB2E7-B6CB-429C-81EB-D9516D6D5C8D}"/>
          </ac:spMkLst>
        </pc:spChg>
        <pc:spChg chg="add del">
          <ac:chgData name="Fathima Sulthana A S" userId="S::fathima.as@experionglobal.com::c32f1623-7d2f-4ffb-9519-120c523dd469" providerId="AD" clId="Web-{74EF669D-AA70-4634-B806-C43A830F99DB}" dt="2023-01-06T07:32:00.961" v="33"/>
          <ac:spMkLst>
            <pc:docMk/>
            <pc:sldMk cId="4124718272" sldId="264"/>
            <ac:spMk id="31" creationId="{063BBA22-50EA-4C4D-BE05-F1CE4E63AA56}"/>
          </ac:spMkLst>
        </pc:spChg>
        <pc:spChg chg="add">
          <ac:chgData name="Fathima Sulthana A S" userId="S::fathima.as@experionglobal.com::c32f1623-7d2f-4ffb-9519-120c523dd469" providerId="AD" clId="Web-{74EF669D-AA70-4634-B806-C43A830F99DB}" dt="2023-01-06T07:32:00.976" v="34"/>
          <ac:spMkLst>
            <pc:docMk/>
            <pc:sldMk cId="4124718272" sldId="264"/>
            <ac:spMk id="33" creationId="{907EF6B7-1338-4443-8C46-6A318D952DFD}"/>
          </ac:spMkLst>
        </pc:spChg>
        <pc:spChg chg="add">
          <ac:chgData name="Fathima Sulthana A S" userId="S::fathima.as@experionglobal.com::c32f1623-7d2f-4ffb-9519-120c523dd469" providerId="AD" clId="Web-{74EF669D-AA70-4634-B806-C43A830F99DB}" dt="2023-01-06T07:32:00.976" v="34"/>
          <ac:spMkLst>
            <pc:docMk/>
            <pc:sldMk cId="4124718272" sldId="264"/>
            <ac:spMk id="34" creationId="{DAAE4CDD-124C-4DCF-9584-B6033B545DD5}"/>
          </ac:spMkLst>
        </pc:spChg>
        <pc:spChg chg="add">
          <ac:chgData name="Fathima Sulthana A S" userId="S::fathima.as@experionglobal.com::c32f1623-7d2f-4ffb-9519-120c523dd469" providerId="AD" clId="Web-{74EF669D-AA70-4634-B806-C43A830F99DB}" dt="2023-01-06T07:32:00.976" v="34"/>
          <ac:spMkLst>
            <pc:docMk/>
            <pc:sldMk cId="4124718272" sldId="264"/>
            <ac:spMk id="35" creationId="{081E4A58-353D-44AE-B2FC-2A74E2E400F7}"/>
          </ac:spMkLst>
        </pc:spChg>
        <pc:spChg chg="add">
          <ac:chgData name="Fathima Sulthana A S" userId="S::fathima.as@experionglobal.com::c32f1623-7d2f-4ffb-9519-120c523dd469" providerId="AD" clId="Web-{74EF669D-AA70-4634-B806-C43A830F99DB}" dt="2023-01-06T07:32:00.976" v="34"/>
          <ac:spMkLst>
            <pc:docMk/>
            <pc:sldMk cId="4124718272" sldId="264"/>
            <ac:spMk id="36" creationId="{89735A50-723B-8263-277A-C173D71A968B}"/>
          </ac:spMkLst>
        </pc:spChg>
        <pc:graphicFrameChg chg="add del">
          <ac:chgData name="Fathima Sulthana A S" userId="S::fathima.as@experionglobal.com::c32f1623-7d2f-4ffb-9519-120c523dd469" providerId="AD" clId="Web-{74EF669D-AA70-4634-B806-C43A830F99DB}" dt="2023-01-06T07:32:00.961" v="33"/>
          <ac:graphicFrameMkLst>
            <pc:docMk/>
            <pc:sldMk cId="4124718272" sldId="264"/>
            <ac:graphicFrameMk id="16" creationId="{E5F81689-7AE1-7E3E-9F00-158E45D640D0}"/>
          </ac:graphicFrameMkLst>
        </pc:graphicFrameChg>
      </pc:sldChg>
      <pc:sldChg chg="addSp delSp modSp new mod ord setBg">
        <pc:chgData name="Fathima Sulthana A S" userId="S::fathima.as@experionglobal.com::c32f1623-7d2f-4ffb-9519-120c523dd469" providerId="AD" clId="Web-{74EF669D-AA70-4634-B806-C43A830F99DB}" dt="2023-01-06T07:39:14.740" v="288"/>
        <pc:sldMkLst>
          <pc:docMk/>
          <pc:sldMk cId="650540778" sldId="277"/>
        </pc:sldMkLst>
        <pc:spChg chg="mod">
          <ac:chgData name="Fathima Sulthana A S" userId="S::fathima.as@experionglobal.com::c32f1623-7d2f-4ffb-9519-120c523dd469" providerId="AD" clId="Web-{74EF669D-AA70-4634-B806-C43A830F99DB}" dt="2023-01-06T07:39:14.740" v="288"/>
          <ac:spMkLst>
            <pc:docMk/>
            <pc:sldMk cId="650540778" sldId="277"/>
            <ac:spMk id="2" creationId="{F55685CE-C296-7877-DDEF-3680923F98B0}"/>
          </ac:spMkLst>
        </pc:spChg>
        <pc:spChg chg="del mod">
          <ac:chgData name="Fathima Sulthana A S" userId="S::fathima.as@experionglobal.com::c32f1623-7d2f-4ffb-9519-120c523dd469" providerId="AD" clId="Web-{74EF669D-AA70-4634-B806-C43A830F99DB}" dt="2023-01-06T07:39:14.740" v="288"/>
          <ac:spMkLst>
            <pc:docMk/>
            <pc:sldMk cId="650540778" sldId="277"/>
            <ac:spMk id="3" creationId="{03D5B454-E7A0-1577-5FD2-2309F1FEBDF7}"/>
          </ac:spMkLst>
        </pc:spChg>
        <pc:spChg chg="add">
          <ac:chgData name="Fathima Sulthana A S" userId="S::fathima.as@experionglobal.com::c32f1623-7d2f-4ffb-9519-120c523dd469" providerId="AD" clId="Web-{74EF669D-AA70-4634-B806-C43A830F99DB}" dt="2023-01-06T07:39:14.740" v="288"/>
          <ac:spMkLst>
            <pc:docMk/>
            <pc:sldMk cId="650540778" sldId="277"/>
            <ac:spMk id="9" creationId="{B819A166-7571-4003-A6B8-B62034C3ED30}"/>
          </ac:spMkLst>
        </pc:spChg>
        <pc:graphicFrameChg chg="add">
          <ac:chgData name="Fathima Sulthana A S" userId="S::fathima.as@experionglobal.com::c32f1623-7d2f-4ffb-9519-120c523dd469" providerId="AD" clId="Web-{74EF669D-AA70-4634-B806-C43A830F99DB}" dt="2023-01-06T07:39:14.740" v="288"/>
          <ac:graphicFrameMkLst>
            <pc:docMk/>
            <pc:sldMk cId="650540778" sldId="277"/>
            <ac:graphicFrameMk id="5" creationId="{782236CB-23CD-AA4D-DF9E-A9180906B70E}"/>
          </ac:graphicFrameMkLst>
        </pc:graphicFrameChg>
      </pc:sldChg>
      <pc:sldChg chg="modSp new">
        <pc:chgData name="Fathima Sulthana A S" userId="S::fathima.as@experionglobal.com::c32f1623-7d2f-4ffb-9519-120c523dd469" providerId="AD" clId="Web-{74EF669D-AA70-4634-B806-C43A830F99DB}" dt="2023-01-06T07:40:15.258" v="328" actId="20577"/>
        <pc:sldMkLst>
          <pc:docMk/>
          <pc:sldMk cId="3822400211" sldId="279"/>
        </pc:sldMkLst>
        <pc:spChg chg="mod">
          <ac:chgData name="Fathima Sulthana A S" userId="S::fathima.as@experionglobal.com::c32f1623-7d2f-4ffb-9519-120c523dd469" providerId="AD" clId="Web-{74EF669D-AA70-4634-B806-C43A830F99DB}" dt="2023-01-06T07:40:15.258" v="328" actId="20577"/>
          <ac:spMkLst>
            <pc:docMk/>
            <pc:sldMk cId="3822400211" sldId="279"/>
            <ac:spMk id="2" creationId="{5BB9C3FB-5F6B-ECC9-FF4B-57F53B310F6D}"/>
          </ac:spMkLst>
        </pc:spChg>
      </pc:sldChg>
    </pc:docChg>
  </pc:docChgLst>
  <pc:docChgLst>
    <pc:chgData name="Muhammed K A" userId="S::muhammed.ka@experionglobal.com::86ee0852-83fe-4de0-a44f-f82af43c788a" providerId="AD" clId="Web-{74130396-F570-5680-AFFA-5E5DF4187892}"/>
    <pc:docChg chg="modSld addMainMaster delMainMaster">
      <pc:chgData name="Muhammed K A" userId="S::muhammed.ka@experionglobal.com::86ee0852-83fe-4de0-a44f-f82af43c788a" providerId="AD" clId="Web-{74130396-F570-5680-AFFA-5E5DF4187892}" dt="2023-01-09T11:28:32.201" v="27" actId="1076"/>
      <pc:docMkLst>
        <pc:docMk/>
      </pc:docMkLst>
      <pc:sldChg chg="delSp modSp mod modClrScheme delDesignElem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109857222" sldId="256"/>
        </pc:sldMkLst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109857222" sldId="256"/>
            <ac:spMk id="45" creationId="{E49CC64F-7275-4E33-961B-0C5CDC439875}"/>
          </ac:spMkLst>
        </pc:spChg>
      </pc:sldChg>
      <pc:sldChg chg="delSp modSp mod modClrScheme delDesignElem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3383771091" sldId="262"/>
        </pc:sldMkLst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3383771091" sldId="262"/>
            <ac:spMk id="2" creationId="{5BCB2ABC-443C-B765-D78B-A6B3BB5018FF}"/>
          </ac:spMkLst>
        </pc:spChg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3383771091" sldId="262"/>
            <ac:spMk id="3" creationId="{4F3AEE07-3CB4-4102-59E0-027BA03376CC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3383771091" sldId="262"/>
            <ac:spMk id="8" creationId="{907EF6B7-1338-4443-8C46-6A318D952DFD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3383771091" sldId="262"/>
            <ac:spMk id="10" creationId="{DAAE4CDD-124C-4DCF-9584-B6033B545DD5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3383771091" sldId="262"/>
            <ac:spMk id="12" creationId="{081E4A58-353D-44AE-B2FC-2A74E2E400F7}"/>
          </ac:spMkLst>
        </pc:spChg>
      </pc:sldChg>
      <pc:sldChg chg="delSp modSp mod modClrScheme delDesignElem chgLayout">
        <pc:chgData name="Muhammed K A" userId="S::muhammed.ka@experionglobal.com::86ee0852-83fe-4de0-a44f-f82af43c788a" providerId="AD" clId="Web-{74130396-F570-5680-AFFA-5E5DF4187892}" dt="2023-01-09T11:28:32.201" v="27" actId="1076"/>
        <pc:sldMkLst>
          <pc:docMk/>
          <pc:sldMk cId="4124718272" sldId="264"/>
        </pc:sldMkLst>
        <pc:spChg chg="mod ord">
          <ac:chgData name="Muhammed K A" userId="S::muhammed.ka@experionglobal.com::86ee0852-83fe-4de0-a44f-f82af43c788a" providerId="AD" clId="Web-{74130396-F570-5680-AFFA-5E5DF4187892}" dt="2023-01-09T11:28:32.201" v="27" actId="1076"/>
          <ac:spMkLst>
            <pc:docMk/>
            <pc:sldMk cId="4124718272" sldId="264"/>
            <ac:spMk id="2" creationId="{19104D5A-F1AC-355E-096E-F3DA7D4052FD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4124718272" sldId="264"/>
            <ac:spMk id="42" creationId="{BACC6370-2D7E-4714-9D71-7542949D7D5D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4124718272" sldId="264"/>
            <ac:spMk id="44" creationId="{256B2C21-A230-48C0-8DF1-C46611373C44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4124718272" sldId="264"/>
            <ac:spMk id="46" creationId="{3847E18C-932D-4C95-AABA-FEC7C9499AD7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4124718272" sldId="264"/>
            <ac:spMk id="48" creationId="{3150CB11-0C61-439E-910F-5787759E72A0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4124718272" sldId="264"/>
            <ac:spMk id="50" creationId="{43F8A58B-5155-44CE-A5FF-7647B47D0A7A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4124718272" sldId="264"/>
            <ac:spMk id="52" creationId="{443F2ACA-E6D6-4028-82DD-F03C262D5DE6}"/>
          </ac:spMkLst>
        </pc:spChg>
        <pc:graphicFrameChg chg="mod ord">
          <ac:chgData name="Muhammed K A" userId="S::muhammed.ka@experionglobal.com::86ee0852-83fe-4de0-a44f-f82af43c788a" providerId="AD" clId="Web-{74130396-F570-5680-AFFA-5E5DF4187892}" dt="2023-01-09T11:26:58.512" v="15"/>
          <ac:graphicFrameMkLst>
            <pc:docMk/>
            <pc:sldMk cId="4124718272" sldId="264"/>
            <ac:graphicFrameMk id="38" creationId="{F0400569-2971-6D17-F9AB-E3062337DE33}"/>
          </ac:graphicFrameMkLst>
        </pc:graphicFrameChg>
      </pc:sldChg>
      <pc:sldChg chg="delSp modSp mod modClrScheme delDesignElem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1192777961" sldId="268"/>
        </pc:sldMkLst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1192777961" sldId="268"/>
            <ac:spMk id="2" creationId="{E5F36B07-CE34-369A-3644-BAF9156E3BCF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1192777961" sldId="268"/>
            <ac:spMk id="14" creationId="{BACC6370-2D7E-4714-9D71-7542949D7D5D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1192777961" sldId="268"/>
            <ac:spMk id="16" creationId="{F68B3F68-107C-434F-AA38-110D5EA91B85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1192777961" sldId="268"/>
            <ac:spMk id="18" creationId="{AAD0DBB9-1A4B-4391-81D4-CB19F9AB918A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1192777961" sldId="268"/>
            <ac:spMk id="20" creationId="{063BBA22-50EA-4C4D-BE05-F1CE4E63AA56}"/>
          </ac:spMkLst>
        </pc:spChg>
        <pc:graphicFrameChg chg="mod ord">
          <ac:chgData name="Muhammed K A" userId="S::muhammed.ka@experionglobal.com::86ee0852-83fe-4de0-a44f-f82af43c788a" providerId="AD" clId="Web-{74130396-F570-5680-AFFA-5E5DF4187892}" dt="2023-01-09T11:26:58.512" v="15"/>
          <ac:graphicFrameMkLst>
            <pc:docMk/>
            <pc:sldMk cId="1192777961" sldId="268"/>
            <ac:graphicFrameMk id="5" creationId="{AA38BB76-BA24-C8D9-4D1A-F55E624A3604}"/>
          </ac:graphicFrameMkLst>
        </pc:graphicFrameChg>
      </pc:sldChg>
      <pc:sldChg chg="delSp modSp mod modClrScheme delDesignElem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2848400343" sldId="271"/>
        </pc:sldMkLst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2848400343" sldId="271"/>
            <ac:spMk id="2" creationId="{156481A1-5033-DF89-3C27-9652F3C7B514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2848400343" sldId="271"/>
            <ac:spMk id="35" creationId="{BACC6370-2D7E-4714-9D71-7542949D7D5D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2848400343" sldId="271"/>
            <ac:spMk id="36" creationId="{256B2C21-A230-48C0-8DF1-C46611373C44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2848400343" sldId="271"/>
            <ac:spMk id="37" creationId="{3847E18C-932D-4C95-AABA-FEC7C9499AD7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2848400343" sldId="271"/>
            <ac:spMk id="38" creationId="{3150CB11-0C61-439E-910F-5787759E72A0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2848400343" sldId="271"/>
            <ac:spMk id="39" creationId="{43F8A58B-5155-44CE-A5FF-7647B47D0A7A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2848400343" sldId="271"/>
            <ac:spMk id="40" creationId="{443F2ACA-E6D6-4028-82DD-F03C262D5DE6}"/>
          </ac:spMkLst>
        </pc:spChg>
        <pc:graphicFrameChg chg="mod ord">
          <ac:chgData name="Muhammed K A" userId="S::muhammed.ka@experionglobal.com::86ee0852-83fe-4de0-a44f-f82af43c788a" providerId="AD" clId="Web-{74130396-F570-5680-AFFA-5E5DF4187892}" dt="2023-01-09T11:26:58.512" v="15"/>
          <ac:graphicFrameMkLst>
            <pc:docMk/>
            <pc:sldMk cId="2848400343" sldId="271"/>
            <ac:graphicFrameMk id="13" creationId="{23A7A7FA-0E99-6D0A-8A93-861E01696DFF}"/>
          </ac:graphicFrameMkLst>
        </pc:graphicFrameChg>
      </pc:sldChg>
      <pc:sldChg chg="delSp mod modClrScheme delDesignElem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2229412499" sldId="275"/>
        </pc:sldMkLst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2229412499" sldId="275"/>
            <ac:spMk id="19" creationId="{42A4FC2C-047E-45A5-965D-8E1E3BF09BC6}"/>
          </ac:spMkLst>
        </pc:spChg>
      </pc:sldChg>
      <pc:sldChg chg="modSp mod modClrScheme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3483862615" sldId="276"/>
        </pc:sldMkLst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3483862615" sldId="276"/>
            <ac:spMk id="3" creationId="{67EB9834-A9E6-F2EB-4EC4-6687FD234567}"/>
          </ac:spMkLst>
        </pc:spChg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3483862615" sldId="276"/>
            <ac:spMk id="6" creationId="{947983CE-9CE9-3746-5FF0-46116FAEC9AE}"/>
          </ac:spMkLst>
        </pc:spChg>
      </pc:sldChg>
      <pc:sldChg chg="delSp modSp mod modClrScheme delDesignElem chgLayout">
        <pc:chgData name="Muhammed K A" userId="S::muhammed.ka@experionglobal.com::86ee0852-83fe-4de0-a44f-f82af43c788a" providerId="AD" clId="Web-{74130396-F570-5680-AFFA-5E5DF4187892}" dt="2023-01-09T11:28:31.498" v="26" actId="1076"/>
        <pc:sldMkLst>
          <pc:docMk/>
          <pc:sldMk cId="650540778" sldId="277"/>
        </pc:sldMkLst>
        <pc:spChg chg="mod ord">
          <ac:chgData name="Muhammed K A" userId="S::muhammed.ka@experionglobal.com::86ee0852-83fe-4de0-a44f-f82af43c788a" providerId="AD" clId="Web-{74130396-F570-5680-AFFA-5E5DF4187892}" dt="2023-01-09T11:28:31.498" v="26" actId="1076"/>
          <ac:spMkLst>
            <pc:docMk/>
            <pc:sldMk cId="650540778" sldId="277"/>
            <ac:spMk id="2" creationId="{F55685CE-C296-7877-DDEF-3680923F98B0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650540778" sldId="277"/>
            <ac:spMk id="9" creationId="{B819A166-7571-4003-A6B8-B62034C3ED30}"/>
          </ac:spMkLst>
        </pc:spChg>
        <pc:graphicFrameChg chg="mod ord">
          <ac:chgData name="Muhammed K A" userId="S::muhammed.ka@experionglobal.com::86ee0852-83fe-4de0-a44f-f82af43c788a" providerId="AD" clId="Web-{74130396-F570-5680-AFFA-5E5DF4187892}" dt="2023-01-09T11:26:58.512" v="15"/>
          <ac:graphicFrameMkLst>
            <pc:docMk/>
            <pc:sldMk cId="650540778" sldId="277"/>
            <ac:graphicFrameMk id="5" creationId="{782236CB-23CD-AA4D-DF9E-A9180906B70E}"/>
          </ac:graphicFrameMkLst>
        </pc:graphicFrameChg>
      </pc:sldChg>
      <pc:sldChg chg="delSp modSp mod modClrScheme delDesignElem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3822400211" sldId="279"/>
        </pc:sldMkLst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3822400211" sldId="279"/>
            <ac:spMk id="2" creationId="{5BB9C3FB-5F6B-ECC9-FF4B-57F53B310F6D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3822400211" sldId="279"/>
            <ac:spMk id="9" creationId="{07E773EB-1EC1-4E49-9DE2-E6F460497242}"/>
          </ac:spMkLst>
        </pc:spChg>
        <pc:graphicFrameChg chg="mod ord">
          <ac:chgData name="Muhammed K A" userId="S::muhammed.ka@experionglobal.com::86ee0852-83fe-4de0-a44f-f82af43c788a" providerId="AD" clId="Web-{74130396-F570-5680-AFFA-5E5DF4187892}" dt="2023-01-09T11:26:58.512" v="15"/>
          <ac:graphicFrameMkLst>
            <pc:docMk/>
            <pc:sldMk cId="3822400211" sldId="279"/>
            <ac:graphicFrameMk id="5" creationId="{5856D162-4C67-8C77-D63C-DE96CDB5602B}"/>
          </ac:graphicFrameMkLst>
        </pc:graphicFrameChg>
      </pc:sldChg>
      <pc:sldChg chg="delSp modSp mod modClrScheme delDesignElem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1595606925" sldId="282"/>
        </pc:sldMkLst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1595606925" sldId="282"/>
            <ac:spMk id="2" creationId="{5BCB2ABC-443C-B765-D78B-A6B3BB5018FF}"/>
          </ac:spMkLst>
        </pc:spChg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1595606925" sldId="282"/>
            <ac:spMk id="3" creationId="{4F3AEE07-3CB4-4102-59E0-027BA03376CC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1595606925" sldId="282"/>
            <ac:spMk id="8" creationId="{907EF6B7-1338-4443-8C46-6A318D952DFD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1595606925" sldId="282"/>
            <ac:spMk id="10" creationId="{DAAE4CDD-124C-4DCF-9584-B6033B545DD5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1595606925" sldId="282"/>
            <ac:spMk id="12" creationId="{081E4A58-353D-44AE-B2FC-2A74E2E400F7}"/>
          </ac:spMkLst>
        </pc:spChg>
      </pc:sldChg>
      <pc:sldChg chg="modSp mod modClrScheme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2284650722" sldId="283"/>
        </pc:sldMkLst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2284650722" sldId="283"/>
            <ac:spMk id="2" creationId="{2365801F-8F47-51EF-94A7-02E527195B99}"/>
          </ac:spMkLst>
        </pc:spChg>
        <pc:picChg chg="mod ord">
          <ac:chgData name="Muhammed K A" userId="S::muhammed.ka@experionglobal.com::86ee0852-83fe-4de0-a44f-f82af43c788a" providerId="AD" clId="Web-{74130396-F570-5680-AFFA-5E5DF4187892}" dt="2023-01-09T11:26:58.512" v="15"/>
          <ac:picMkLst>
            <pc:docMk/>
            <pc:sldMk cId="2284650722" sldId="283"/>
            <ac:picMk id="5" creationId="{24C81787-EB17-A212-A568-BECE5A9BADDD}"/>
          </ac:picMkLst>
        </pc:picChg>
      </pc:sldChg>
      <pc:sldChg chg="delSp modSp mod modClrScheme delDesignElem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929593089" sldId="284"/>
        </pc:sldMkLst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929593089" sldId="284"/>
            <ac:spMk id="2" creationId="{17291B88-66E6-AB69-903C-93A8CAF05257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929593089" sldId="284"/>
            <ac:spMk id="9" creationId="{BACC6370-2D7E-4714-9D71-7542949D7D5D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929593089" sldId="284"/>
            <ac:spMk id="11" creationId="{F68B3F68-107C-434F-AA38-110D5EA91B85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929593089" sldId="284"/>
            <ac:spMk id="13" creationId="{AAD0DBB9-1A4B-4391-81D4-CB19F9AB918A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929593089" sldId="284"/>
            <ac:spMk id="15" creationId="{063BBA22-50EA-4C4D-BE05-F1CE4E63AA56}"/>
          </ac:spMkLst>
        </pc:spChg>
        <pc:graphicFrameChg chg="mod ord">
          <ac:chgData name="Muhammed K A" userId="S::muhammed.ka@experionglobal.com::86ee0852-83fe-4de0-a44f-f82af43c788a" providerId="AD" clId="Web-{74130396-F570-5680-AFFA-5E5DF4187892}" dt="2023-01-09T11:26:58.512" v="15"/>
          <ac:graphicFrameMkLst>
            <pc:docMk/>
            <pc:sldMk cId="929593089" sldId="284"/>
            <ac:graphicFrameMk id="5" creationId="{195F9EC4-1F23-8393-561A-BD540F73224A}"/>
          </ac:graphicFrameMkLst>
        </pc:graphicFrameChg>
      </pc:sldChg>
      <pc:sldChg chg="delSp modSp mod modClrScheme delDesignElem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2769353094" sldId="285"/>
        </pc:sldMkLst>
        <pc:spChg chg="mod ord">
          <ac:chgData name="Muhammed K A" userId="S::muhammed.ka@experionglobal.com::86ee0852-83fe-4de0-a44f-f82af43c788a" providerId="AD" clId="Web-{74130396-F570-5680-AFFA-5E5DF4187892}" dt="2023-01-09T11:26:58.512" v="15"/>
          <ac:spMkLst>
            <pc:docMk/>
            <pc:sldMk cId="2769353094" sldId="285"/>
            <ac:spMk id="2" creationId="{9ADF54DD-27A6-25D0-0EEA-7F88C89451E0}"/>
          </ac:spMkLst>
        </pc:spChg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2769353094" sldId="285"/>
            <ac:spMk id="24" creationId="{42285737-90EE-47DC-AC80-8AE156B11969}"/>
          </ac:spMkLst>
        </pc:spChg>
        <pc:grpChg chg="del">
          <ac:chgData name="Muhammed K A" userId="S::muhammed.ka@experionglobal.com::86ee0852-83fe-4de0-a44f-f82af43c788a" providerId="AD" clId="Web-{74130396-F570-5680-AFFA-5E5DF4187892}" dt="2023-01-09T11:00:45.702" v="0"/>
          <ac:grpSpMkLst>
            <pc:docMk/>
            <pc:sldMk cId="2769353094" sldId="285"/>
            <ac:grpSpMk id="26" creationId="{B57BDC17-F1B3-455F-BBF1-680AA1F25C06}"/>
          </ac:grpSpMkLst>
        </pc:grpChg>
        <pc:graphicFrameChg chg="mod ord">
          <ac:chgData name="Muhammed K A" userId="S::muhammed.ka@experionglobal.com::86ee0852-83fe-4de0-a44f-f82af43c788a" providerId="AD" clId="Web-{74130396-F570-5680-AFFA-5E5DF4187892}" dt="2023-01-09T11:26:58.512" v="15"/>
          <ac:graphicFrameMkLst>
            <pc:docMk/>
            <pc:sldMk cId="2769353094" sldId="285"/>
            <ac:graphicFrameMk id="5" creationId="{BCC1BE20-102F-7C15-A7A5-794727955988}"/>
          </ac:graphicFrameMkLst>
        </pc:graphicFrameChg>
      </pc:sldChg>
      <pc:sldChg chg="delSp modSp mod modClrScheme delDesignElem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220535526" sldId="286"/>
        </pc:sldMkLst>
        <pc:spChg chg="del">
          <ac:chgData name="Muhammed K A" userId="S::muhammed.ka@experionglobal.com::86ee0852-83fe-4de0-a44f-f82af43c788a" providerId="AD" clId="Web-{74130396-F570-5680-AFFA-5E5DF4187892}" dt="2023-01-09T11:00:45.702" v="0"/>
          <ac:spMkLst>
            <pc:docMk/>
            <pc:sldMk cId="220535526" sldId="286"/>
            <ac:spMk id="9" creationId="{42A4FC2C-047E-45A5-965D-8E1E3BF09BC6}"/>
          </ac:spMkLst>
        </pc:spChg>
        <pc:picChg chg="mod ord">
          <ac:chgData name="Muhammed K A" userId="S::muhammed.ka@experionglobal.com::86ee0852-83fe-4de0-a44f-f82af43c788a" providerId="AD" clId="Web-{74130396-F570-5680-AFFA-5E5DF4187892}" dt="2023-01-09T11:26:58.512" v="15"/>
          <ac:picMkLst>
            <pc:docMk/>
            <pc:sldMk cId="220535526" sldId="286"/>
            <ac:picMk id="4" creationId="{4D075585-B19D-0DF2-31CD-3A1D5895FCFB}"/>
          </ac:picMkLst>
        </pc:picChg>
      </pc:sldChg>
      <pc:sldChg chg="modSp mod modClrScheme chgLayout">
        <pc:chgData name="Muhammed K A" userId="S::muhammed.ka@experionglobal.com::86ee0852-83fe-4de0-a44f-f82af43c788a" providerId="AD" clId="Web-{74130396-F570-5680-AFFA-5E5DF4187892}" dt="2023-01-09T11:26:58.512" v="15"/>
        <pc:sldMkLst>
          <pc:docMk/>
          <pc:sldMk cId="270918335" sldId="288"/>
        </pc:sldMkLst>
        <pc:spChg chg="mod">
          <ac:chgData name="Muhammed K A" userId="S::muhammed.ka@experionglobal.com::86ee0852-83fe-4de0-a44f-f82af43c788a" providerId="AD" clId="Web-{74130396-F570-5680-AFFA-5E5DF4187892}" dt="2023-01-09T11:01:39" v="11" actId="20577"/>
          <ac:spMkLst>
            <pc:docMk/>
            <pc:sldMk cId="270918335" sldId="288"/>
            <ac:spMk id="4" creationId="{E51000C3-BC07-B6CF-AF30-DE9C0B1B8D10}"/>
          </ac:spMkLst>
        </pc:spChg>
        <pc:spChg chg="mod">
          <ac:chgData name="Muhammed K A" userId="S::muhammed.ka@experionglobal.com::86ee0852-83fe-4de0-a44f-f82af43c788a" providerId="AD" clId="Web-{74130396-F570-5680-AFFA-5E5DF4187892}" dt="2023-01-09T11:01:21.406" v="4" actId="20577"/>
          <ac:spMkLst>
            <pc:docMk/>
            <pc:sldMk cId="270918335" sldId="288"/>
            <ac:spMk id="8" creationId="{3E86F290-3893-1296-1667-70BB9286C131}"/>
          </ac:spMkLst>
        </pc:spChg>
        <pc:spChg chg="mod">
          <ac:chgData name="Muhammed K A" userId="S::muhammed.ka@experionglobal.com::86ee0852-83fe-4de0-a44f-f82af43c788a" providerId="AD" clId="Web-{74130396-F570-5680-AFFA-5E5DF4187892}" dt="2023-01-09T11:01:29.141" v="5" actId="1076"/>
          <ac:spMkLst>
            <pc:docMk/>
            <pc:sldMk cId="270918335" sldId="288"/>
            <ac:spMk id="10" creationId="{756FC427-DB92-0047-EC74-D35066AB47EC}"/>
          </ac:spMkLst>
        </pc:spChg>
        <pc:graphicFrameChg chg="mod ord">
          <ac:chgData name="Muhammed K A" userId="S::muhammed.ka@experionglobal.com::86ee0852-83fe-4de0-a44f-f82af43c788a" providerId="AD" clId="Web-{74130396-F570-5680-AFFA-5E5DF4187892}" dt="2023-01-09T11:26:58.512" v="15"/>
          <ac:graphicFrameMkLst>
            <pc:docMk/>
            <pc:sldMk cId="270918335" sldId="288"/>
            <ac:graphicFrameMk id="5" creationId="{0667A0BD-E188-526A-A7EE-868D897A29B9}"/>
          </ac:graphicFrameMkLst>
        </pc:graphicFrameChg>
      </pc:sldChg>
      <pc:sldMasterChg chg="del delSldLayout">
        <pc:chgData name="Muhammed K A" userId="S::muhammed.ka@experionglobal.com::86ee0852-83fe-4de0-a44f-f82af43c788a" providerId="AD" clId="Web-{74130396-F570-5680-AFFA-5E5DF4187892}" dt="2023-01-09T11:00:45.702" v="0"/>
        <pc:sldMasterMkLst>
          <pc:docMk/>
          <pc:sldMasterMk cId="2460954070" sldId="2147483660"/>
        </pc:sldMasterMkLst>
        <pc:sldLayoutChg chg="del">
          <pc:chgData name="Muhammed K A" userId="S::muhammed.ka@experionglobal.com::86ee0852-83fe-4de0-a44f-f82af43c788a" providerId="AD" clId="Web-{74130396-F570-5680-AFFA-5E5DF4187892}" dt="2023-01-09T11:00:45.70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uhammed K A" userId="S::muhammed.ka@experionglobal.com::86ee0852-83fe-4de0-a44f-f82af43c788a" providerId="AD" clId="Web-{74130396-F570-5680-AFFA-5E5DF4187892}" dt="2023-01-09T11:00:45.70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uhammed K A" userId="S::muhammed.ka@experionglobal.com::86ee0852-83fe-4de0-a44f-f82af43c788a" providerId="AD" clId="Web-{74130396-F570-5680-AFFA-5E5DF4187892}" dt="2023-01-09T11:00:45.70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uhammed K A" userId="S::muhammed.ka@experionglobal.com::86ee0852-83fe-4de0-a44f-f82af43c788a" providerId="AD" clId="Web-{74130396-F570-5680-AFFA-5E5DF4187892}" dt="2023-01-09T11:00:45.70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uhammed K A" userId="S::muhammed.ka@experionglobal.com::86ee0852-83fe-4de0-a44f-f82af43c788a" providerId="AD" clId="Web-{74130396-F570-5680-AFFA-5E5DF4187892}" dt="2023-01-09T11:00:45.70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uhammed K A" userId="S::muhammed.ka@experionglobal.com::86ee0852-83fe-4de0-a44f-f82af43c788a" providerId="AD" clId="Web-{74130396-F570-5680-AFFA-5E5DF4187892}" dt="2023-01-09T11:00:45.70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uhammed K A" userId="S::muhammed.ka@experionglobal.com::86ee0852-83fe-4de0-a44f-f82af43c788a" providerId="AD" clId="Web-{74130396-F570-5680-AFFA-5E5DF4187892}" dt="2023-01-09T11:00:45.70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uhammed K A" userId="S::muhammed.ka@experionglobal.com::86ee0852-83fe-4de0-a44f-f82af43c788a" providerId="AD" clId="Web-{74130396-F570-5680-AFFA-5E5DF4187892}" dt="2023-01-09T11:00:45.70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uhammed K A" userId="S::muhammed.ka@experionglobal.com::86ee0852-83fe-4de0-a44f-f82af43c788a" providerId="AD" clId="Web-{74130396-F570-5680-AFFA-5E5DF4187892}" dt="2023-01-09T11:00:45.70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uhammed K A" userId="S::muhammed.ka@experionglobal.com::86ee0852-83fe-4de0-a44f-f82af43c788a" providerId="AD" clId="Web-{74130396-F570-5680-AFFA-5E5DF4187892}" dt="2023-01-09T11:00:45.70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uhammed K A" userId="S::muhammed.ka@experionglobal.com::86ee0852-83fe-4de0-a44f-f82af43c788a" providerId="AD" clId="Web-{74130396-F570-5680-AFFA-5E5DF4187892}" dt="2023-01-09T11:00:45.70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uhammed K A" userId="S::muhammed.ka@experionglobal.com::86ee0852-83fe-4de0-a44f-f82af43c788a" providerId="AD" clId="Web-{74130396-F570-5680-AFFA-5E5DF4187892}" dt="2023-01-09T11:00:57.905" v="1"/>
        <pc:sldMasterMkLst>
          <pc:docMk/>
          <pc:sldMasterMk cId="2404395055" sldId="2147483672"/>
        </pc:sldMasterMkLst>
        <pc:sldLayoutChg chg="add del mod replId">
          <pc:chgData name="Muhammed K A" userId="S::muhammed.ka@experionglobal.com::86ee0852-83fe-4de0-a44f-f82af43c788a" providerId="AD" clId="Web-{74130396-F570-5680-AFFA-5E5DF4187892}" dt="2023-01-09T11:00:57.905" v="1"/>
          <pc:sldLayoutMkLst>
            <pc:docMk/>
            <pc:sldMasterMk cId="2404395055" sldId="2147483672"/>
            <pc:sldLayoutMk cId="2823277088" sldId="2147483673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00:57.905" v="1"/>
          <pc:sldLayoutMkLst>
            <pc:docMk/>
            <pc:sldMasterMk cId="2404395055" sldId="2147483672"/>
            <pc:sldLayoutMk cId="3528901999" sldId="2147483674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00:57.905" v="1"/>
          <pc:sldLayoutMkLst>
            <pc:docMk/>
            <pc:sldMasterMk cId="2404395055" sldId="2147483672"/>
            <pc:sldLayoutMk cId="2033059679" sldId="2147483675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00:57.905" v="1"/>
          <pc:sldLayoutMkLst>
            <pc:docMk/>
            <pc:sldMasterMk cId="2404395055" sldId="2147483672"/>
            <pc:sldLayoutMk cId="3054481753" sldId="2147483676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00:57.905" v="1"/>
          <pc:sldLayoutMkLst>
            <pc:docMk/>
            <pc:sldMasterMk cId="2404395055" sldId="2147483672"/>
            <pc:sldLayoutMk cId="280650963" sldId="2147483677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00:57.905" v="1"/>
          <pc:sldLayoutMkLst>
            <pc:docMk/>
            <pc:sldMasterMk cId="2404395055" sldId="2147483672"/>
            <pc:sldLayoutMk cId="4053571290" sldId="2147483678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00:57.905" v="1"/>
          <pc:sldLayoutMkLst>
            <pc:docMk/>
            <pc:sldMasterMk cId="2404395055" sldId="2147483672"/>
            <pc:sldLayoutMk cId="215434787" sldId="2147483679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00:57.905" v="1"/>
          <pc:sldLayoutMkLst>
            <pc:docMk/>
            <pc:sldMasterMk cId="2404395055" sldId="2147483672"/>
            <pc:sldLayoutMk cId="301387597" sldId="2147483680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00:57.905" v="1"/>
          <pc:sldLayoutMkLst>
            <pc:docMk/>
            <pc:sldMasterMk cId="2404395055" sldId="2147483672"/>
            <pc:sldLayoutMk cId="2885535022" sldId="2147483681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00:57.905" v="1"/>
          <pc:sldLayoutMkLst>
            <pc:docMk/>
            <pc:sldMasterMk cId="2404395055" sldId="2147483672"/>
            <pc:sldLayoutMk cId="2553712278" sldId="2147483682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00:57.905" v="1"/>
          <pc:sldLayoutMkLst>
            <pc:docMk/>
            <pc:sldMasterMk cId="2404395055" sldId="2147483672"/>
            <pc:sldLayoutMk cId="3872226019" sldId="2147483683"/>
          </pc:sldLayoutMkLst>
        </pc:sldLayoutChg>
      </pc:sldMasterChg>
      <pc:sldMasterChg chg="add del addSldLayout delSldLayout modSldLayout">
        <pc:chgData name="Muhammed K A" userId="S::muhammed.ka@experionglobal.com::86ee0852-83fe-4de0-a44f-f82af43c788a" providerId="AD" clId="Web-{74130396-F570-5680-AFFA-5E5DF4187892}" dt="2023-01-09T11:26:58.512" v="15"/>
        <pc:sldMasterMkLst>
          <pc:docMk/>
          <pc:sldMasterMk cId="766479686" sldId="2147483684"/>
        </pc:sldMasterMkLst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766479686" sldId="2147483684"/>
            <pc:sldLayoutMk cId="1825684601" sldId="2147483685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766479686" sldId="2147483684"/>
            <pc:sldLayoutMk cId="2361135385" sldId="2147483686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766479686" sldId="2147483684"/>
            <pc:sldLayoutMk cId="2351469505" sldId="2147483687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766479686" sldId="2147483684"/>
            <pc:sldLayoutMk cId="1486481755" sldId="2147483688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766479686" sldId="2147483684"/>
            <pc:sldLayoutMk cId="235163912" sldId="2147483689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766479686" sldId="2147483684"/>
            <pc:sldLayoutMk cId="2213130779" sldId="2147483690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766479686" sldId="2147483684"/>
            <pc:sldLayoutMk cId="2544496899" sldId="2147483691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766479686" sldId="2147483684"/>
            <pc:sldLayoutMk cId="2415288970" sldId="2147483692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766479686" sldId="2147483684"/>
            <pc:sldLayoutMk cId="4049960935" sldId="2147483693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766479686" sldId="2147483684"/>
            <pc:sldLayoutMk cId="3366856880" sldId="2147483694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766479686" sldId="2147483684"/>
            <pc:sldLayoutMk cId="2313366208" sldId="2147483695"/>
          </pc:sldLayoutMkLst>
        </pc:sldLayoutChg>
      </pc:sldMasterChg>
      <pc:sldMasterChg chg="add del addSldLayout delSldLayout modSldLayout">
        <pc:chgData name="Muhammed K A" userId="S::muhammed.ka@experionglobal.com::86ee0852-83fe-4de0-a44f-f82af43c788a" providerId="AD" clId="Web-{74130396-F570-5680-AFFA-5E5DF4187892}" dt="2023-01-09T11:26:58.512" v="15"/>
        <pc:sldMasterMkLst>
          <pc:docMk/>
          <pc:sldMasterMk cId="687601814" sldId="2147483696"/>
        </pc:sldMasterMkLst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687601814" sldId="2147483696"/>
            <pc:sldLayoutMk cId="3051963127" sldId="2147483697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687601814" sldId="2147483696"/>
            <pc:sldLayoutMk cId="299379469" sldId="2147483698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687601814" sldId="2147483696"/>
            <pc:sldLayoutMk cId="91793879" sldId="2147483699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687601814" sldId="2147483696"/>
            <pc:sldLayoutMk cId="1916618305" sldId="2147483700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687601814" sldId="2147483696"/>
            <pc:sldLayoutMk cId="264221045" sldId="2147483701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687601814" sldId="2147483696"/>
            <pc:sldLayoutMk cId="259631050" sldId="2147483702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687601814" sldId="2147483696"/>
            <pc:sldLayoutMk cId="4002146145" sldId="2147483703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687601814" sldId="2147483696"/>
            <pc:sldLayoutMk cId="2468719063" sldId="2147483704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687601814" sldId="2147483696"/>
            <pc:sldLayoutMk cId="1752752031" sldId="2147483705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687601814" sldId="2147483696"/>
            <pc:sldLayoutMk cId="1312910667" sldId="2147483706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8.512" v="15"/>
          <pc:sldLayoutMkLst>
            <pc:docMk/>
            <pc:sldMasterMk cId="687601814" sldId="2147483696"/>
            <pc:sldLayoutMk cId="82872448" sldId="2147483707"/>
          </pc:sldLayoutMkLst>
        </pc:sldLayoutChg>
      </pc:sldMasterChg>
      <pc:sldMasterChg chg="add del addSldLayout delSldLayout modSldLayout">
        <pc:chgData name="Muhammed K A" userId="S::muhammed.ka@experionglobal.com::86ee0852-83fe-4de0-a44f-f82af43c788a" providerId="AD" clId="Web-{74130396-F570-5680-AFFA-5E5DF4187892}" dt="2023-01-09T11:26:54.902" v="14"/>
        <pc:sldMasterMkLst>
          <pc:docMk/>
          <pc:sldMasterMk cId="3996165084" sldId="2147483708"/>
        </pc:sldMasterMkLst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140085041" sldId="2147483709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1701904306" sldId="2147483710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3641668563" sldId="2147483711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2410708556" sldId="2147483712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962758340" sldId="2147483713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3200247241" sldId="2147483714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487449298" sldId="2147483715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433035762" sldId="2147483716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2101518251" sldId="2147483717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1853712762" sldId="2147483718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920628730" sldId="2147483719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2729673405" sldId="2147483720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3534280025" sldId="2147483721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2612550379" sldId="2147483722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893711957" sldId="2147483723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3545393491" sldId="2147483724"/>
          </pc:sldLayoutMkLst>
        </pc:sldLayoutChg>
        <pc:sldLayoutChg chg="add del mod replId">
          <pc:chgData name="Muhammed K A" userId="S::muhammed.ka@experionglobal.com::86ee0852-83fe-4de0-a44f-f82af43c788a" providerId="AD" clId="Web-{74130396-F570-5680-AFFA-5E5DF4187892}" dt="2023-01-09T11:26:54.902" v="14"/>
          <pc:sldLayoutMkLst>
            <pc:docMk/>
            <pc:sldMasterMk cId="3996165084" sldId="2147483708"/>
            <pc:sldLayoutMk cId="872008781" sldId="2147483725"/>
          </pc:sldLayoutMkLst>
        </pc:sldLayoutChg>
      </pc:sldMasterChg>
    </pc:docChg>
  </pc:docChgLst>
  <pc:docChgLst>
    <pc:chgData name="Arjun Asok" userId="S::arjun.asok@experionglobal.com::d497ae95-be2b-4867-b271-30c894ac96ff" providerId="AD" clId="Web-{2AC54E27-F9C7-3343-1C39-BE23C1CF84C4}"/>
    <pc:docChg chg="modSld">
      <pc:chgData name="Arjun Asok" userId="S::arjun.asok@experionglobal.com::d497ae95-be2b-4867-b271-30c894ac96ff" providerId="AD" clId="Web-{2AC54E27-F9C7-3343-1C39-BE23C1CF84C4}" dt="2023-01-08T19:37:00.786" v="349" actId="20577"/>
      <pc:docMkLst>
        <pc:docMk/>
      </pc:docMkLst>
      <pc:sldChg chg="addSp delSp modSp mod setBg setClrOvrMap">
        <pc:chgData name="Arjun Asok" userId="S::arjun.asok@experionglobal.com::d497ae95-be2b-4867-b271-30c894ac96ff" providerId="AD" clId="Web-{2AC54E27-F9C7-3343-1C39-BE23C1CF84C4}" dt="2023-01-08T19:37:00.786" v="349" actId="20577"/>
        <pc:sldMkLst>
          <pc:docMk/>
          <pc:sldMk cId="2229412499" sldId="275"/>
        </pc:sldMkLst>
        <pc:spChg chg="add mod">
          <ac:chgData name="Arjun Asok" userId="S::arjun.asok@experionglobal.com::d497ae95-be2b-4867-b271-30c894ac96ff" providerId="AD" clId="Web-{2AC54E27-F9C7-3343-1C39-BE23C1CF84C4}" dt="2023-01-08T18:52:41.740" v="51" actId="1076"/>
          <ac:spMkLst>
            <pc:docMk/>
            <pc:sldMk cId="2229412499" sldId="275"/>
            <ac:spMk id="13" creationId="{C70E9848-E56C-92E6-1320-827C7725DF7E}"/>
          </ac:spMkLst>
        </pc:spChg>
        <pc:spChg chg="add mod">
          <ac:chgData name="Arjun Asok" userId="S::arjun.asok@experionglobal.com::d497ae95-be2b-4867-b271-30c894ac96ff" providerId="AD" clId="Web-{2AC54E27-F9C7-3343-1C39-BE23C1CF84C4}" dt="2023-01-08T19:32:54.278" v="281" actId="20577"/>
          <ac:spMkLst>
            <pc:docMk/>
            <pc:sldMk cId="2229412499" sldId="275"/>
            <ac:spMk id="14" creationId="{E7853835-3540-7BD5-8168-F7621D1B5768}"/>
          </ac:spMkLst>
        </pc:spChg>
        <pc:spChg chg="add mod">
          <ac:chgData name="Arjun Asok" userId="S::arjun.asok@experionglobal.com::d497ae95-be2b-4867-b271-30c894ac96ff" providerId="AD" clId="Web-{2AC54E27-F9C7-3343-1C39-BE23C1CF84C4}" dt="2023-01-08T18:53:41.508" v="68" actId="1076"/>
          <ac:spMkLst>
            <pc:docMk/>
            <pc:sldMk cId="2229412499" sldId="275"/>
            <ac:spMk id="15" creationId="{B4DE001A-9211-4E2D-908B-AB0FB84CF9DC}"/>
          </ac:spMkLst>
        </pc:spChg>
        <pc:spChg chg="add mod">
          <ac:chgData name="Arjun Asok" userId="S::arjun.asok@experionglobal.com::d497ae95-be2b-4867-b271-30c894ac96ff" providerId="AD" clId="Web-{2AC54E27-F9C7-3343-1C39-BE23C1CF84C4}" dt="2023-01-08T18:55:23.605" v="80" actId="1076"/>
          <ac:spMkLst>
            <pc:docMk/>
            <pc:sldMk cId="2229412499" sldId="275"/>
            <ac:spMk id="16" creationId="{F6B2E44B-CB63-1A64-D028-39392B033A5A}"/>
          </ac:spMkLst>
        </pc:spChg>
        <pc:spChg chg="add mod">
          <ac:chgData name="Arjun Asok" userId="S::arjun.asok@experionglobal.com::d497ae95-be2b-4867-b271-30c894ac96ff" providerId="AD" clId="Web-{2AC54E27-F9C7-3343-1C39-BE23C1CF84C4}" dt="2023-01-08T19:17:13.680" v="159" actId="14100"/>
          <ac:spMkLst>
            <pc:docMk/>
            <pc:sldMk cId="2229412499" sldId="275"/>
            <ac:spMk id="17" creationId="{239BB101-FB5C-2A64-F276-22815CE41E32}"/>
          </ac:spMkLst>
        </pc:spChg>
        <pc:spChg chg="add del">
          <ac:chgData name="Arjun Asok" userId="S::arjun.asok@experionglobal.com::d497ae95-be2b-4867-b271-30c894ac96ff" providerId="AD" clId="Web-{2AC54E27-F9C7-3343-1C39-BE23C1CF84C4}" dt="2023-01-08T18:40:10.867" v="2"/>
          <ac:spMkLst>
            <pc:docMk/>
            <pc:sldMk cId="2229412499" sldId="275"/>
            <ac:spMk id="18" creationId="{42A4FC2C-047E-45A5-965D-8E1E3BF09BC6}"/>
          </ac:spMkLst>
        </pc:spChg>
        <pc:spChg chg="add">
          <ac:chgData name="Arjun Asok" userId="S::arjun.asok@experionglobal.com::d497ae95-be2b-4867-b271-30c894ac96ff" providerId="AD" clId="Web-{2AC54E27-F9C7-3343-1C39-BE23C1CF84C4}" dt="2023-01-08T18:40:42.227" v="4"/>
          <ac:spMkLst>
            <pc:docMk/>
            <pc:sldMk cId="2229412499" sldId="275"/>
            <ac:spMk id="19" creationId="{42A4FC2C-047E-45A5-965D-8E1E3BF09BC6}"/>
          </ac:spMkLst>
        </pc:spChg>
        <pc:spChg chg="add mod">
          <ac:chgData name="Arjun Asok" userId="S::arjun.asok@experionglobal.com::d497ae95-be2b-4867-b271-30c894ac96ff" providerId="AD" clId="Web-{2AC54E27-F9C7-3343-1C39-BE23C1CF84C4}" dt="2023-01-08T19:19:40.424" v="200" actId="1076"/>
          <ac:spMkLst>
            <pc:docMk/>
            <pc:sldMk cId="2229412499" sldId="275"/>
            <ac:spMk id="20" creationId="{F3EA9A60-8118-6FC6-9F41-12F6B6B575A9}"/>
          </ac:spMkLst>
        </pc:spChg>
        <pc:spChg chg="add mod">
          <ac:chgData name="Arjun Asok" userId="S::arjun.asok@experionglobal.com::d497ae95-be2b-4867-b271-30c894ac96ff" providerId="AD" clId="Web-{2AC54E27-F9C7-3343-1C39-BE23C1CF84C4}" dt="2023-01-08T19:29:36.959" v="221" actId="20577"/>
          <ac:spMkLst>
            <pc:docMk/>
            <pc:sldMk cId="2229412499" sldId="275"/>
            <ac:spMk id="21" creationId="{595CEC20-F83E-F37A-2738-6475E85B2AF9}"/>
          </ac:spMkLst>
        </pc:spChg>
        <pc:spChg chg="add mod">
          <ac:chgData name="Arjun Asok" userId="S::arjun.asok@experionglobal.com::d497ae95-be2b-4867-b271-30c894ac96ff" providerId="AD" clId="Web-{2AC54E27-F9C7-3343-1C39-BE23C1CF84C4}" dt="2023-01-08T19:37:00.786" v="349" actId="20577"/>
          <ac:spMkLst>
            <pc:docMk/>
            <pc:sldMk cId="2229412499" sldId="275"/>
            <ac:spMk id="22" creationId="{8D2BCF02-B9D3-C3F3-A8C7-973E229B9421}"/>
          </ac:spMkLst>
        </pc:spChg>
        <pc:picChg chg="add mod modCrop">
          <ac:chgData name="Arjun Asok" userId="S::arjun.asok@experionglobal.com::d497ae95-be2b-4867-b271-30c894ac96ff" providerId="AD" clId="Web-{2AC54E27-F9C7-3343-1C39-BE23C1CF84C4}" dt="2023-01-08T19:04:57.890" v="81" actId="14100"/>
          <ac:picMkLst>
            <pc:docMk/>
            <pc:sldMk cId="2229412499" sldId="275"/>
            <ac:picMk id="2" creationId="{F2147B55-F5FA-B5D9-6032-1379112B566C}"/>
          </ac:picMkLst>
        </pc:picChg>
        <pc:picChg chg="add del">
          <ac:chgData name="Arjun Asok" userId="S::arjun.asok@experionglobal.com::d497ae95-be2b-4867-b271-30c894ac96ff" providerId="AD" clId="Web-{2AC54E27-F9C7-3343-1C39-BE23C1CF84C4}" dt="2023-01-08T18:47:34.106" v="33"/>
          <ac:picMkLst>
            <pc:docMk/>
            <pc:sldMk cId="2229412499" sldId="275"/>
            <ac:picMk id="12" creationId="{BE0A2FF8-B77F-5EF1-3811-8EE61273CA19}"/>
          </ac:picMkLst>
        </pc:picChg>
        <pc:inkChg chg="add del">
          <ac:chgData name="Arjun Asok" userId="S::arjun.asok@experionglobal.com::d497ae95-be2b-4867-b271-30c894ac96ff" providerId="AD" clId="Web-{2AC54E27-F9C7-3343-1C39-BE23C1CF84C4}" dt="2023-01-08T18:42:16.043" v="12"/>
          <ac:inkMkLst>
            <pc:docMk/>
            <pc:sldMk cId="2229412499" sldId="275"/>
            <ac:inkMk id="3" creationId="{C894114D-5964-DAA2-2BA8-D2977251EDF2}"/>
          </ac:inkMkLst>
        </pc:inkChg>
        <pc:inkChg chg="add del">
          <ac:chgData name="Arjun Asok" userId="S::arjun.asok@experionglobal.com::d497ae95-be2b-4867-b271-30c894ac96ff" providerId="AD" clId="Web-{2AC54E27-F9C7-3343-1C39-BE23C1CF84C4}" dt="2023-01-08T18:42:14.730" v="11"/>
          <ac:inkMkLst>
            <pc:docMk/>
            <pc:sldMk cId="2229412499" sldId="275"/>
            <ac:inkMk id="4" creationId="{DB7EF015-AE45-0B6C-D458-579456F1E0D7}"/>
          </ac:inkMkLst>
        </pc:inkChg>
        <pc:inkChg chg="add del">
          <ac:chgData name="Arjun Asok" userId="S::arjun.asok@experionglobal.com::d497ae95-be2b-4867-b271-30c894ac96ff" providerId="AD" clId="Web-{2AC54E27-F9C7-3343-1C39-BE23C1CF84C4}" dt="2023-01-08T18:42:13.636" v="10"/>
          <ac:inkMkLst>
            <pc:docMk/>
            <pc:sldMk cId="2229412499" sldId="275"/>
            <ac:inkMk id="5" creationId="{695D4311-0017-8C8E-2C01-5C0442E0ECF0}"/>
          </ac:inkMkLst>
        </pc:inkChg>
        <pc:inkChg chg="add del">
          <ac:chgData name="Arjun Asok" userId="S::arjun.asok@experionglobal.com::d497ae95-be2b-4867-b271-30c894ac96ff" providerId="AD" clId="Web-{2AC54E27-F9C7-3343-1C39-BE23C1CF84C4}" dt="2023-01-08T18:42:12.199" v="9"/>
          <ac:inkMkLst>
            <pc:docMk/>
            <pc:sldMk cId="2229412499" sldId="275"/>
            <ac:inkMk id="6" creationId="{93E02E28-FE4C-1AC0-D2F9-3F74885B9234}"/>
          </ac:inkMkLst>
        </pc:inkChg>
        <pc:inkChg chg="add del">
          <ac:chgData name="Arjun Asok" userId="S::arjun.asok@experionglobal.com::d497ae95-be2b-4867-b271-30c894ac96ff" providerId="AD" clId="Web-{2AC54E27-F9C7-3343-1C39-BE23C1CF84C4}" dt="2023-01-08T18:42:26.715" v="14"/>
          <ac:inkMkLst>
            <pc:docMk/>
            <pc:sldMk cId="2229412499" sldId="275"/>
            <ac:inkMk id="7" creationId="{9A15BF05-1E38-DECF-8E73-8208C3CD8EE9}"/>
          </ac:inkMkLst>
        </pc:inkChg>
        <pc:inkChg chg="add del">
          <ac:chgData name="Arjun Asok" userId="S::arjun.asok@experionglobal.com::d497ae95-be2b-4867-b271-30c894ac96ff" providerId="AD" clId="Web-{2AC54E27-F9C7-3343-1C39-BE23C1CF84C4}" dt="2023-01-08T18:42:40.184" v="20"/>
          <ac:inkMkLst>
            <pc:docMk/>
            <pc:sldMk cId="2229412499" sldId="275"/>
            <ac:inkMk id="8" creationId="{F43DEF20-9BE6-B68A-E72A-11AFC048C341}"/>
          </ac:inkMkLst>
        </pc:inkChg>
        <pc:inkChg chg="add del">
          <ac:chgData name="Arjun Asok" userId="S::arjun.asok@experionglobal.com::d497ae95-be2b-4867-b271-30c894ac96ff" providerId="AD" clId="Web-{2AC54E27-F9C7-3343-1C39-BE23C1CF84C4}" dt="2023-01-08T18:42:38.606" v="19"/>
          <ac:inkMkLst>
            <pc:docMk/>
            <pc:sldMk cId="2229412499" sldId="275"/>
            <ac:inkMk id="9" creationId="{C0681F71-E41A-D99E-32E3-A5D7954D1C6E}"/>
          </ac:inkMkLst>
        </pc:inkChg>
        <pc:inkChg chg="add del">
          <ac:chgData name="Arjun Asok" userId="S::arjun.asok@experionglobal.com::d497ae95-be2b-4867-b271-30c894ac96ff" providerId="AD" clId="Web-{2AC54E27-F9C7-3343-1C39-BE23C1CF84C4}" dt="2023-01-08T18:42:37.981" v="18"/>
          <ac:inkMkLst>
            <pc:docMk/>
            <pc:sldMk cId="2229412499" sldId="275"/>
            <ac:inkMk id="10" creationId="{CF90F628-7752-0876-7784-DC083066801B}"/>
          </ac:inkMkLst>
        </pc:inkChg>
        <pc:inkChg chg="add del">
          <ac:chgData name="Arjun Asok" userId="S::arjun.asok@experionglobal.com::d497ae95-be2b-4867-b271-30c894ac96ff" providerId="AD" clId="Web-{2AC54E27-F9C7-3343-1C39-BE23C1CF84C4}" dt="2023-01-08T18:43:07.688" v="22"/>
          <ac:inkMkLst>
            <pc:docMk/>
            <pc:sldMk cId="2229412499" sldId="275"/>
            <ac:inkMk id="11" creationId="{77718EC3-FB2E-5915-850B-73F68EAABE7B}"/>
          </ac:inkMkLst>
        </pc:inkChg>
      </pc:sldChg>
    </pc:docChg>
  </pc:docChgLst>
  <pc:docChgLst>
    <pc:chgData name="Abhinav Shabu" userId="S::abhinav.shabu@experionglobal.com::e4f1e198-0c33-4e0c-81df-fe7fcf5d2eb6" providerId="AD" clId="Web-{3E807551-1DBB-180B-10F9-4A5D2B242E9A}"/>
    <pc:docChg chg="addSld delSld modSld">
      <pc:chgData name="Abhinav Shabu" userId="S::abhinav.shabu@experionglobal.com::e4f1e198-0c33-4e0c-81df-fe7fcf5d2eb6" providerId="AD" clId="Web-{3E807551-1DBB-180B-10F9-4A5D2B242E9A}" dt="2023-01-06T07:29:58.969" v="422" actId="20577"/>
      <pc:docMkLst>
        <pc:docMk/>
      </pc:docMkLst>
      <pc:sldChg chg="addSp modSp mod setBg">
        <pc:chgData name="Abhinav Shabu" userId="S::abhinav.shabu@experionglobal.com::e4f1e198-0c33-4e0c-81df-fe7fcf5d2eb6" providerId="AD" clId="Web-{3E807551-1DBB-180B-10F9-4A5D2B242E9A}" dt="2023-01-06T06:33:01.022" v="1"/>
        <pc:sldMkLst>
          <pc:docMk/>
          <pc:sldMk cId="1571772900" sldId="257"/>
        </pc:sldMkLst>
        <pc:spChg chg="mod">
          <ac:chgData name="Abhinav Shabu" userId="S::abhinav.shabu@experionglobal.com::e4f1e198-0c33-4e0c-81df-fe7fcf5d2eb6" providerId="AD" clId="Web-{3E807551-1DBB-180B-10F9-4A5D2B242E9A}" dt="2023-01-06T06:33:01.022" v="1"/>
          <ac:spMkLst>
            <pc:docMk/>
            <pc:sldMk cId="1571772900" sldId="257"/>
            <ac:spMk id="2" creationId="{CD5262E3-07C8-1329-9896-8C9AEEAE2534}"/>
          </ac:spMkLst>
        </pc:spChg>
        <pc:spChg chg="mod">
          <ac:chgData name="Abhinav Shabu" userId="S::abhinav.shabu@experionglobal.com::e4f1e198-0c33-4e0c-81df-fe7fcf5d2eb6" providerId="AD" clId="Web-{3E807551-1DBB-180B-10F9-4A5D2B242E9A}" dt="2023-01-06T06:33:01.022" v="1"/>
          <ac:spMkLst>
            <pc:docMk/>
            <pc:sldMk cId="1571772900" sldId="257"/>
            <ac:spMk id="3" creationId="{749DE107-42AF-6949-A03A-1E39B448FCF9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33:01.022" v="1"/>
          <ac:spMkLst>
            <pc:docMk/>
            <pc:sldMk cId="1571772900" sldId="257"/>
            <ac:spMk id="8" creationId="{907EF6B7-1338-4443-8C46-6A318D952DFD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33:01.022" v="1"/>
          <ac:spMkLst>
            <pc:docMk/>
            <pc:sldMk cId="1571772900" sldId="257"/>
            <ac:spMk id="10" creationId="{DAAE4CDD-124C-4DCF-9584-B6033B545DD5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33:01.022" v="1"/>
          <ac:spMkLst>
            <pc:docMk/>
            <pc:sldMk cId="1571772900" sldId="257"/>
            <ac:spMk id="12" creationId="{081E4A58-353D-44AE-B2FC-2A74E2E400F7}"/>
          </ac:spMkLst>
        </pc:spChg>
      </pc:sldChg>
      <pc:sldChg chg="addSp modSp mod setBg">
        <pc:chgData name="Abhinav Shabu" userId="S::abhinav.shabu@experionglobal.com::e4f1e198-0c33-4e0c-81df-fe7fcf5d2eb6" providerId="AD" clId="Web-{3E807551-1DBB-180B-10F9-4A5D2B242E9A}" dt="2023-01-06T07:24:20.175" v="306" actId="20577"/>
        <pc:sldMkLst>
          <pc:docMk/>
          <pc:sldMk cId="2770688803" sldId="259"/>
        </pc:sldMkLst>
        <pc:spChg chg="mod">
          <ac:chgData name="Abhinav Shabu" userId="S::abhinav.shabu@experionglobal.com::e4f1e198-0c33-4e0c-81df-fe7fcf5d2eb6" providerId="AD" clId="Web-{3E807551-1DBB-180B-10F9-4A5D2B242E9A}" dt="2023-01-06T06:39:03.318" v="6"/>
          <ac:spMkLst>
            <pc:docMk/>
            <pc:sldMk cId="2770688803" sldId="259"/>
            <ac:spMk id="2" creationId="{E46DDBD7-33C6-D80B-0206-F18E38514877}"/>
          </ac:spMkLst>
        </pc:spChg>
        <pc:spChg chg="mod">
          <ac:chgData name="Abhinav Shabu" userId="S::abhinav.shabu@experionglobal.com::e4f1e198-0c33-4e0c-81df-fe7fcf5d2eb6" providerId="AD" clId="Web-{3E807551-1DBB-180B-10F9-4A5D2B242E9A}" dt="2023-01-06T07:24:20.175" v="306" actId="20577"/>
          <ac:spMkLst>
            <pc:docMk/>
            <pc:sldMk cId="2770688803" sldId="259"/>
            <ac:spMk id="3" creationId="{2E55E4CE-5CBF-A189-FE34-A317163A8920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39:03.318" v="6"/>
          <ac:spMkLst>
            <pc:docMk/>
            <pc:sldMk cId="2770688803" sldId="259"/>
            <ac:spMk id="8" creationId="{C2554CA6-288E-4202-BC52-2E5A8F0C0AED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39:03.318" v="6"/>
          <ac:spMkLst>
            <pc:docMk/>
            <pc:sldMk cId="2770688803" sldId="259"/>
            <ac:spMk id="10" creationId="{B10BB131-AC8E-4A8E-A5D1-36260F720C3B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39:03.318" v="6"/>
          <ac:spMkLst>
            <pc:docMk/>
            <pc:sldMk cId="2770688803" sldId="259"/>
            <ac:spMk id="12" creationId="{5B7778FC-632E-4DCA-A7CB-0D7731CCF970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39:03.318" v="6"/>
          <ac:spMkLst>
            <pc:docMk/>
            <pc:sldMk cId="2770688803" sldId="259"/>
            <ac:spMk id="14" creationId="{FA23A907-97FB-4A8F-880A-DD77401C4296}"/>
          </ac:spMkLst>
        </pc:spChg>
      </pc:sldChg>
      <pc:sldChg chg="addSp modSp new mod setBg">
        <pc:chgData name="Abhinav Shabu" userId="S::abhinav.shabu@experionglobal.com::e4f1e198-0c33-4e0c-81df-fe7fcf5d2eb6" providerId="AD" clId="Web-{3E807551-1DBB-180B-10F9-4A5D2B242E9A}" dt="2023-01-06T07:26:24.304" v="379" actId="20577"/>
        <pc:sldMkLst>
          <pc:docMk/>
          <pc:sldMk cId="2474221965" sldId="270"/>
        </pc:sldMkLst>
        <pc:spChg chg="mod">
          <ac:chgData name="Abhinav Shabu" userId="S::abhinav.shabu@experionglobal.com::e4f1e198-0c33-4e0c-81df-fe7fcf5d2eb6" providerId="AD" clId="Web-{3E807551-1DBB-180B-10F9-4A5D2B242E9A}" dt="2023-01-06T06:43:49.267" v="47"/>
          <ac:spMkLst>
            <pc:docMk/>
            <pc:sldMk cId="2474221965" sldId="270"/>
            <ac:spMk id="2" creationId="{E784764B-22C0-FAD6-B2B4-161762DAF3F2}"/>
          </ac:spMkLst>
        </pc:spChg>
        <pc:spChg chg="mod">
          <ac:chgData name="Abhinav Shabu" userId="S::abhinav.shabu@experionglobal.com::e4f1e198-0c33-4e0c-81df-fe7fcf5d2eb6" providerId="AD" clId="Web-{3E807551-1DBB-180B-10F9-4A5D2B242E9A}" dt="2023-01-06T07:26:24.304" v="379" actId="20577"/>
          <ac:spMkLst>
            <pc:docMk/>
            <pc:sldMk cId="2474221965" sldId="270"/>
            <ac:spMk id="3" creationId="{CDCBF2D5-009B-A825-2AC8-53D73A549B3F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43:49.267" v="47"/>
          <ac:spMkLst>
            <pc:docMk/>
            <pc:sldMk cId="2474221965" sldId="270"/>
            <ac:spMk id="8" creationId="{E92FEB64-6EEA-4759-B4A4-BD2C1E660BA8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43:49.267" v="47"/>
          <ac:spMkLst>
            <pc:docMk/>
            <pc:sldMk cId="2474221965" sldId="270"/>
            <ac:spMk id="10" creationId="{B10BB131-AC8E-4A8E-A5D1-36260F720C3B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43:49.267" v="47"/>
          <ac:spMkLst>
            <pc:docMk/>
            <pc:sldMk cId="2474221965" sldId="270"/>
            <ac:spMk id="12" creationId="{14847E93-7DC1-4D4B-8829-B19AA7137C50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43:49.267" v="47"/>
          <ac:spMkLst>
            <pc:docMk/>
            <pc:sldMk cId="2474221965" sldId="270"/>
            <ac:spMk id="14" creationId="{5566D6E1-03A1-4D73-A4E0-35D74D568A04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43:49.267" v="47"/>
          <ac:spMkLst>
            <pc:docMk/>
            <pc:sldMk cId="2474221965" sldId="270"/>
            <ac:spMk id="16" creationId="{9F835A99-04AC-494A-A572-AFE8413CC938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43:49.267" v="47"/>
          <ac:spMkLst>
            <pc:docMk/>
            <pc:sldMk cId="2474221965" sldId="270"/>
            <ac:spMk id="18" creationId="{7B786209-1B0B-4CA9-9BDD-F7327066A84D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43:49.267" v="47"/>
          <ac:spMkLst>
            <pc:docMk/>
            <pc:sldMk cId="2474221965" sldId="270"/>
            <ac:spMk id="20" creationId="{2D2964BB-484D-45AE-AD66-D407D0629652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43:49.267" v="47"/>
          <ac:spMkLst>
            <pc:docMk/>
            <pc:sldMk cId="2474221965" sldId="270"/>
            <ac:spMk id="22" creationId="{6691AC69-A76E-4DAB-B565-468B6B87ACF3}"/>
          </ac:spMkLst>
        </pc:spChg>
      </pc:sldChg>
      <pc:sldChg chg="addSp modSp new del">
        <pc:chgData name="Abhinav Shabu" userId="S::abhinav.shabu@experionglobal.com::e4f1e198-0c33-4e0c-81df-fe7fcf5d2eb6" providerId="AD" clId="Web-{3E807551-1DBB-180B-10F9-4A5D2B242E9A}" dt="2023-01-06T06:52:19.927" v="178"/>
        <pc:sldMkLst>
          <pc:docMk/>
          <pc:sldMk cId="2754910365" sldId="271"/>
        </pc:sldMkLst>
        <pc:spChg chg="add mod">
          <ac:chgData name="Abhinav Shabu" userId="S::abhinav.shabu@experionglobal.com::e4f1e198-0c33-4e0c-81df-fe7fcf5d2eb6" providerId="AD" clId="Web-{3E807551-1DBB-180B-10F9-4A5D2B242E9A}" dt="2023-01-06T06:52:13.474" v="177" actId="20577"/>
          <ac:spMkLst>
            <pc:docMk/>
            <pc:sldMk cId="2754910365" sldId="271"/>
            <ac:spMk id="2" creationId="{CB7BDC69-3E9A-2A07-C7D2-CB362D9DC790}"/>
          </ac:spMkLst>
        </pc:spChg>
      </pc:sldChg>
      <pc:sldChg chg="addSp delSp modSp new mod setBg">
        <pc:chgData name="Abhinav Shabu" userId="S::abhinav.shabu@experionglobal.com::e4f1e198-0c33-4e0c-81df-fe7fcf5d2eb6" providerId="AD" clId="Web-{3E807551-1DBB-180B-10F9-4A5D2B242E9A}" dt="2023-01-06T07:06:46.118" v="296" actId="20577"/>
        <pc:sldMkLst>
          <pc:docMk/>
          <pc:sldMk cId="2848400343" sldId="271"/>
        </pc:sldMkLst>
        <pc:spChg chg="mod">
          <ac:chgData name="Abhinav Shabu" userId="S::abhinav.shabu@experionglobal.com::e4f1e198-0c33-4e0c-81df-fe7fcf5d2eb6" providerId="AD" clId="Web-{3E807551-1DBB-180B-10F9-4A5D2B242E9A}" dt="2023-01-06T06:55:37.294" v="201"/>
          <ac:spMkLst>
            <pc:docMk/>
            <pc:sldMk cId="2848400343" sldId="271"/>
            <ac:spMk id="2" creationId="{156481A1-5033-DF89-3C27-9652F3C7B514}"/>
          </ac:spMkLst>
        </pc:spChg>
        <pc:spChg chg="add del mod">
          <ac:chgData name="Abhinav Shabu" userId="S::abhinav.shabu@experionglobal.com::e4f1e198-0c33-4e0c-81df-fe7fcf5d2eb6" providerId="AD" clId="Web-{3E807551-1DBB-180B-10F9-4A5D2B242E9A}" dt="2023-01-06T06:55:37.294" v="201"/>
          <ac:spMkLst>
            <pc:docMk/>
            <pc:sldMk cId="2848400343" sldId="271"/>
            <ac:spMk id="3" creationId="{61EBA629-40CB-A95E-9AC5-B70F47B34E4B}"/>
          </ac:spMkLst>
        </pc:spChg>
        <pc:spChg chg="add del">
          <ac:chgData name="Abhinav Shabu" userId="S::abhinav.shabu@experionglobal.com::e4f1e198-0c33-4e0c-81df-fe7fcf5d2eb6" providerId="AD" clId="Web-{3E807551-1DBB-180B-10F9-4A5D2B242E9A}" dt="2023-01-06T06:55:37.279" v="200"/>
          <ac:spMkLst>
            <pc:docMk/>
            <pc:sldMk cId="2848400343" sldId="271"/>
            <ac:spMk id="9" creationId="{B819A166-7571-4003-A6B8-B62034C3ED30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55:37.294" v="201"/>
          <ac:spMkLst>
            <pc:docMk/>
            <pc:sldMk cId="2848400343" sldId="271"/>
            <ac:spMk id="11" creationId="{5E107275-3853-46FD-A241-DE4355A42675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55:37.294" v="201"/>
          <ac:spMkLst>
            <pc:docMk/>
            <pc:sldMk cId="2848400343" sldId="271"/>
            <ac:spMk id="12" creationId="{2E442304-DDBD-4F7B-8017-36BCC863FB40}"/>
          </ac:spMkLst>
        </pc:spChg>
        <pc:graphicFrameChg chg="add del">
          <ac:chgData name="Abhinav Shabu" userId="S::abhinav.shabu@experionglobal.com::e4f1e198-0c33-4e0c-81df-fe7fcf5d2eb6" providerId="AD" clId="Web-{3E807551-1DBB-180B-10F9-4A5D2B242E9A}" dt="2023-01-06T06:55:37.279" v="200"/>
          <ac:graphicFrameMkLst>
            <pc:docMk/>
            <pc:sldMk cId="2848400343" sldId="271"/>
            <ac:graphicFrameMk id="5" creationId="{EE870923-1650-0FBB-F155-13F28F762AF3}"/>
          </ac:graphicFrameMkLst>
        </pc:graphicFrameChg>
        <pc:graphicFrameChg chg="add modGraphic">
          <ac:chgData name="Abhinav Shabu" userId="S::abhinav.shabu@experionglobal.com::e4f1e198-0c33-4e0c-81df-fe7fcf5d2eb6" providerId="AD" clId="Web-{3E807551-1DBB-180B-10F9-4A5D2B242E9A}" dt="2023-01-06T07:06:46.118" v="296" actId="20577"/>
          <ac:graphicFrameMkLst>
            <pc:docMk/>
            <pc:sldMk cId="2848400343" sldId="271"/>
            <ac:graphicFrameMk id="13" creationId="{23A7A7FA-0E99-6D0A-8A93-861E01696DFF}"/>
          </ac:graphicFrameMkLst>
        </pc:graphicFrameChg>
      </pc:sldChg>
      <pc:sldChg chg="modSp new del">
        <pc:chgData name="Abhinav Shabu" userId="S::abhinav.shabu@experionglobal.com::e4f1e198-0c33-4e0c-81df-fe7fcf5d2eb6" providerId="AD" clId="Web-{3E807551-1DBB-180B-10F9-4A5D2B242E9A}" dt="2023-01-06T06:50:54.361" v="172"/>
        <pc:sldMkLst>
          <pc:docMk/>
          <pc:sldMk cId="3325960890" sldId="271"/>
        </pc:sldMkLst>
        <pc:spChg chg="mod">
          <ac:chgData name="Abhinav Shabu" userId="S::abhinav.shabu@experionglobal.com::e4f1e198-0c33-4e0c-81df-fe7fcf5d2eb6" providerId="AD" clId="Web-{3E807551-1DBB-180B-10F9-4A5D2B242E9A}" dt="2023-01-06T06:50:30.361" v="171" actId="20577"/>
          <ac:spMkLst>
            <pc:docMk/>
            <pc:sldMk cId="3325960890" sldId="271"/>
            <ac:spMk id="3" creationId="{3356F35A-DCD8-8795-1B49-11C69951FB58}"/>
          </ac:spMkLst>
        </pc:spChg>
      </pc:sldChg>
      <pc:sldChg chg="addSp modSp new mod setBg">
        <pc:chgData name="Abhinav Shabu" userId="S::abhinav.shabu@experionglobal.com::e4f1e198-0c33-4e0c-81df-fe7fcf5d2eb6" providerId="AD" clId="Web-{3E807551-1DBB-180B-10F9-4A5D2B242E9A}" dt="2023-01-06T06:57:56.081" v="216"/>
        <pc:sldMkLst>
          <pc:docMk/>
          <pc:sldMk cId="178791248" sldId="272"/>
        </pc:sldMkLst>
        <pc:spChg chg="mod">
          <ac:chgData name="Abhinav Shabu" userId="S::abhinav.shabu@experionglobal.com::e4f1e198-0c33-4e0c-81df-fe7fcf5d2eb6" providerId="AD" clId="Web-{3E807551-1DBB-180B-10F9-4A5D2B242E9A}" dt="2023-01-06T06:57:56.081" v="216"/>
          <ac:spMkLst>
            <pc:docMk/>
            <pc:sldMk cId="178791248" sldId="272"/>
            <ac:spMk id="2" creationId="{A31A2A75-8F30-8319-CBEA-642689F64E4E}"/>
          </ac:spMkLst>
        </pc:spChg>
        <pc:spChg chg="mod">
          <ac:chgData name="Abhinav Shabu" userId="S::abhinav.shabu@experionglobal.com::e4f1e198-0c33-4e0c-81df-fe7fcf5d2eb6" providerId="AD" clId="Web-{3E807551-1DBB-180B-10F9-4A5D2B242E9A}" dt="2023-01-06T06:57:56.081" v="216"/>
          <ac:spMkLst>
            <pc:docMk/>
            <pc:sldMk cId="178791248" sldId="272"/>
            <ac:spMk id="3" creationId="{8578CA51-1F58-3098-B15D-21CA638B680D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57:56.081" v="216"/>
          <ac:spMkLst>
            <pc:docMk/>
            <pc:sldMk cId="178791248" sldId="272"/>
            <ac:spMk id="8" creationId="{081EA652-8C6A-4E69-BEB9-170809474553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57:56.081" v="216"/>
          <ac:spMkLst>
            <pc:docMk/>
            <pc:sldMk cId="178791248" sldId="272"/>
            <ac:spMk id="10" creationId="{5298780A-33B9-4EA2-8F67-DE68AD62841B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57:56.081" v="216"/>
          <ac:spMkLst>
            <pc:docMk/>
            <pc:sldMk cId="178791248" sldId="272"/>
            <ac:spMk id="12" creationId="{7F488E8B-4E1E-4402-8935-D4E6C02615C7}"/>
          </ac:spMkLst>
        </pc:spChg>
        <pc:cxnChg chg="add">
          <ac:chgData name="Abhinav Shabu" userId="S::abhinav.shabu@experionglobal.com::e4f1e198-0c33-4e0c-81df-fe7fcf5d2eb6" providerId="AD" clId="Web-{3E807551-1DBB-180B-10F9-4A5D2B242E9A}" dt="2023-01-06T06:57:56.081" v="216"/>
          <ac:cxnSpMkLst>
            <pc:docMk/>
            <pc:sldMk cId="178791248" sldId="272"/>
            <ac:cxnSpMk id="14" creationId="{23AAC9B5-8015-485C-ACF9-A750390E9A56}"/>
          </ac:cxnSpMkLst>
        </pc:cxnChg>
      </pc:sldChg>
      <pc:sldChg chg="addSp modSp new mod setBg">
        <pc:chgData name="Abhinav Shabu" userId="S::abhinav.shabu@experionglobal.com::e4f1e198-0c33-4e0c-81df-fe7fcf5d2eb6" providerId="AD" clId="Web-{3E807551-1DBB-180B-10F9-4A5D2B242E9A}" dt="2023-01-06T07:29:58.969" v="422" actId="20577"/>
        <pc:sldMkLst>
          <pc:docMk/>
          <pc:sldMk cId="1192700495" sldId="273"/>
        </pc:sldMkLst>
        <pc:spChg chg="mod">
          <ac:chgData name="Abhinav Shabu" userId="S::abhinav.shabu@experionglobal.com::e4f1e198-0c33-4e0c-81df-fe7fcf5d2eb6" providerId="AD" clId="Web-{3E807551-1DBB-180B-10F9-4A5D2B242E9A}" dt="2023-01-06T06:59:13.162" v="242"/>
          <ac:spMkLst>
            <pc:docMk/>
            <pc:sldMk cId="1192700495" sldId="273"/>
            <ac:spMk id="2" creationId="{72B844E7-17B0-1234-883D-1B4A1D37A18C}"/>
          </ac:spMkLst>
        </pc:spChg>
        <pc:spChg chg="mod">
          <ac:chgData name="Abhinav Shabu" userId="S::abhinav.shabu@experionglobal.com::e4f1e198-0c33-4e0c-81df-fe7fcf5d2eb6" providerId="AD" clId="Web-{3E807551-1DBB-180B-10F9-4A5D2B242E9A}" dt="2023-01-06T07:29:58.969" v="422" actId="20577"/>
          <ac:spMkLst>
            <pc:docMk/>
            <pc:sldMk cId="1192700495" sldId="273"/>
            <ac:spMk id="3" creationId="{42306668-477D-D3CE-B7CB-643943FEDA48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59:13.162" v="242"/>
          <ac:spMkLst>
            <pc:docMk/>
            <pc:sldMk cId="1192700495" sldId="273"/>
            <ac:spMk id="8" creationId="{C05CBC3C-2E5A-4839-8B9B-2E5A6ADF0F58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6:59:13.162" v="242"/>
          <ac:spMkLst>
            <pc:docMk/>
            <pc:sldMk cId="1192700495" sldId="273"/>
            <ac:spMk id="10" creationId="{827FF362-FC97-4BF5-949B-D4ADFA26E457}"/>
          </ac:spMkLst>
        </pc:spChg>
      </pc:sldChg>
      <pc:sldChg chg="addSp modSp new del mod setBg">
        <pc:chgData name="Abhinav Shabu" userId="S::abhinav.shabu@experionglobal.com::e4f1e198-0c33-4e0c-81df-fe7fcf5d2eb6" providerId="AD" clId="Web-{3E807551-1DBB-180B-10F9-4A5D2B242E9A}" dt="2023-01-06T07:06:27.007" v="293"/>
        <pc:sldMkLst>
          <pc:docMk/>
          <pc:sldMk cId="1702994325" sldId="274"/>
        </pc:sldMkLst>
        <pc:spChg chg="mod">
          <ac:chgData name="Abhinav Shabu" userId="S::abhinav.shabu@experionglobal.com::e4f1e198-0c33-4e0c-81df-fe7fcf5d2eb6" providerId="AD" clId="Web-{3E807551-1DBB-180B-10F9-4A5D2B242E9A}" dt="2023-01-06T07:01:56.247" v="290"/>
          <ac:spMkLst>
            <pc:docMk/>
            <pc:sldMk cId="1702994325" sldId="274"/>
            <ac:spMk id="2" creationId="{4781C16B-B71E-A166-A3A9-BBAD5A69F5F7}"/>
          </ac:spMkLst>
        </pc:spChg>
        <pc:spChg chg="mod">
          <ac:chgData name="Abhinav Shabu" userId="S::abhinav.shabu@experionglobal.com::e4f1e198-0c33-4e0c-81df-fe7fcf5d2eb6" providerId="AD" clId="Web-{3E807551-1DBB-180B-10F9-4A5D2B242E9A}" dt="2023-01-06T07:02:07.435" v="292" actId="14100"/>
          <ac:spMkLst>
            <pc:docMk/>
            <pc:sldMk cId="1702994325" sldId="274"/>
            <ac:spMk id="3" creationId="{DA51BCB1-F8E8-1B75-AD55-42265453EED9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7:01:56.247" v="290"/>
          <ac:spMkLst>
            <pc:docMk/>
            <pc:sldMk cId="1702994325" sldId="274"/>
            <ac:spMk id="8" creationId="{C2554CA6-288E-4202-BC52-2E5A8F0C0AED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7:01:56.247" v="290"/>
          <ac:spMkLst>
            <pc:docMk/>
            <pc:sldMk cId="1702994325" sldId="274"/>
            <ac:spMk id="10" creationId="{B10BB131-AC8E-4A8E-A5D1-36260F720C3B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7:01:56.247" v="290"/>
          <ac:spMkLst>
            <pc:docMk/>
            <pc:sldMk cId="1702994325" sldId="274"/>
            <ac:spMk id="12" creationId="{5B7778FC-632E-4DCA-A7CB-0D7731CCF970}"/>
          </ac:spMkLst>
        </pc:spChg>
        <pc:spChg chg="add">
          <ac:chgData name="Abhinav Shabu" userId="S::abhinav.shabu@experionglobal.com::e4f1e198-0c33-4e0c-81df-fe7fcf5d2eb6" providerId="AD" clId="Web-{3E807551-1DBB-180B-10F9-4A5D2B242E9A}" dt="2023-01-06T07:01:56.247" v="290"/>
          <ac:spMkLst>
            <pc:docMk/>
            <pc:sldMk cId="1702994325" sldId="274"/>
            <ac:spMk id="14" creationId="{FA23A907-97FB-4A8F-880A-DD77401C4296}"/>
          </ac:spMkLst>
        </pc:spChg>
      </pc:sldChg>
    </pc:docChg>
  </pc:docChgLst>
  <pc:docChgLst>
    <pc:chgData name="Fathima Sulthana A S" userId="S::fathima.as@experionglobal.com::c32f1623-7d2f-4ffb-9519-120c523dd469" providerId="AD" clId="Web-{1C4059D7-6D88-E6AC-90D9-EA8601E01DA1}"/>
    <pc:docChg chg="addSld modSld">
      <pc:chgData name="Fathima Sulthana A S" userId="S::fathima.as@experionglobal.com::c32f1623-7d2f-4ffb-9519-120c523dd469" providerId="AD" clId="Web-{1C4059D7-6D88-E6AC-90D9-EA8601E01DA1}" dt="2023-01-08T07:38:13.054" v="119"/>
      <pc:docMkLst>
        <pc:docMk/>
      </pc:docMkLst>
      <pc:sldChg chg="addSp delSp modSp mod setBg addAnim setClrOvrMap">
        <pc:chgData name="Fathima Sulthana A S" userId="S::fathima.as@experionglobal.com::c32f1623-7d2f-4ffb-9519-120c523dd469" providerId="AD" clId="Web-{1C4059D7-6D88-E6AC-90D9-EA8601E01DA1}" dt="2023-01-08T07:25:38.002" v="81"/>
        <pc:sldMkLst>
          <pc:docMk/>
          <pc:sldMk cId="109857222" sldId="256"/>
        </pc:sldMkLst>
        <pc:spChg chg="mod">
          <ac:chgData name="Fathima Sulthana A S" userId="S::fathima.as@experionglobal.com::c32f1623-7d2f-4ffb-9519-120c523dd469" providerId="AD" clId="Web-{1C4059D7-6D88-E6AC-90D9-EA8601E01DA1}" dt="2023-01-08T07:25:32.939" v="8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athima Sulthana A S" userId="S::fathima.as@experionglobal.com::c32f1623-7d2f-4ffb-9519-120c523dd469" providerId="AD" clId="Web-{1C4059D7-6D88-E6AC-90D9-EA8601E01DA1}" dt="2023-01-08T07:22:19.778" v="5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Fathima Sulthana A S" userId="S::fathima.as@experionglobal.com::c32f1623-7d2f-4ffb-9519-120c523dd469" providerId="AD" clId="Web-{1C4059D7-6D88-E6AC-90D9-EA8601E01DA1}" dt="2023-01-08T07:25:38.002" v="81"/>
          <ac:spMkLst>
            <pc:docMk/>
            <pc:sldMk cId="109857222" sldId="256"/>
            <ac:spMk id="5" creationId="{FDAB9FAD-5F33-4AA6-23A6-F155B9F07687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22:19.778" v="53"/>
          <ac:spMkLst>
            <pc:docMk/>
            <pc:sldMk cId="109857222" sldId="256"/>
            <ac:spMk id="10" creationId="{E49CC64F-7275-4E33-961B-0C5CDC439875}"/>
          </ac:spMkLst>
        </pc:spChg>
        <pc:picChg chg="add mod">
          <ac:chgData name="Fathima Sulthana A S" userId="S::fathima.as@experionglobal.com::c32f1623-7d2f-4ffb-9519-120c523dd469" providerId="AD" clId="Web-{1C4059D7-6D88-E6AC-90D9-EA8601E01DA1}" dt="2023-01-08T07:22:19.778" v="53"/>
          <ac:picMkLst>
            <pc:docMk/>
            <pc:sldMk cId="109857222" sldId="256"/>
            <ac:picMk id="4" creationId="{BE0F7EAD-79C3-9D7E-A1CA-3D533CCE6172}"/>
          </ac:picMkLst>
        </pc:picChg>
      </pc:sldChg>
      <pc:sldChg chg="addSp delSp modSp">
        <pc:chgData name="Fathima Sulthana A S" userId="S::fathima.as@experionglobal.com::c32f1623-7d2f-4ffb-9519-120c523dd469" providerId="AD" clId="Web-{1C4059D7-6D88-E6AC-90D9-EA8601E01DA1}" dt="2023-01-08T07:35:34.096" v="92"/>
        <pc:sldMkLst>
          <pc:docMk/>
          <pc:sldMk cId="4124718272" sldId="264"/>
        </pc:sldMkLst>
        <pc:spChg chg="mod">
          <ac:chgData name="Fathima Sulthana A S" userId="S::fathima.as@experionglobal.com::c32f1623-7d2f-4ffb-9519-120c523dd469" providerId="AD" clId="Web-{1C4059D7-6D88-E6AC-90D9-EA8601E01DA1}" dt="2023-01-08T07:35:34.096" v="92"/>
          <ac:spMkLst>
            <pc:docMk/>
            <pc:sldMk cId="4124718272" sldId="264"/>
            <ac:spMk id="2" creationId="{19104D5A-F1AC-355E-096E-F3DA7D4052FD}"/>
          </ac:spMkLst>
        </pc:spChg>
        <pc:spChg chg="del">
          <ac:chgData name="Fathima Sulthana A S" userId="S::fathima.as@experionglobal.com::c32f1623-7d2f-4ffb-9519-120c523dd469" providerId="AD" clId="Web-{1C4059D7-6D88-E6AC-90D9-EA8601E01DA1}" dt="2023-01-08T07:35:34.096" v="92"/>
          <ac:spMkLst>
            <pc:docMk/>
            <pc:sldMk cId="4124718272" sldId="264"/>
            <ac:spMk id="33" creationId="{907EF6B7-1338-4443-8C46-6A318D952DFD}"/>
          </ac:spMkLst>
        </pc:spChg>
        <pc:spChg chg="del">
          <ac:chgData name="Fathima Sulthana A S" userId="S::fathima.as@experionglobal.com::c32f1623-7d2f-4ffb-9519-120c523dd469" providerId="AD" clId="Web-{1C4059D7-6D88-E6AC-90D9-EA8601E01DA1}" dt="2023-01-08T07:35:34.096" v="92"/>
          <ac:spMkLst>
            <pc:docMk/>
            <pc:sldMk cId="4124718272" sldId="264"/>
            <ac:spMk id="34" creationId="{DAAE4CDD-124C-4DCF-9584-B6033B545DD5}"/>
          </ac:spMkLst>
        </pc:spChg>
        <pc:spChg chg="del">
          <ac:chgData name="Fathima Sulthana A S" userId="S::fathima.as@experionglobal.com::c32f1623-7d2f-4ffb-9519-120c523dd469" providerId="AD" clId="Web-{1C4059D7-6D88-E6AC-90D9-EA8601E01DA1}" dt="2023-01-08T07:35:34.096" v="92"/>
          <ac:spMkLst>
            <pc:docMk/>
            <pc:sldMk cId="4124718272" sldId="264"/>
            <ac:spMk id="35" creationId="{081E4A58-353D-44AE-B2FC-2A74E2E400F7}"/>
          </ac:spMkLst>
        </pc:spChg>
        <pc:spChg chg="del mod">
          <ac:chgData name="Fathima Sulthana A S" userId="S::fathima.as@experionglobal.com::c32f1623-7d2f-4ffb-9519-120c523dd469" providerId="AD" clId="Web-{1C4059D7-6D88-E6AC-90D9-EA8601E01DA1}" dt="2023-01-08T07:35:34.096" v="92"/>
          <ac:spMkLst>
            <pc:docMk/>
            <pc:sldMk cId="4124718272" sldId="264"/>
            <ac:spMk id="36" creationId="{89735A50-723B-8263-277A-C173D71A968B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5:34.096" v="92"/>
          <ac:spMkLst>
            <pc:docMk/>
            <pc:sldMk cId="4124718272" sldId="264"/>
            <ac:spMk id="42" creationId="{BACC6370-2D7E-4714-9D71-7542949D7D5D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5:34.096" v="92"/>
          <ac:spMkLst>
            <pc:docMk/>
            <pc:sldMk cId="4124718272" sldId="264"/>
            <ac:spMk id="44" creationId="{256B2C21-A230-48C0-8DF1-C46611373C44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5:34.096" v="92"/>
          <ac:spMkLst>
            <pc:docMk/>
            <pc:sldMk cId="4124718272" sldId="264"/>
            <ac:spMk id="46" creationId="{3847E18C-932D-4C95-AABA-FEC7C9499AD7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5:34.096" v="92"/>
          <ac:spMkLst>
            <pc:docMk/>
            <pc:sldMk cId="4124718272" sldId="264"/>
            <ac:spMk id="48" creationId="{3150CB11-0C61-439E-910F-5787759E72A0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5:34.096" v="92"/>
          <ac:spMkLst>
            <pc:docMk/>
            <pc:sldMk cId="4124718272" sldId="264"/>
            <ac:spMk id="50" creationId="{43F8A58B-5155-44CE-A5FF-7647B47D0A7A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5:34.096" v="92"/>
          <ac:spMkLst>
            <pc:docMk/>
            <pc:sldMk cId="4124718272" sldId="264"/>
            <ac:spMk id="52" creationId="{443F2ACA-E6D6-4028-82DD-F03C262D5DE6}"/>
          </ac:spMkLst>
        </pc:spChg>
        <pc:graphicFrameChg chg="add">
          <ac:chgData name="Fathima Sulthana A S" userId="S::fathima.as@experionglobal.com::c32f1623-7d2f-4ffb-9519-120c523dd469" providerId="AD" clId="Web-{1C4059D7-6D88-E6AC-90D9-EA8601E01DA1}" dt="2023-01-08T07:35:34.096" v="92"/>
          <ac:graphicFrameMkLst>
            <pc:docMk/>
            <pc:sldMk cId="4124718272" sldId="264"/>
            <ac:graphicFrameMk id="38" creationId="{F0400569-2971-6D17-F9AB-E3062337DE33}"/>
          </ac:graphicFrameMkLst>
        </pc:graphicFrameChg>
      </pc:sldChg>
      <pc:sldChg chg="addSp delSp modSp">
        <pc:chgData name="Fathima Sulthana A S" userId="S::fathima.as@experionglobal.com::c32f1623-7d2f-4ffb-9519-120c523dd469" providerId="AD" clId="Web-{1C4059D7-6D88-E6AC-90D9-EA8601E01DA1}" dt="2023-01-08T07:34:03.516" v="91"/>
        <pc:sldMkLst>
          <pc:docMk/>
          <pc:sldMk cId="2848400343" sldId="271"/>
        </pc:sldMkLst>
        <pc:spChg chg="mod">
          <ac:chgData name="Fathima Sulthana A S" userId="S::fathima.as@experionglobal.com::c32f1623-7d2f-4ffb-9519-120c523dd469" providerId="AD" clId="Web-{1C4059D7-6D88-E6AC-90D9-EA8601E01DA1}" dt="2023-01-08T07:34:03.516" v="91"/>
          <ac:spMkLst>
            <pc:docMk/>
            <pc:sldMk cId="2848400343" sldId="271"/>
            <ac:spMk id="2" creationId="{156481A1-5033-DF89-3C27-9652F3C7B514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4:03.516" v="91"/>
          <ac:spMkLst>
            <pc:docMk/>
            <pc:sldMk cId="2848400343" sldId="271"/>
            <ac:spMk id="11" creationId="{5E107275-3853-46FD-A241-DE4355A42675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4:03.516" v="91"/>
          <ac:spMkLst>
            <pc:docMk/>
            <pc:sldMk cId="2848400343" sldId="271"/>
            <ac:spMk id="12" creationId="{2E442304-DDBD-4F7B-8017-36BCC863FB40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3:50.922" v="86"/>
          <ac:spMkLst>
            <pc:docMk/>
            <pc:sldMk cId="2848400343" sldId="271"/>
            <ac:spMk id="18" creationId="{68575C10-8187-4AC4-AD72-C754EAFD2867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3:57.078" v="88"/>
          <ac:spMkLst>
            <pc:docMk/>
            <pc:sldMk cId="2848400343" sldId="271"/>
            <ac:spMk id="22" creationId="{3847E18C-932D-4C95-AABA-FEC7C9499AD7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3:57.078" v="88"/>
          <ac:spMkLst>
            <pc:docMk/>
            <pc:sldMk cId="2848400343" sldId="271"/>
            <ac:spMk id="23" creationId="{BACC6370-2D7E-4714-9D71-7542949D7D5D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3:57.078" v="88"/>
          <ac:spMkLst>
            <pc:docMk/>
            <pc:sldMk cId="2848400343" sldId="271"/>
            <ac:spMk id="24" creationId="{3150CB11-0C61-439E-910F-5787759E72A0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3:57.078" v="88"/>
          <ac:spMkLst>
            <pc:docMk/>
            <pc:sldMk cId="2848400343" sldId="271"/>
            <ac:spMk id="25" creationId="{256B2C21-A230-48C0-8DF1-C46611373C44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3:57.078" v="88"/>
          <ac:spMkLst>
            <pc:docMk/>
            <pc:sldMk cId="2848400343" sldId="271"/>
            <ac:spMk id="26" creationId="{43F8A58B-5155-44CE-A5FF-7647B47D0A7A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3:57.078" v="88"/>
          <ac:spMkLst>
            <pc:docMk/>
            <pc:sldMk cId="2848400343" sldId="271"/>
            <ac:spMk id="28" creationId="{443F2ACA-E6D6-4028-82DD-F03C262D5DE6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4:03.485" v="90"/>
          <ac:spMkLst>
            <pc:docMk/>
            <pc:sldMk cId="2848400343" sldId="271"/>
            <ac:spMk id="30" creationId="{BACC6370-2D7E-4714-9D71-7542949D7D5D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4:03.485" v="90"/>
          <ac:spMkLst>
            <pc:docMk/>
            <pc:sldMk cId="2848400343" sldId="271"/>
            <ac:spMk id="31" creationId="{F68B3F68-107C-434F-AA38-110D5EA91B85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4:03.485" v="90"/>
          <ac:spMkLst>
            <pc:docMk/>
            <pc:sldMk cId="2848400343" sldId="271"/>
            <ac:spMk id="32" creationId="{AAD0DBB9-1A4B-4391-81D4-CB19F9AB918A}"/>
          </ac:spMkLst>
        </pc:spChg>
        <pc:spChg chg="add del">
          <ac:chgData name="Fathima Sulthana A S" userId="S::fathima.as@experionglobal.com::c32f1623-7d2f-4ffb-9519-120c523dd469" providerId="AD" clId="Web-{1C4059D7-6D88-E6AC-90D9-EA8601E01DA1}" dt="2023-01-08T07:34:03.485" v="90"/>
          <ac:spMkLst>
            <pc:docMk/>
            <pc:sldMk cId="2848400343" sldId="271"/>
            <ac:spMk id="33" creationId="{063BBA22-50EA-4C4D-BE05-F1CE4E63AA56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4:03.516" v="91"/>
          <ac:spMkLst>
            <pc:docMk/>
            <pc:sldMk cId="2848400343" sldId="271"/>
            <ac:spMk id="35" creationId="{BACC6370-2D7E-4714-9D71-7542949D7D5D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4:03.516" v="91"/>
          <ac:spMkLst>
            <pc:docMk/>
            <pc:sldMk cId="2848400343" sldId="271"/>
            <ac:spMk id="36" creationId="{256B2C21-A230-48C0-8DF1-C46611373C44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4:03.516" v="91"/>
          <ac:spMkLst>
            <pc:docMk/>
            <pc:sldMk cId="2848400343" sldId="271"/>
            <ac:spMk id="37" creationId="{3847E18C-932D-4C95-AABA-FEC7C9499AD7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4:03.516" v="91"/>
          <ac:spMkLst>
            <pc:docMk/>
            <pc:sldMk cId="2848400343" sldId="271"/>
            <ac:spMk id="38" creationId="{3150CB11-0C61-439E-910F-5787759E72A0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4:03.516" v="91"/>
          <ac:spMkLst>
            <pc:docMk/>
            <pc:sldMk cId="2848400343" sldId="271"/>
            <ac:spMk id="39" creationId="{43F8A58B-5155-44CE-A5FF-7647B47D0A7A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4:03.516" v="91"/>
          <ac:spMkLst>
            <pc:docMk/>
            <pc:sldMk cId="2848400343" sldId="271"/>
            <ac:spMk id="40" creationId="{443F2ACA-E6D6-4028-82DD-F03C262D5DE6}"/>
          </ac:spMkLst>
        </pc:spChg>
        <pc:graphicFrameChg chg="mod modGraphic">
          <ac:chgData name="Fathima Sulthana A S" userId="S::fathima.as@experionglobal.com::c32f1623-7d2f-4ffb-9519-120c523dd469" providerId="AD" clId="Web-{1C4059D7-6D88-E6AC-90D9-EA8601E01DA1}" dt="2023-01-08T07:34:03.516" v="91"/>
          <ac:graphicFrameMkLst>
            <pc:docMk/>
            <pc:sldMk cId="2848400343" sldId="271"/>
            <ac:graphicFrameMk id="13" creationId="{23A7A7FA-0E99-6D0A-8A93-861E01696DFF}"/>
          </ac:graphicFrameMkLst>
        </pc:graphicFrameChg>
        <pc:cxnChg chg="add del">
          <ac:chgData name="Fathima Sulthana A S" userId="S::fathima.as@experionglobal.com::c32f1623-7d2f-4ffb-9519-120c523dd469" providerId="AD" clId="Web-{1C4059D7-6D88-E6AC-90D9-EA8601E01DA1}" dt="2023-01-08T07:33:50.922" v="86"/>
          <ac:cxnSpMkLst>
            <pc:docMk/>
            <pc:sldMk cId="2848400343" sldId="271"/>
            <ac:cxnSpMk id="20" creationId="{74E776C9-ED67-41B7-B3A3-4DF76EF3ACEE}"/>
          </ac:cxnSpMkLst>
        </pc:cxnChg>
      </pc:sldChg>
      <pc:sldChg chg="addSp delSp modSp mod setBg">
        <pc:chgData name="Fathima Sulthana A S" userId="S::fathima.as@experionglobal.com::c32f1623-7d2f-4ffb-9519-120c523dd469" providerId="AD" clId="Web-{1C4059D7-6D88-E6AC-90D9-EA8601E01DA1}" dt="2023-01-08T07:20:49.556" v="42"/>
        <pc:sldMkLst>
          <pc:docMk/>
          <pc:sldMk cId="3822400211" sldId="279"/>
        </pc:sldMkLst>
        <pc:spChg chg="mod">
          <ac:chgData name="Fathima Sulthana A S" userId="S::fathima.as@experionglobal.com::c32f1623-7d2f-4ffb-9519-120c523dd469" providerId="AD" clId="Web-{1C4059D7-6D88-E6AC-90D9-EA8601E01DA1}" dt="2023-01-08T07:20:49.556" v="42"/>
          <ac:spMkLst>
            <pc:docMk/>
            <pc:sldMk cId="3822400211" sldId="279"/>
            <ac:spMk id="2" creationId="{5BB9C3FB-5F6B-ECC9-FF4B-57F53B310F6D}"/>
          </ac:spMkLst>
        </pc:spChg>
        <pc:spChg chg="del mod">
          <ac:chgData name="Fathima Sulthana A S" userId="S::fathima.as@experionglobal.com::c32f1623-7d2f-4ffb-9519-120c523dd469" providerId="AD" clId="Web-{1C4059D7-6D88-E6AC-90D9-EA8601E01DA1}" dt="2023-01-08T07:20:49.556" v="42"/>
          <ac:spMkLst>
            <pc:docMk/>
            <pc:sldMk cId="3822400211" sldId="279"/>
            <ac:spMk id="3" creationId="{3F88CD24-7B4C-709D-1851-6A2BB3D3B94D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20:49.556" v="42"/>
          <ac:spMkLst>
            <pc:docMk/>
            <pc:sldMk cId="3822400211" sldId="279"/>
            <ac:spMk id="9" creationId="{07E773EB-1EC1-4E49-9DE2-E6F460497242}"/>
          </ac:spMkLst>
        </pc:spChg>
        <pc:graphicFrameChg chg="add">
          <ac:chgData name="Fathima Sulthana A S" userId="S::fathima.as@experionglobal.com::c32f1623-7d2f-4ffb-9519-120c523dd469" providerId="AD" clId="Web-{1C4059D7-6D88-E6AC-90D9-EA8601E01DA1}" dt="2023-01-08T07:20:49.556" v="42"/>
          <ac:graphicFrameMkLst>
            <pc:docMk/>
            <pc:sldMk cId="3822400211" sldId="279"/>
            <ac:graphicFrameMk id="5" creationId="{5856D162-4C67-8C77-D63C-DE96CDB5602B}"/>
          </ac:graphicFrameMkLst>
        </pc:graphicFrameChg>
      </pc:sldChg>
      <pc:sldChg chg="addSp delSp modSp new mod setBg">
        <pc:chgData name="Fathima Sulthana A S" userId="S::fathima.as@experionglobal.com::c32f1623-7d2f-4ffb-9519-120c523dd469" providerId="AD" clId="Web-{1C4059D7-6D88-E6AC-90D9-EA8601E01DA1}" dt="2023-01-08T07:38:13.054" v="119"/>
        <pc:sldMkLst>
          <pc:docMk/>
          <pc:sldMk cId="929593089" sldId="284"/>
        </pc:sldMkLst>
        <pc:spChg chg="mod">
          <ac:chgData name="Fathima Sulthana A S" userId="S::fathima.as@experionglobal.com::c32f1623-7d2f-4ffb-9519-120c523dd469" providerId="AD" clId="Web-{1C4059D7-6D88-E6AC-90D9-EA8601E01DA1}" dt="2023-01-08T07:38:13.054" v="119"/>
          <ac:spMkLst>
            <pc:docMk/>
            <pc:sldMk cId="929593089" sldId="284"/>
            <ac:spMk id="2" creationId="{17291B88-66E6-AB69-903C-93A8CAF05257}"/>
          </ac:spMkLst>
        </pc:spChg>
        <pc:spChg chg="del mod">
          <ac:chgData name="Fathima Sulthana A S" userId="S::fathima.as@experionglobal.com::c32f1623-7d2f-4ffb-9519-120c523dd469" providerId="AD" clId="Web-{1C4059D7-6D88-E6AC-90D9-EA8601E01DA1}" dt="2023-01-08T07:38:13.054" v="119"/>
          <ac:spMkLst>
            <pc:docMk/>
            <pc:sldMk cId="929593089" sldId="284"/>
            <ac:spMk id="3" creationId="{38C69052-0591-ABC7-2292-33C623D56957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8:13.054" v="119"/>
          <ac:spMkLst>
            <pc:docMk/>
            <pc:sldMk cId="929593089" sldId="284"/>
            <ac:spMk id="9" creationId="{BACC6370-2D7E-4714-9D71-7542949D7D5D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8:13.054" v="119"/>
          <ac:spMkLst>
            <pc:docMk/>
            <pc:sldMk cId="929593089" sldId="284"/>
            <ac:spMk id="11" creationId="{F68B3F68-107C-434F-AA38-110D5EA91B85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8:13.054" v="119"/>
          <ac:spMkLst>
            <pc:docMk/>
            <pc:sldMk cId="929593089" sldId="284"/>
            <ac:spMk id="13" creationId="{AAD0DBB9-1A4B-4391-81D4-CB19F9AB918A}"/>
          </ac:spMkLst>
        </pc:spChg>
        <pc:spChg chg="add">
          <ac:chgData name="Fathima Sulthana A S" userId="S::fathima.as@experionglobal.com::c32f1623-7d2f-4ffb-9519-120c523dd469" providerId="AD" clId="Web-{1C4059D7-6D88-E6AC-90D9-EA8601E01DA1}" dt="2023-01-08T07:38:13.054" v="119"/>
          <ac:spMkLst>
            <pc:docMk/>
            <pc:sldMk cId="929593089" sldId="284"/>
            <ac:spMk id="15" creationId="{063BBA22-50EA-4C4D-BE05-F1CE4E63AA56}"/>
          </ac:spMkLst>
        </pc:spChg>
        <pc:graphicFrameChg chg="add">
          <ac:chgData name="Fathima Sulthana A S" userId="S::fathima.as@experionglobal.com::c32f1623-7d2f-4ffb-9519-120c523dd469" providerId="AD" clId="Web-{1C4059D7-6D88-E6AC-90D9-EA8601E01DA1}" dt="2023-01-08T07:38:13.054" v="119"/>
          <ac:graphicFrameMkLst>
            <pc:docMk/>
            <pc:sldMk cId="929593089" sldId="284"/>
            <ac:graphicFrameMk id="5" creationId="{195F9EC4-1F23-8393-561A-BD540F73224A}"/>
          </ac:graphicFrameMkLst>
        </pc:graphicFrameChg>
      </pc:sldChg>
    </pc:docChg>
  </pc:docChgLst>
  <pc:docChgLst>
    <pc:chgData name="Sivapriya V B" userId="S::sivapriya.vb@experionglobal.com::dc1b1381-7ec4-4e09-a47c-3eeb55684bbc" providerId="AD" clId="Web-{C6DDED37-95A9-598D-F02E-EE39D1D92C54}"/>
    <pc:docChg chg="modSld">
      <pc:chgData name="Sivapriya V B" userId="S::sivapriya.vb@experionglobal.com::dc1b1381-7ec4-4e09-a47c-3eeb55684bbc" providerId="AD" clId="Web-{C6DDED37-95A9-598D-F02E-EE39D1D92C54}" dt="2023-01-10T03:40:54.988" v="1" actId="20577"/>
      <pc:docMkLst>
        <pc:docMk/>
      </pc:docMkLst>
      <pc:sldChg chg="modSp">
        <pc:chgData name="Sivapriya V B" userId="S::sivapriya.vb@experionglobal.com::dc1b1381-7ec4-4e09-a47c-3eeb55684bbc" providerId="AD" clId="Web-{C6DDED37-95A9-598D-F02E-EE39D1D92C54}" dt="2023-01-10T03:40:54.988" v="1" actId="20577"/>
        <pc:sldMkLst>
          <pc:docMk/>
          <pc:sldMk cId="2848400343" sldId="271"/>
        </pc:sldMkLst>
        <pc:spChg chg="mod">
          <ac:chgData name="Sivapriya V B" userId="S::sivapriya.vb@experionglobal.com::dc1b1381-7ec4-4e09-a47c-3eeb55684bbc" providerId="AD" clId="Web-{C6DDED37-95A9-598D-F02E-EE39D1D92C54}" dt="2023-01-10T03:40:54.988" v="1" actId="20577"/>
          <ac:spMkLst>
            <pc:docMk/>
            <pc:sldMk cId="2848400343" sldId="271"/>
            <ac:spMk id="11" creationId="{BFC9D2C3-58B7-87C6-EC9B-6B3437D77480}"/>
          </ac:spMkLst>
        </pc:spChg>
      </pc:sldChg>
    </pc:docChg>
  </pc:docChgLst>
  <pc:docChgLst>
    <pc:chgData name="Vijitha P" userId="S::vijitha.p@experionglobal.com::86667642-6fe1-485b-b656-7c1496eaf120" providerId="AD" clId="Web-{B71EDB6D-2487-4C1C-198D-CEAF3A13834F}"/>
    <pc:docChg chg="modSld">
      <pc:chgData name="Vijitha P" userId="S::vijitha.p@experionglobal.com::86667642-6fe1-485b-b656-7c1496eaf120" providerId="AD" clId="Web-{B71EDB6D-2487-4C1C-198D-CEAF3A13834F}" dt="2023-01-10T00:12:36.718" v="30"/>
      <pc:docMkLst>
        <pc:docMk/>
      </pc:docMkLst>
      <pc:sldChg chg="addSp delSp modSp">
        <pc:chgData name="Vijitha P" userId="S::vijitha.p@experionglobal.com::86667642-6fe1-485b-b656-7c1496eaf120" providerId="AD" clId="Web-{B71EDB6D-2487-4C1C-198D-CEAF3A13834F}" dt="2023-01-10T00:12:36.718" v="30"/>
        <pc:sldMkLst>
          <pc:docMk/>
          <pc:sldMk cId="2848400343" sldId="271"/>
        </pc:sldMkLst>
        <pc:spChg chg="mod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2" creationId="{156481A1-5033-DF89-3C27-9652F3C7B514}"/>
          </ac:spMkLst>
        </pc:spChg>
        <pc:spChg chg="add mod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11" creationId="{BFC9D2C3-58B7-87C6-EC9B-6B3437D77480}"/>
          </ac:spMkLst>
        </pc:spChg>
        <pc:spChg chg="add del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14" creationId="{DB8424AB-D56B-4256-866A-5B54DE93C20F}"/>
          </ac:spMkLst>
        </pc:spChg>
        <pc:spChg chg="add del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16" creationId="{FC999C28-AD33-4EB7-A5F1-C06D10A5FDF7}"/>
          </ac:spMkLst>
        </pc:spChg>
        <pc:spChg chg="add del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17" creationId="{0864E5C9-52C9-4572-AC75-548B9B9C2648}"/>
          </ac:spMkLst>
        </pc:spChg>
        <pc:spChg chg="add del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19" creationId="{45CC6500-4DBD-4C34-BC14-2387FB483BEB}"/>
          </ac:spMkLst>
        </pc:spChg>
        <pc:spChg chg="add del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21" creationId="{4E34A3B6-BAD2-4156-BDC6-4736248BFDE0}"/>
          </ac:spMkLst>
        </pc:spChg>
        <pc:spChg chg="add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27" creationId="{DB8424AB-D56B-4256-866A-5B54DE93C20F}"/>
          </ac:spMkLst>
        </pc:spChg>
        <pc:spChg chg="add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29" creationId="{FC999C28-AD33-4EB7-A5F1-C06D10A5FDF7}"/>
          </ac:spMkLst>
        </pc:spChg>
        <pc:spChg chg="add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34" creationId="{F32C8C35-BF44-4CFB-9754-81F07C9812A7}"/>
          </ac:spMkLst>
        </pc:spChg>
        <pc:spChg chg="add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41" creationId="{69373E92-F88D-4F0A-94DF-393703E7DA7D}"/>
          </ac:spMkLst>
        </pc:spChg>
        <pc:spChg chg="add">
          <ac:chgData name="Vijitha P" userId="S::vijitha.p@experionglobal.com::86667642-6fe1-485b-b656-7c1496eaf120" providerId="AD" clId="Web-{B71EDB6D-2487-4C1C-198D-CEAF3A13834F}" dt="2023-01-10T00:12:36.718" v="30"/>
          <ac:spMkLst>
            <pc:docMk/>
            <pc:sldMk cId="2848400343" sldId="271"/>
            <ac:spMk id="42" creationId="{C629DAA0-ADF6-43FD-9C99-483F722B56E2}"/>
          </ac:spMkLst>
        </pc:spChg>
        <pc:graphicFrameChg chg="del">
          <ac:chgData name="Vijitha P" userId="S::vijitha.p@experionglobal.com::86667642-6fe1-485b-b656-7c1496eaf120" providerId="AD" clId="Web-{B71EDB6D-2487-4C1C-198D-CEAF3A13834F}" dt="2023-01-10T00:10:04.775" v="0"/>
          <ac:graphicFrameMkLst>
            <pc:docMk/>
            <pc:sldMk cId="2848400343" sldId="271"/>
            <ac:graphicFrameMk id="13" creationId="{23A7A7FA-0E99-6D0A-8A93-861E01696DFF}"/>
          </ac:graphicFrameMkLst>
        </pc:graphicFrameChg>
        <pc:picChg chg="add mod">
          <ac:chgData name="Vijitha P" userId="S::vijitha.p@experionglobal.com::86667642-6fe1-485b-b656-7c1496eaf120" providerId="AD" clId="Web-{B71EDB6D-2487-4C1C-198D-CEAF3A13834F}" dt="2023-01-10T00:12:36.718" v="30"/>
          <ac:picMkLst>
            <pc:docMk/>
            <pc:sldMk cId="2848400343" sldId="271"/>
            <ac:picMk id="15" creationId="{6084BC79-E71C-295B-EB3C-18815ABECE8E}"/>
          </ac:picMkLst>
        </pc:picChg>
      </pc:sldChg>
    </pc:docChg>
  </pc:docChgLst>
  <pc:docChgLst>
    <pc:chgData name="Fathima Sulthana A S" userId="S::fathima.as@experionglobal.com::c32f1623-7d2f-4ffb-9519-120c523dd469" providerId="AD" clId="Web-{D0DA7A58-A913-B3B9-205A-586EBF1CCB6A}"/>
    <pc:docChg chg="modSld sldOrd">
      <pc:chgData name="Fathima Sulthana A S" userId="S::fathima.as@experionglobal.com::c32f1623-7d2f-4ffb-9519-120c523dd469" providerId="AD" clId="Web-{D0DA7A58-A913-B3B9-205A-586EBF1CCB6A}" dt="2023-01-09T17:23:09.282" v="19"/>
      <pc:docMkLst>
        <pc:docMk/>
      </pc:docMkLst>
      <pc:sldChg chg="modTransition">
        <pc:chgData name="Fathima Sulthana A S" userId="S::fathima.as@experionglobal.com::c32f1623-7d2f-4ffb-9519-120c523dd469" providerId="AD" clId="Web-{D0DA7A58-A913-B3B9-205A-586EBF1CCB6A}" dt="2023-01-09T17:22:55.188" v="15"/>
        <pc:sldMkLst>
          <pc:docMk/>
          <pc:sldMk cId="3383771091" sldId="262"/>
        </pc:sldMkLst>
      </pc:sldChg>
      <pc:sldChg chg="modTransition">
        <pc:chgData name="Fathima Sulthana A S" userId="S::fathima.as@experionglobal.com::c32f1623-7d2f-4ffb-9519-120c523dd469" providerId="AD" clId="Web-{D0DA7A58-A913-B3B9-205A-586EBF1CCB6A}" dt="2023-01-09T17:22:19.187" v="7"/>
        <pc:sldMkLst>
          <pc:docMk/>
          <pc:sldMk cId="4124718272" sldId="264"/>
        </pc:sldMkLst>
      </pc:sldChg>
      <pc:sldChg chg="modTransition">
        <pc:chgData name="Fathima Sulthana A S" userId="S::fathima.as@experionglobal.com::c32f1623-7d2f-4ffb-9519-120c523dd469" providerId="AD" clId="Web-{D0DA7A58-A913-B3B9-205A-586EBF1CCB6A}" dt="2023-01-09T17:23:09.282" v="19"/>
        <pc:sldMkLst>
          <pc:docMk/>
          <pc:sldMk cId="1192777961" sldId="268"/>
        </pc:sldMkLst>
      </pc:sldChg>
      <pc:sldChg chg="modTransition">
        <pc:chgData name="Fathima Sulthana A S" userId="S::fathima.as@experionglobal.com::c32f1623-7d2f-4ffb-9519-120c523dd469" providerId="AD" clId="Web-{D0DA7A58-A913-B3B9-205A-586EBF1CCB6A}" dt="2023-01-09T17:22:33.234" v="11"/>
        <pc:sldMkLst>
          <pc:docMk/>
          <pc:sldMk cId="2848400343" sldId="271"/>
        </pc:sldMkLst>
      </pc:sldChg>
      <pc:sldChg chg="modTransition">
        <pc:chgData name="Fathima Sulthana A S" userId="S::fathima.as@experionglobal.com::c32f1623-7d2f-4ffb-9519-120c523dd469" providerId="AD" clId="Web-{D0DA7A58-A913-B3B9-205A-586EBF1CCB6A}" dt="2023-01-09T17:22:11.906" v="5"/>
        <pc:sldMkLst>
          <pc:docMk/>
          <pc:sldMk cId="2229412499" sldId="275"/>
        </pc:sldMkLst>
      </pc:sldChg>
      <pc:sldChg chg="modTransition">
        <pc:chgData name="Fathima Sulthana A S" userId="S::fathima.as@experionglobal.com::c32f1623-7d2f-4ffb-9519-120c523dd469" providerId="AD" clId="Web-{D0DA7A58-A913-B3B9-205A-586EBF1CCB6A}" dt="2023-01-09T17:23:02.110" v="17"/>
        <pc:sldMkLst>
          <pc:docMk/>
          <pc:sldMk cId="3483862615" sldId="276"/>
        </pc:sldMkLst>
      </pc:sldChg>
      <pc:sldChg chg="modTransition">
        <pc:chgData name="Fathima Sulthana A S" userId="S::fathima.as@experionglobal.com::c32f1623-7d2f-4ffb-9519-120c523dd469" providerId="AD" clId="Web-{D0DA7A58-A913-B3B9-205A-586EBF1CCB6A}" dt="2023-01-09T17:22:22.703" v="8"/>
        <pc:sldMkLst>
          <pc:docMk/>
          <pc:sldMk cId="650540778" sldId="277"/>
        </pc:sldMkLst>
      </pc:sldChg>
      <pc:sldChg chg="modSp modTransition">
        <pc:chgData name="Fathima Sulthana A S" userId="S::fathima.as@experionglobal.com::c32f1623-7d2f-4ffb-9519-120c523dd469" providerId="AD" clId="Web-{D0DA7A58-A913-B3B9-205A-586EBF1CCB6A}" dt="2023-01-09T17:22:25.921" v="9"/>
        <pc:sldMkLst>
          <pc:docMk/>
          <pc:sldMk cId="3822400211" sldId="279"/>
        </pc:sldMkLst>
        <pc:spChg chg="mod">
          <ac:chgData name="Fathima Sulthana A S" userId="S::fathima.as@experionglobal.com::c32f1623-7d2f-4ffb-9519-120c523dd469" providerId="AD" clId="Web-{D0DA7A58-A913-B3B9-205A-586EBF1CCB6A}" dt="2023-01-09T16:05:22.975" v="0"/>
          <ac:spMkLst>
            <pc:docMk/>
            <pc:sldMk cId="3822400211" sldId="279"/>
            <ac:spMk id="2" creationId="{5BB9C3FB-5F6B-ECC9-FF4B-57F53B310F6D}"/>
          </ac:spMkLst>
        </pc:spChg>
        <pc:graphicFrameChg chg="mod modGraphic">
          <ac:chgData name="Fathima Sulthana A S" userId="S::fathima.as@experionglobal.com::c32f1623-7d2f-4ffb-9519-120c523dd469" providerId="AD" clId="Web-{D0DA7A58-A913-B3B9-205A-586EBF1CCB6A}" dt="2023-01-09T16:05:22.975" v="0"/>
          <ac:graphicFrameMkLst>
            <pc:docMk/>
            <pc:sldMk cId="3822400211" sldId="279"/>
            <ac:graphicFrameMk id="5" creationId="{5856D162-4C67-8C77-D63C-DE96CDB5602B}"/>
          </ac:graphicFrameMkLst>
        </pc:graphicFrameChg>
      </pc:sldChg>
      <pc:sldChg chg="modTransition">
        <pc:chgData name="Fathima Sulthana A S" userId="S::fathima.as@experionglobal.com::c32f1623-7d2f-4ffb-9519-120c523dd469" providerId="AD" clId="Web-{D0DA7A58-A913-B3B9-205A-586EBF1CCB6A}" dt="2023-01-09T17:22:58.500" v="16"/>
        <pc:sldMkLst>
          <pc:docMk/>
          <pc:sldMk cId="1595606925" sldId="282"/>
        </pc:sldMkLst>
      </pc:sldChg>
      <pc:sldChg chg="modTransition">
        <pc:chgData name="Fathima Sulthana A S" userId="S::fathima.as@experionglobal.com::c32f1623-7d2f-4ffb-9519-120c523dd469" providerId="AD" clId="Web-{D0DA7A58-A913-B3B9-205A-586EBF1CCB6A}" dt="2023-01-09T17:22:52.156" v="14"/>
        <pc:sldMkLst>
          <pc:docMk/>
          <pc:sldMk cId="2284650722" sldId="283"/>
        </pc:sldMkLst>
      </pc:sldChg>
      <pc:sldChg chg="ord modTransition">
        <pc:chgData name="Fathima Sulthana A S" userId="S::fathima.as@experionglobal.com::c32f1623-7d2f-4ffb-9519-120c523dd469" providerId="AD" clId="Web-{D0DA7A58-A913-B3B9-205A-586EBF1CCB6A}" dt="2023-01-09T17:22:30.250" v="10"/>
        <pc:sldMkLst>
          <pc:docMk/>
          <pc:sldMk cId="929593089" sldId="284"/>
        </pc:sldMkLst>
      </pc:sldChg>
      <pc:sldChg chg="modTransition">
        <pc:chgData name="Fathima Sulthana A S" userId="S::fathima.as@experionglobal.com::c32f1623-7d2f-4ffb-9519-120c523dd469" providerId="AD" clId="Web-{D0DA7A58-A913-B3B9-205A-586EBF1CCB6A}" dt="2023-01-09T17:22:15.484" v="6"/>
        <pc:sldMkLst>
          <pc:docMk/>
          <pc:sldMk cId="2769353094" sldId="285"/>
        </pc:sldMkLst>
      </pc:sldChg>
      <pc:sldChg chg="modTransition">
        <pc:chgData name="Fathima Sulthana A S" userId="S::fathima.as@experionglobal.com::c32f1623-7d2f-4ffb-9519-120c523dd469" providerId="AD" clId="Web-{D0DA7A58-A913-B3B9-205A-586EBF1CCB6A}" dt="2023-01-09T17:22:39.609" v="12"/>
        <pc:sldMkLst>
          <pc:docMk/>
          <pc:sldMk cId="270918335" sldId="288"/>
        </pc:sldMkLst>
      </pc:sldChg>
      <pc:sldChg chg="modTransition">
        <pc:chgData name="Fathima Sulthana A S" userId="S::fathima.as@experionglobal.com::c32f1623-7d2f-4ffb-9519-120c523dd469" providerId="AD" clId="Web-{D0DA7A58-A913-B3B9-205A-586EBF1CCB6A}" dt="2023-01-09T17:22:48.406" v="13"/>
        <pc:sldMkLst>
          <pc:docMk/>
          <pc:sldMk cId="2993884565" sldId="289"/>
        </pc:sldMkLst>
      </pc:sldChg>
      <pc:sldChg chg="modTransition">
        <pc:chgData name="Fathima Sulthana A S" userId="S::fathima.as@experionglobal.com::c32f1623-7d2f-4ffb-9519-120c523dd469" providerId="AD" clId="Web-{D0DA7A58-A913-B3B9-205A-586EBF1CCB6A}" dt="2023-01-09T17:23:06.032" v="18"/>
        <pc:sldMkLst>
          <pc:docMk/>
          <pc:sldMk cId="1700583375" sldId="290"/>
        </pc:sldMkLst>
      </pc:sldChg>
    </pc:docChg>
  </pc:docChgLst>
  <pc:docChgLst>
    <pc:chgData clId="Web-{74EF669D-AA70-4634-B806-C43A830F99DB}"/>
    <pc:docChg chg="modSld">
      <pc:chgData name="" userId="" providerId="" clId="Web-{74EF669D-AA70-4634-B806-C43A830F99DB}" dt="2023-01-06T06:24:02.643" v="5" actId="20577"/>
      <pc:docMkLst>
        <pc:docMk/>
      </pc:docMkLst>
      <pc:sldChg chg="modSp">
        <pc:chgData name="" userId="" providerId="" clId="Web-{74EF669D-AA70-4634-B806-C43A830F99DB}" dt="2023-01-06T06:24:02.643" v="5" actId="20577"/>
        <pc:sldMkLst>
          <pc:docMk/>
          <pc:sldMk cId="109857222" sldId="256"/>
        </pc:sldMkLst>
        <pc:spChg chg="mod">
          <ac:chgData name="" userId="" providerId="" clId="Web-{74EF669D-AA70-4634-B806-C43A830F99DB}" dt="2023-01-06T06:24:02.643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Sivapriya V B" userId="S::sivapriya.vb@experionglobal.com::dc1b1381-7ec4-4e09-a47c-3eeb55684bbc" providerId="AD" clId="Web-{34748FC2-FEB6-16C9-5133-2B7AC6012E9B}"/>
    <pc:docChg chg="addSld delSld modSld sldOrd">
      <pc:chgData name="Sivapriya V B" userId="S::sivapriya.vb@experionglobal.com::dc1b1381-7ec4-4e09-a47c-3eeb55684bbc" providerId="AD" clId="Web-{34748FC2-FEB6-16C9-5133-2B7AC6012E9B}" dt="2023-01-08T13:09:07.658" v="194"/>
      <pc:docMkLst>
        <pc:docMk/>
      </pc:docMkLst>
      <pc:sldChg chg="addSp delSp modSp mod setBg setClrOvrMap">
        <pc:chgData name="Sivapriya V B" userId="S::sivapriya.vb@experionglobal.com::dc1b1381-7ec4-4e09-a47c-3eeb55684bbc" providerId="AD" clId="Web-{34748FC2-FEB6-16C9-5133-2B7AC6012E9B}" dt="2023-01-08T12:52:09.320" v="158"/>
        <pc:sldMkLst>
          <pc:docMk/>
          <pc:sldMk cId="109857222" sldId="256"/>
        </pc:sldMkLst>
        <pc:spChg chg="mod">
          <ac:chgData name="Sivapriya V B" userId="S::sivapriya.vb@experionglobal.com::dc1b1381-7ec4-4e09-a47c-3eeb55684bbc" providerId="AD" clId="Web-{34748FC2-FEB6-16C9-5133-2B7AC6012E9B}" dt="2023-01-08T12:51:35.038" v="15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ivapriya V B" userId="S::sivapriya.vb@experionglobal.com::dc1b1381-7ec4-4e09-a47c-3eeb55684bbc" providerId="AD" clId="Web-{34748FC2-FEB6-16C9-5133-2B7AC6012E9B}" dt="2023-01-08T12:50:38.005" v="145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ivapriya V B" userId="S::sivapriya.vb@experionglobal.com::dc1b1381-7ec4-4e09-a47c-3eeb55684bbc" providerId="AD" clId="Web-{34748FC2-FEB6-16C9-5133-2B7AC6012E9B}" dt="2023-01-08T12:52:09.320" v="158"/>
          <ac:spMkLst>
            <pc:docMk/>
            <pc:sldMk cId="109857222" sldId="256"/>
            <ac:spMk id="5" creationId="{F801D2FF-9B25-2AA1-8335-1657B75EC1FA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38.005" v="145"/>
          <ac:spMkLst>
            <pc:docMk/>
            <pc:sldMk cId="109857222" sldId="256"/>
            <ac:spMk id="10" creationId="{E49CC64F-7275-4E33-961B-0C5CDC439875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06.536" v="136"/>
          <ac:spMkLst>
            <pc:docMk/>
            <pc:sldMk cId="109857222" sldId="256"/>
            <ac:spMk id="15" creationId="{22A397E7-BF60-45B2-84C7-B074B76C37A7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06.536" v="136"/>
          <ac:spMkLst>
            <pc:docMk/>
            <pc:sldMk cId="109857222" sldId="256"/>
            <ac:spMk id="17" creationId="{890DEF05-784E-4B61-89E4-04C4ECF4E5A0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11.489" v="138"/>
          <ac:spMkLst>
            <pc:docMk/>
            <pc:sldMk cId="109857222" sldId="256"/>
            <ac:spMk id="21" creationId="{08C9B587-E65E-4B52-B37C-ABEBB6E87928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11.489" v="138"/>
          <ac:spMkLst>
            <pc:docMk/>
            <pc:sldMk cId="109857222" sldId="256"/>
            <ac:spMk id="22" creationId="{E91DC736-0EF8-4F87-9146-EBF1D2EE4D3D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11.489" v="138"/>
          <ac:spMkLst>
            <pc:docMk/>
            <pc:sldMk cId="109857222" sldId="256"/>
            <ac:spMk id="23" creationId="{097CD68E-23E3-4007-8847-CD0944C4F7BE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11.489" v="138"/>
          <ac:spMkLst>
            <pc:docMk/>
            <pc:sldMk cId="109857222" sldId="256"/>
            <ac:spMk id="24" creationId="{AF2F604E-43BE-4DC3-B983-E071523364F8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22.005" v="140"/>
          <ac:spMkLst>
            <pc:docMk/>
            <pc:sldMk cId="109857222" sldId="256"/>
            <ac:spMk id="26" creationId="{657F69E0-C4B0-4BEC-A689-4F8D877F05D4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22.005" v="140"/>
          <ac:spMkLst>
            <pc:docMk/>
            <pc:sldMk cId="109857222" sldId="256"/>
            <ac:spMk id="27" creationId="{9F6380B4-6A1C-481E-8408-B4E6C75B9B81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30.036" v="142"/>
          <ac:spMkLst>
            <pc:docMk/>
            <pc:sldMk cId="109857222" sldId="256"/>
            <ac:spMk id="29" creationId="{E91DC736-0EF8-4F87-9146-EBF1D2EE4D3D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30.036" v="142"/>
          <ac:spMkLst>
            <pc:docMk/>
            <pc:sldMk cId="109857222" sldId="256"/>
            <ac:spMk id="30" creationId="{097CD68E-23E3-4007-8847-CD0944C4F7BE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30.036" v="142"/>
          <ac:spMkLst>
            <pc:docMk/>
            <pc:sldMk cId="109857222" sldId="256"/>
            <ac:spMk id="31" creationId="{AF2F604E-43BE-4DC3-B983-E071523364F8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30.036" v="142"/>
          <ac:spMkLst>
            <pc:docMk/>
            <pc:sldMk cId="109857222" sldId="256"/>
            <ac:spMk id="32" creationId="{08C9B587-E65E-4B52-B37C-ABEBB6E87928}"/>
          </ac:spMkLst>
        </pc:spChg>
        <pc:spChg chg="add del">
          <ac:chgData name="Sivapriya V B" userId="S::sivapriya.vb@experionglobal.com::dc1b1381-7ec4-4e09-a47c-3eeb55684bbc" providerId="AD" clId="Web-{34748FC2-FEB6-16C9-5133-2B7AC6012E9B}" dt="2023-01-08T12:50:37.989" v="144"/>
          <ac:spMkLst>
            <pc:docMk/>
            <pc:sldMk cId="109857222" sldId="256"/>
            <ac:spMk id="34" creationId="{DCF1FFC3-D020-43C3-8B93-EF6BEFC46DD6}"/>
          </ac:spMkLst>
        </pc:spChg>
        <pc:spChg chg="add">
          <ac:chgData name="Sivapriya V B" userId="S::sivapriya.vb@experionglobal.com::dc1b1381-7ec4-4e09-a47c-3eeb55684bbc" providerId="AD" clId="Web-{34748FC2-FEB6-16C9-5133-2B7AC6012E9B}" dt="2023-01-08T12:50:38.005" v="145"/>
          <ac:spMkLst>
            <pc:docMk/>
            <pc:sldMk cId="109857222" sldId="256"/>
            <ac:spMk id="37" creationId="{E91DC736-0EF8-4F87-9146-EBF1D2EE4D3D}"/>
          </ac:spMkLst>
        </pc:spChg>
        <pc:spChg chg="add">
          <ac:chgData name="Sivapriya V B" userId="S::sivapriya.vb@experionglobal.com::dc1b1381-7ec4-4e09-a47c-3eeb55684bbc" providerId="AD" clId="Web-{34748FC2-FEB6-16C9-5133-2B7AC6012E9B}" dt="2023-01-08T12:50:38.005" v="145"/>
          <ac:spMkLst>
            <pc:docMk/>
            <pc:sldMk cId="109857222" sldId="256"/>
            <ac:spMk id="38" creationId="{097CD68E-23E3-4007-8847-CD0944C4F7BE}"/>
          </ac:spMkLst>
        </pc:spChg>
        <pc:spChg chg="add">
          <ac:chgData name="Sivapriya V B" userId="S::sivapriya.vb@experionglobal.com::dc1b1381-7ec4-4e09-a47c-3eeb55684bbc" providerId="AD" clId="Web-{34748FC2-FEB6-16C9-5133-2B7AC6012E9B}" dt="2023-01-08T12:50:38.005" v="145"/>
          <ac:spMkLst>
            <pc:docMk/>
            <pc:sldMk cId="109857222" sldId="256"/>
            <ac:spMk id="39" creationId="{AF2F604E-43BE-4DC3-B983-E071523364F8}"/>
          </ac:spMkLst>
        </pc:spChg>
        <pc:spChg chg="add">
          <ac:chgData name="Sivapriya V B" userId="S::sivapriya.vb@experionglobal.com::dc1b1381-7ec4-4e09-a47c-3eeb55684bbc" providerId="AD" clId="Web-{34748FC2-FEB6-16C9-5133-2B7AC6012E9B}" dt="2023-01-08T12:50:38.005" v="145"/>
          <ac:spMkLst>
            <pc:docMk/>
            <pc:sldMk cId="109857222" sldId="256"/>
            <ac:spMk id="40" creationId="{08C9B587-E65E-4B52-B37C-ABEBB6E87928}"/>
          </ac:spMkLst>
        </pc:spChg>
        <pc:picChg chg="mod ord">
          <ac:chgData name="Sivapriya V B" userId="S::sivapriya.vb@experionglobal.com::dc1b1381-7ec4-4e09-a47c-3eeb55684bbc" providerId="AD" clId="Web-{34748FC2-FEB6-16C9-5133-2B7AC6012E9B}" dt="2023-01-08T12:50:38.005" v="145"/>
          <ac:picMkLst>
            <pc:docMk/>
            <pc:sldMk cId="109857222" sldId="256"/>
            <ac:picMk id="4" creationId="{BE0F7EAD-79C3-9D7E-A1CA-3D533CCE6172}"/>
          </ac:picMkLst>
        </pc:picChg>
        <pc:cxnChg chg="add del">
          <ac:chgData name="Sivapriya V B" userId="S::sivapriya.vb@experionglobal.com::dc1b1381-7ec4-4e09-a47c-3eeb55684bbc" providerId="AD" clId="Web-{34748FC2-FEB6-16C9-5133-2B7AC6012E9B}" dt="2023-01-08T12:50:06.536" v="136"/>
          <ac:cxnSpMkLst>
            <pc:docMk/>
            <pc:sldMk cId="109857222" sldId="256"/>
            <ac:cxnSpMk id="19" creationId="{C41BAEC7-F7B0-4224-8B18-8F74B7D87F0B}"/>
          </ac:cxnSpMkLst>
        </pc:cxnChg>
        <pc:cxnChg chg="add del">
          <ac:chgData name="Sivapriya V B" userId="S::sivapriya.vb@experionglobal.com::dc1b1381-7ec4-4e09-a47c-3eeb55684bbc" providerId="AD" clId="Web-{34748FC2-FEB6-16C9-5133-2B7AC6012E9B}" dt="2023-01-08T12:50:37.989" v="144"/>
          <ac:cxnSpMkLst>
            <pc:docMk/>
            <pc:sldMk cId="109857222" sldId="256"/>
            <ac:cxnSpMk id="35" creationId="{16FC4A39-71B0-433B-AB94-CBFFA0DF90DF}"/>
          </ac:cxnSpMkLst>
        </pc:cxnChg>
      </pc:sldChg>
      <pc:sldChg chg="addSp delSp modSp del">
        <pc:chgData name="Sivapriya V B" userId="S::sivapriya.vb@experionglobal.com::dc1b1381-7ec4-4e09-a47c-3eeb55684bbc" providerId="AD" clId="Web-{34748FC2-FEB6-16C9-5133-2B7AC6012E9B}" dt="2023-01-08T12:58:41.173" v="164"/>
        <pc:sldMkLst>
          <pc:docMk/>
          <pc:sldMk cId="1728807059" sldId="258"/>
        </pc:sldMkLst>
        <pc:spChg chg="mod">
          <ac:chgData name="Sivapriya V B" userId="S::sivapriya.vb@experionglobal.com::dc1b1381-7ec4-4e09-a47c-3eeb55684bbc" providerId="AD" clId="Web-{34748FC2-FEB6-16C9-5133-2B7AC6012E9B}" dt="2023-01-08T12:06:26.142" v="25"/>
          <ac:spMkLst>
            <pc:docMk/>
            <pc:sldMk cId="1728807059" sldId="258"/>
            <ac:spMk id="2" creationId="{03895BA6-493B-CC5E-78A2-286595C4E4E5}"/>
          </ac:spMkLst>
        </pc:spChg>
        <pc:spChg chg="del">
          <ac:chgData name="Sivapriya V B" userId="S::sivapriya.vb@experionglobal.com::dc1b1381-7ec4-4e09-a47c-3eeb55684bbc" providerId="AD" clId="Web-{34748FC2-FEB6-16C9-5133-2B7AC6012E9B}" dt="2023-01-08T12:06:26.142" v="25"/>
          <ac:spMkLst>
            <pc:docMk/>
            <pc:sldMk cId="1728807059" sldId="258"/>
            <ac:spMk id="3" creationId="{0D22E5E9-3FF7-21D3-E6C7-23D467EE7BE0}"/>
          </ac:spMkLst>
        </pc:spChg>
        <pc:spChg chg="del">
          <ac:chgData name="Sivapriya V B" userId="S::sivapriya.vb@experionglobal.com::dc1b1381-7ec4-4e09-a47c-3eeb55684bbc" providerId="AD" clId="Web-{34748FC2-FEB6-16C9-5133-2B7AC6012E9B}" dt="2023-01-08T12:06:26.142" v="25"/>
          <ac:spMkLst>
            <pc:docMk/>
            <pc:sldMk cId="1728807059" sldId="258"/>
            <ac:spMk id="8" creationId="{907EF6B7-1338-4443-8C46-6A318D952DFD}"/>
          </ac:spMkLst>
        </pc:spChg>
        <pc:spChg chg="del">
          <ac:chgData name="Sivapriya V B" userId="S::sivapriya.vb@experionglobal.com::dc1b1381-7ec4-4e09-a47c-3eeb55684bbc" providerId="AD" clId="Web-{34748FC2-FEB6-16C9-5133-2B7AC6012E9B}" dt="2023-01-08T12:06:26.142" v="25"/>
          <ac:spMkLst>
            <pc:docMk/>
            <pc:sldMk cId="1728807059" sldId="258"/>
            <ac:spMk id="10" creationId="{DAAE4CDD-124C-4DCF-9584-B6033B545DD5}"/>
          </ac:spMkLst>
        </pc:spChg>
        <pc:spChg chg="del">
          <ac:chgData name="Sivapriya V B" userId="S::sivapriya.vb@experionglobal.com::dc1b1381-7ec4-4e09-a47c-3eeb55684bbc" providerId="AD" clId="Web-{34748FC2-FEB6-16C9-5133-2B7AC6012E9B}" dt="2023-01-08T12:06:26.142" v="25"/>
          <ac:spMkLst>
            <pc:docMk/>
            <pc:sldMk cId="1728807059" sldId="258"/>
            <ac:spMk id="12" creationId="{081E4A58-353D-44AE-B2FC-2A74E2E400F7}"/>
          </ac:spMkLst>
        </pc:spChg>
        <pc:spChg chg="add">
          <ac:chgData name="Sivapriya V B" userId="S::sivapriya.vb@experionglobal.com::dc1b1381-7ec4-4e09-a47c-3eeb55684bbc" providerId="AD" clId="Web-{34748FC2-FEB6-16C9-5133-2B7AC6012E9B}" dt="2023-01-08T12:06:26.142" v="25"/>
          <ac:spMkLst>
            <pc:docMk/>
            <pc:sldMk cId="1728807059" sldId="258"/>
            <ac:spMk id="18" creationId="{42285737-90EE-47DC-AC80-8AE156B11969}"/>
          </ac:spMkLst>
        </pc:spChg>
        <pc:grpChg chg="add">
          <ac:chgData name="Sivapriya V B" userId="S::sivapriya.vb@experionglobal.com::dc1b1381-7ec4-4e09-a47c-3eeb55684bbc" providerId="AD" clId="Web-{34748FC2-FEB6-16C9-5133-2B7AC6012E9B}" dt="2023-01-08T12:06:26.142" v="25"/>
          <ac:grpSpMkLst>
            <pc:docMk/>
            <pc:sldMk cId="1728807059" sldId="258"/>
            <ac:grpSpMk id="20" creationId="{B57BDC17-F1B3-455F-BBF1-680AA1F25C06}"/>
          </ac:grpSpMkLst>
        </pc:grpChg>
        <pc:graphicFrameChg chg="add modGraphic">
          <ac:chgData name="Sivapriya V B" userId="S::sivapriya.vb@experionglobal.com::dc1b1381-7ec4-4e09-a47c-3eeb55684bbc" providerId="AD" clId="Web-{34748FC2-FEB6-16C9-5133-2B7AC6012E9B}" dt="2023-01-08T12:54:30.808" v="163" actId="20577"/>
          <ac:graphicFrameMkLst>
            <pc:docMk/>
            <pc:sldMk cId="1728807059" sldId="258"/>
            <ac:graphicFrameMk id="14" creationId="{77B6C83C-4AAE-E1AC-7682-BD09CFF34ADA}"/>
          </ac:graphicFrameMkLst>
        </pc:graphicFrameChg>
      </pc:sldChg>
      <pc:sldChg chg="addSp delSp modSp mod setBg">
        <pc:chgData name="Sivapriya V B" userId="S::sivapriya.vb@experionglobal.com::dc1b1381-7ec4-4e09-a47c-3eeb55684bbc" providerId="AD" clId="Web-{34748FC2-FEB6-16C9-5133-2B7AC6012E9B}" dt="2023-01-08T12:46:26.921" v="134" actId="20577"/>
        <pc:sldMkLst>
          <pc:docMk/>
          <pc:sldMk cId="1192777961" sldId="268"/>
        </pc:sldMkLst>
        <pc:spChg chg="mod">
          <ac:chgData name="Sivapriya V B" userId="S::sivapriya.vb@experionglobal.com::dc1b1381-7ec4-4e09-a47c-3eeb55684bbc" providerId="AD" clId="Web-{34748FC2-FEB6-16C9-5133-2B7AC6012E9B}" dt="2023-01-08T12:16:30.822" v="79"/>
          <ac:spMkLst>
            <pc:docMk/>
            <pc:sldMk cId="1192777961" sldId="268"/>
            <ac:spMk id="2" creationId="{E5F36B07-CE34-369A-3644-BAF9156E3BCF}"/>
          </ac:spMkLst>
        </pc:spChg>
        <pc:spChg chg="del mod">
          <ac:chgData name="Sivapriya V B" userId="S::sivapriya.vb@experionglobal.com::dc1b1381-7ec4-4e09-a47c-3eeb55684bbc" providerId="AD" clId="Web-{34748FC2-FEB6-16C9-5133-2B7AC6012E9B}" dt="2023-01-08T12:16:30.822" v="79"/>
          <ac:spMkLst>
            <pc:docMk/>
            <pc:sldMk cId="1192777961" sldId="268"/>
            <ac:spMk id="3" creationId="{303F7C3C-33FA-03BD-2A53-47B2812A8980}"/>
          </ac:spMkLst>
        </pc:spChg>
        <pc:spChg chg="add">
          <ac:chgData name="Sivapriya V B" userId="S::sivapriya.vb@experionglobal.com::dc1b1381-7ec4-4e09-a47c-3eeb55684bbc" providerId="AD" clId="Web-{34748FC2-FEB6-16C9-5133-2B7AC6012E9B}" dt="2023-01-08T12:16:30.822" v="79"/>
          <ac:spMkLst>
            <pc:docMk/>
            <pc:sldMk cId="1192777961" sldId="268"/>
            <ac:spMk id="9" creationId="{B819A166-7571-4003-A6B8-B62034C3ED30}"/>
          </ac:spMkLst>
        </pc:spChg>
        <pc:graphicFrameChg chg="add modGraphic">
          <ac:chgData name="Sivapriya V B" userId="S::sivapriya.vb@experionglobal.com::dc1b1381-7ec4-4e09-a47c-3eeb55684bbc" providerId="AD" clId="Web-{34748FC2-FEB6-16C9-5133-2B7AC6012E9B}" dt="2023-01-08T12:46:26.921" v="134" actId="20577"/>
          <ac:graphicFrameMkLst>
            <pc:docMk/>
            <pc:sldMk cId="1192777961" sldId="268"/>
            <ac:graphicFrameMk id="5" creationId="{AA38BB76-BA24-C8D9-4D1A-F55E624A3604}"/>
          </ac:graphicFrameMkLst>
        </pc:graphicFrameChg>
      </pc:sldChg>
      <pc:sldChg chg="new del">
        <pc:chgData name="Sivapriya V B" userId="S::sivapriya.vb@experionglobal.com::dc1b1381-7ec4-4e09-a47c-3eeb55684bbc" providerId="AD" clId="Web-{34748FC2-FEB6-16C9-5133-2B7AC6012E9B}" dt="2023-01-08T12:59:19.127" v="166"/>
        <pc:sldMkLst>
          <pc:docMk/>
          <pc:sldMk cId="1843625316" sldId="285"/>
        </pc:sldMkLst>
      </pc:sldChg>
      <pc:sldChg chg="modSp new ord">
        <pc:chgData name="Sivapriya V B" userId="S::sivapriya.vb@experionglobal.com::dc1b1381-7ec4-4e09-a47c-3eeb55684bbc" providerId="AD" clId="Web-{34748FC2-FEB6-16C9-5133-2B7AC6012E9B}" dt="2023-01-08T13:09:07.658" v="194"/>
        <pc:sldMkLst>
          <pc:docMk/>
          <pc:sldMk cId="2769353094" sldId="285"/>
        </pc:sldMkLst>
        <pc:spChg chg="mod">
          <ac:chgData name="Sivapriya V B" userId="S::sivapriya.vb@experionglobal.com::dc1b1381-7ec4-4e09-a47c-3eeb55684bbc" providerId="AD" clId="Web-{34748FC2-FEB6-16C9-5133-2B7AC6012E9B}" dt="2023-01-08T12:59:32.862" v="173" actId="20577"/>
          <ac:spMkLst>
            <pc:docMk/>
            <pc:sldMk cId="2769353094" sldId="285"/>
            <ac:spMk id="2" creationId="{9ADF54DD-27A6-25D0-0EEA-7F88C89451E0}"/>
          </ac:spMkLst>
        </pc:spChg>
        <pc:spChg chg="mod">
          <ac:chgData name="Sivapriya V B" userId="S::sivapriya.vb@experionglobal.com::dc1b1381-7ec4-4e09-a47c-3eeb55684bbc" providerId="AD" clId="Web-{34748FC2-FEB6-16C9-5133-2B7AC6012E9B}" dt="2023-01-08T13:09:07.392" v="193" actId="20577"/>
          <ac:spMkLst>
            <pc:docMk/>
            <pc:sldMk cId="2769353094" sldId="285"/>
            <ac:spMk id="3" creationId="{B8113E7F-7D83-6723-285C-3D04076714FA}"/>
          </ac:spMkLst>
        </pc:spChg>
      </pc:sldChg>
    </pc:docChg>
  </pc:docChgLst>
  <pc:docChgLst>
    <pc:chgData name="Muhammed K A" userId="S::muhammed.ka@experionglobal.com::86ee0852-83fe-4de0-a44f-f82af43c788a" providerId="AD" clId="Web-{394C54BC-0CA2-042A-102C-02F7FEF1A310}"/>
    <pc:docChg chg="modSld">
      <pc:chgData name="Muhammed K A" userId="S::muhammed.ka@experionglobal.com::86ee0852-83fe-4de0-a44f-f82af43c788a" providerId="AD" clId="Web-{394C54BC-0CA2-042A-102C-02F7FEF1A310}" dt="2023-01-06T07:20:16.524" v="7" actId="20577"/>
      <pc:docMkLst>
        <pc:docMk/>
      </pc:docMkLst>
      <pc:sldChg chg="addSp modSp mod setBg">
        <pc:chgData name="Muhammed K A" userId="S::muhammed.ka@experionglobal.com::86ee0852-83fe-4de0-a44f-f82af43c788a" providerId="AD" clId="Web-{394C54BC-0CA2-042A-102C-02F7FEF1A310}" dt="2023-01-06T07:20:16.524" v="7" actId="20577"/>
        <pc:sldMkLst>
          <pc:docMk/>
          <pc:sldMk cId="4124718272" sldId="264"/>
        </pc:sldMkLst>
        <pc:spChg chg="mod">
          <ac:chgData name="Muhammed K A" userId="S::muhammed.ka@experionglobal.com::86ee0852-83fe-4de0-a44f-f82af43c788a" providerId="AD" clId="Web-{394C54BC-0CA2-042A-102C-02F7FEF1A310}" dt="2023-01-06T07:20:02.336" v="2" actId="20577"/>
          <ac:spMkLst>
            <pc:docMk/>
            <pc:sldMk cId="4124718272" sldId="264"/>
            <ac:spMk id="2" creationId="{19104D5A-F1AC-355E-096E-F3DA7D4052FD}"/>
          </ac:spMkLst>
        </pc:spChg>
        <pc:spChg chg="mod">
          <ac:chgData name="Muhammed K A" userId="S::muhammed.ka@experionglobal.com::86ee0852-83fe-4de0-a44f-f82af43c788a" providerId="AD" clId="Web-{394C54BC-0CA2-042A-102C-02F7FEF1A310}" dt="2023-01-06T07:20:16.524" v="7" actId="20577"/>
          <ac:spMkLst>
            <pc:docMk/>
            <pc:sldMk cId="4124718272" sldId="264"/>
            <ac:spMk id="3" creationId="{89735A50-723B-8263-277A-C173D71A968B}"/>
          </ac:spMkLst>
        </pc:spChg>
        <pc:spChg chg="add">
          <ac:chgData name="Muhammed K A" userId="S::muhammed.ka@experionglobal.com::86ee0852-83fe-4de0-a44f-f82af43c788a" providerId="AD" clId="Web-{394C54BC-0CA2-042A-102C-02F7FEF1A310}" dt="2023-01-06T07:19:49.820" v="0"/>
          <ac:spMkLst>
            <pc:docMk/>
            <pc:sldMk cId="4124718272" sldId="264"/>
            <ac:spMk id="8" creationId="{C2554CA6-288E-4202-BC52-2E5A8F0C0AED}"/>
          </ac:spMkLst>
        </pc:spChg>
        <pc:spChg chg="add">
          <ac:chgData name="Muhammed K A" userId="S::muhammed.ka@experionglobal.com::86ee0852-83fe-4de0-a44f-f82af43c788a" providerId="AD" clId="Web-{394C54BC-0CA2-042A-102C-02F7FEF1A310}" dt="2023-01-06T07:19:49.820" v="0"/>
          <ac:spMkLst>
            <pc:docMk/>
            <pc:sldMk cId="4124718272" sldId="264"/>
            <ac:spMk id="10" creationId="{B10BB131-AC8E-4A8E-A5D1-36260F720C3B}"/>
          </ac:spMkLst>
        </pc:spChg>
        <pc:spChg chg="add">
          <ac:chgData name="Muhammed K A" userId="S::muhammed.ka@experionglobal.com::86ee0852-83fe-4de0-a44f-f82af43c788a" providerId="AD" clId="Web-{394C54BC-0CA2-042A-102C-02F7FEF1A310}" dt="2023-01-06T07:19:49.820" v="0"/>
          <ac:spMkLst>
            <pc:docMk/>
            <pc:sldMk cId="4124718272" sldId="264"/>
            <ac:spMk id="12" creationId="{5B7778FC-632E-4DCA-A7CB-0D7731CCF970}"/>
          </ac:spMkLst>
        </pc:spChg>
        <pc:spChg chg="add">
          <ac:chgData name="Muhammed K A" userId="S::muhammed.ka@experionglobal.com::86ee0852-83fe-4de0-a44f-f82af43c788a" providerId="AD" clId="Web-{394C54BC-0CA2-042A-102C-02F7FEF1A310}" dt="2023-01-06T07:19:49.820" v="0"/>
          <ac:spMkLst>
            <pc:docMk/>
            <pc:sldMk cId="4124718272" sldId="264"/>
            <ac:spMk id="14" creationId="{FA23A907-97FB-4A8F-880A-DD77401C4296}"/>
          </ac:spMkLst>
        </pc:spChg>
      </pc:sldChg>
    </pc:docChg>
  </pc:docChgLst>
  <pc:docChgLst>
    <pc:chgData clId="Web-{3E807551-1DBB-180B-10F9-4A5D2B242E9A}"/>
    <pc:docChg chg="modSld">
      <pc:chgData name="" userId="" providerId="" clId="Web-{3E807551-1DBB-180B-10F9-4A5D2B242E9A}" dt="2023-01-06T06:32:37.396" v="0" actId="20577"/>
      <pc:docMkLst>
        <pc:docMk/>
      </pc:docMkLst>
      <pc:sldChg chg="modSp">
        <pc:chgData name="" userId="" providerId="" clId="Web-{3E807551-1DBB-180B-10F9-4A5D2B242E9A}" dt="2023-01-06T06:32:37.396" v="0" actId="20577"/>
        <pc:sldMkLst>
          <pc:docMk/>
          <pc:sldMk cId="1571772900" sldId="257"/>
        </pc:sldMkLst>
        <pc:spChg chg="mod">
          <ac:chgData name="" userId="" providerId="" clId="Web-{3E807551-1DBB-180B-10F9-4A5D2B242E9A}" dt="2023-01-06T06:32:37.396" v="0" actId="20577"/>
          <ac:spMkLst>
            <pc:docMk/>
            <pc:sldMk cId="1571772900" sldId="257"/>
            <ac:spMk id="3" creationId="{749DE107-42AF-6949-A03A-1E39B448FCF9}"/>
          </ac:spMkLst>
        </pc:spChg>
      </pc:sldChg>
    </pc:docChg>
  </pc:docChgLst>
  <pc:docChgLst>
    <pc:chgData name="Abhinav Shabu" userId="S::abhinav.shabu@experionglobal.com::e4f1e198-0c33-4e0c-81df-fe7fcf5d2eb6" providerId="AD" clId="Web-{5C5FED34-EF7D-4310-8986-F0ACC783B811}"/>
    <pc:docChg chg="modSld">
      <pc:chgData name="Abhinav Shabu" userId="S::abhinav.shabu@experionglobal.com::e4f1e198-0c33-4e0c-81df-fe7fcf5d2eb6" providerId="AD" clId="Web-{5C5FED34-EF7D-4310-8986-F0ACC783B811}" dt="2023-01-06T06:30:08.788" v="29" actId="20577"/>
      <pc:docMkLst>
        <pc:docMk/>
      </pc:docMkLst>
      <pc:sldChg chg="modSp">
        <pc:chgData name="Abhinav Shabu" userId="S::abhinav.shabu@experionglobal.com::e4f1e198-0c33-4e0c-81df-fe7fcf5d2eb6" providerId="AD" clId="Web-{5C5FED34-EF7D-4310-8986-F0ACC783B811}" dt="2023-01-06T06:30:08.788" v="29" actId="20577"/>
        <pc:sldMkLst>
          <pc:docMk/>
          <pc:sldMk cId="1571772900" sldId="257"/>
        </pc:sldMkLst>
        <pc:spChg chg="mod">
          <ac:chgData name="Abhinav Shabu" userId="S::abhinav.shabu@experionglobal.com::e4f1e198-0c33-4e0c-81df-fe7fcf5d2eb6" providerId="AD" clId="Web-{5C5FED34-EF7D-4310-8986-F0ACC783B811}" dt="2023-01-06T06:29:42.428" v="13" actId="20577"/>
          <ac:spMkLst>
            <pc:docMk/>
            <pc:sldMk cId="1571772900" sldId="257"/>
            <ac:spMk id="2" creationId="{CD5262E3-07C8-1329-9896-8C9AEEAE2534}"/>
          </ac:spMkLst>
        </pc:spChg>
        <pc:spChg chg="mod">
          <ac:chgData name="Abhinav Shabu" userId="S::abhinav.shabu@experionglobal.com::e4f1e198-0c33-4e0c-81df-fe7fcf5d2eb6" providerId="AD" clId="Web-{5C5FED34-EF7D-4310-8986-F0ACC783B811}" dt="2023-01-06T06:30:08.788" v="29" actId="20577"/>
          <ac:spMkLst>
            <pc:docMk/>
            <pc:sldMk cId="1571772900" sldId="257"/>
            <ac:spMk id="3" creationId="{749DE107-42AF-6949-A03A-1E39B448FCF9}"/>
          </ac:spMkLst>
        </pc:spChg>
      </pc:sldChg>
    </pc:docChg>
  </pc:docChgLst>
  <pc:docChgLst>
    <pc:chgData name="Abhinav Shabu" userId="S::abhinav.shabu@experionglobal.com::e4f1e198-0c33-4e0c-81df-fe7fcf5d2eb6" providerId="AD" clId="Web-{FB40952A-FE0E-3CD8-E9CE-FEB14B344527}"/>
    <pc:docChg chg="modSld">
      <pc:chgData name="Abhinav Shabu" userId="S::abhinav.shabu@experionglobal.com::e4f1e198-0c33-4e0c-81df-fe7fcf5d2eb6" providerId="AD" clId="Web-{FB40952A-FE0E-3CD8-E9CE-FEB14B344527}" dt="2023-01-10T03:42:00.101" v="14" actId="20577"/>
      <pc:docMkLst>
        <pc:docMk/>
      </pc:docMkLst>
      <pc:sldChg chg="modSp">
        <pc:chgData name="Abhinav Shabu" userId="S::abhinav.shabu@experionglobal.com::e4f1e198-0c33-4e0c-81df-fe7fcf5d2eb6" providerId="AD" clId="Web-{FB40952A-FE0E-3CD8-E9CE-FEB14B344527}" dt="2023-01-10T03:42:00.101" v="14" actId="20577"/>
        <pc:sldMkLst>
          <pc:docMk/>
          <pc:sldMk cId="2993884565" sldId="289"/>
        </pc:sldMkLst>
        <pc:spChg chg="mod">
          <ac:chgData name="Abhinav Shabu" userId="S::abhinav.shabu@experionglobal.com::e4f1e198-0c33-4e0c-81df-fe7fcf5d2eb6" providerId="AD" clId="Web-{FB40952A-FE0E-3CD8-E9CE-FEB14B344527}" dt="2023-01-10T03:42:00.101" v="14" actId="20577"/>
          <ac:spMkLst>
            <pc:docMk/>
            <pc:sldMk cId="2993884565" sldId="289"/>
            <ac:spMk id="2" creationId="{59438262-BE04-7188-EB64-DAE7887DD8EE}"/>
          </ac:spMkLst>
        </pc:spChg>
      </pc:sldChg>
    </pc:docChg>
  </pc:docChgLst>
  <pc:docChgLst>
    <pc:chgData name="Sivapriya V B" userId="S::sivapriya.vb@experionglobal.com::dc1b1381-7ec4-4e09-a47c-3eeb55684bbc" providerId="AD" clId="Web-{0095F564-09CC-A173-8676-38F485B48C63}"/>
    <pc:docChg chg="addSld modSld">
      <pc:chgData name="Sivapriya V B" userId="S::sivapriya.vb@experionglobal.com::dc1b1381-7ec4-4e09-a47c-3eeb55684bbc" providerId="AD" clId="Web-{0095F564-09CC-A173-8676-38F485B48C63}" dt="2023-01-09T16:34:27.556" v="291" actId="20577"/>
      <pc:docMkLst>
        <pc:docMk/>
      </pc:docMkLst>
      <pc:sldChg chg="addSp delSp modSp">
        <pc:chgData name="Sivapriya V B" userId="S::sivapriya.vb@experionglobal.com::dc1b1381-7ec4-4e09-a47c-3eeb55684bbc" providerId="AD" clId="Web-{0095F564-09CC-A173-8676-38F485B48C63}" dt="2023-01-09T14:01:47.009" v="71" actId="14100"/>
        <pc:sldMkLst>
          <pc:docMk/>
          <pc:sldMk cId="109857222" sldId="256"/>
        </pc:sldMkLst>
        <pc:spChg chg="mod">
          <ac:chgData name="Sivapriya V B" userId="S::sivapriya.vb@experionglobal.com::dc1b1381-7ec4-4e09-a47c-3eeb55684bbc" providerId="AD" clId="Web-{0095F564-09CC-A173-8676-38F485B48C63}" dt="2023-01-09T13:58:56.799" v="5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ivapriya V B" userId="S::sivapriya.vb@experionglobal.com::dc1b1381-7ec4-4e09-a47c-3eeb55684bbc" providerId="AD" clId="Web-{0095F564-09CC-A173-8676-38F485B48C63}" dt="2023-01-09T13:58:14.735" v="39" actId="1410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Sivapriya V B" userId="S::sivapriya.vb@experionglobal.com::dc1b1381-7ec4-4e09-a47c-3eeb55684bbc" providerId="AD" clId="Web-{0095F564-09CC-A173-8676-38F485B48C63}" dt="2023-01-09T13:58:28.814" v="46"/>
          <ac:spMkLst>
            <pc:docMk/>
            <pc:sldMk cId="109857222" sldId="256"/>
            <ac:spMk id="5" creationId="{1580E2BF-E9E6-7857-AE5B-C87D3BD30599}"/>
          </ac:spMkLst>
        </pc:spChg>
        <pc:spChg chg="add mod">
          <ac:chgData name="Sivapriya V B" userId="S::sivapriya.vb@experionglobal.com::dc1b1381-7ec4-4e09-a47c-3eeb55684bbc" providerId="AD" clId="Web-{0095F564-09CC-A173-8676-38F485B48C63}" dt="2023-01-09T14:01:47.009" v="71" actId="14100"/>
          <ac:spMkLst>
            <pc:docMk/>
            <pc:sldMk cId="109857222" sldId="256"/>
            <ac:spMk id="6" creationId="{CAD6746E-CFF9-136B-B35E-DE9CADACD355}"/>
          </ac:spMkLst>
        </pc:spChg>
        <pc:picChg chg="mod">
          <ac:chgData name="Sivapriya V B" userId="S::sivapriya.vb@experionglobal.com::dc1b1381-7ec4-4e09-a47c-3eeb55684bbc" providerId="AD" clId="Web-{0095F564-09CC-A173-8676-38F485B48C63}" dt="2023-01-09T13:58:14.735" v="38" actId="14100"/>
          <ac:picMkLst>
            <pc:docMk/>
            <pc:sldMk cId="109857222" sldId="256"/>
            <ac:picMk id="4" creationId="{BE0F7EAD-79C3-9D7E-A1CA-3D533CCE6172}"/>
          </ac:picMkLst>
        </pc:picChg>
      </pc:sldChg>
      <pc:sldChg chg="addSp modSp">
        <pc:chgData name="Sivapriya V B" userId="S::sivapriya.vb@experionglobal.com::dc1b1381-7ec4-4e09-a47c-3eeb55684bbc" providerId="AD" clId="Web-{0095F564-09CC-A173-8676-38F485B48C63}" dt="2023-01-09T14:17:06.608" v="140" actId="14100"/>
        <pc:sldMkLst>
          <pc:docMk/>
          <pc:sldMk cId="3383771091" sldId="262"/>
        </pc:sldMkLst>
        <pc:spChg chg="mod ord">
          <ac:chgData name="Sivapriya V B" userId="S::sivapriya.vb@experionglobal.com::dc1b1381-7ec4-4e09-a47c-3eeb55684bbc" providerId="AD" clId="Web-{0095F564-09CC-A173-8676-38F485B48C63}" dt="2023-01-09T14:16:54.655" v="139" actId="14100"/>
          <ac:spMkLst>
            <pc:docMk/>
            <pc:sldMk cId="3383771091" sldId="262"/>
            <ac:spMk id="2" creationId="{5BCB2ABC-443C-B765-D78B-A6B3BB5018FF}"/>
          </ac:spMkLst>
        </pc:spChg>
        <pc:spChg chg="mod">
          <ac:chgData name="Sivapriya V B" userId="S::sivapriya.vb@experionglobal.com::dc1b1381-7ec4-4e09-a47c-3eeb55684bbc" providerId="AD" clId="Web-{0095F564-09CC-A173-8676-38F485B48C63}" dt="2023-01-09T14:09:58.920" v="117" actId="20577"/>
          <ac:spMkLst>
            <pc:docMk/>
            <pc:sldMk cId="3383771091" sldId="262"/>
            <ac:spMk id="3" creationId="{4F3AEE07-3CB4-4102-59E0-027BA03376CC}"/>
          </ac:spMkLst>
        </pc:spChg>
        <pc:spChg chg="add mod">
          <ac:chgData name="Sivapriya V B" userId="S::sivapriya.vb@experionglobal.com::dc1b1381-7ec4-4e09-a47c-3eeb55684bbc" providerId="AD" clId="Web-{0095F564-09CC-A173-8676-38F485B48C63}" dt="2023-01-09T14:17:06.608" v="140" actId="14100"/>
          <ac:spMkLst>
            <pc:docMk/>
            <pc:sldMk cId="3383771091" sldId="262"/>
            <ac:spMk id="6" creationId="{FE3F72BE-A89B-45D9-E3CE-D5D471FF86F1}"/>
          </ac:spMkLst>
        </pc:spChg>
      </pc:sldChg>
      <pc:sldChg chg="modSp">
        <pc:chgData name="Sivapriya V B" userId="S::sivapriya.vb@experionglobal.com::dc1b1381-7ec4-4e09-a47c-3eeb55684bbc" providerId="AD" clId="Web-{0095F564-09CC-A173-8676-38F485B48C63}" dt="2023-01-09T14:03:26.279" v="80" actId="20577"/>
        <pc:sldMkLst>
          <pc:docMk/>
          <pc:sldMk cId="4124718272" sldId="264"/>
        </pc:sldMkLst>
        <pc:spChg chg="mod">
          <ac:chgData name="Sivapriya V B" userId="S::sivapriya.vb@experionglobal.com::dc1b1381-7ec4-4e09-a47c-3eeb55684bbc" providerId="AD" clId="Web-{0095F564-09CC-A173-8676-38F485B48C63}" dt="2023-01-09T14:03:09.997" v="78" actId="20577"/>
          <ac:spMkLst>
            <pc:docMk/>
            <pc:sldMk cId="4124718272" sldId="264"/>
            <ac:spMk id="2" creationId="{19104D5A-F1AC-355E-096E-F3DA7D4052FD}"/>
          </ac:spMkLst>
        </pc:spChg>
        <pc:graphicFrameChg chg="modGraphic">
          <ac:chgData name="Sivapriya V B" userId="S::sivapriya.vb@experionglobal.com::dc1b1381-7ec4-4e09-a47c-3eeb55684bbc" providerId="AD" clId="Web-{0095F564-09CC-A173-8676-38F485B48C63}" dt="2023-01-09T14:03:26.279" v="80" actId="20577"/>
          <ac:graphicFrameMkLst>
            <pc:docMk/>
            <pc:sldMk cId="4124718272" sldId="264"/>
            <ac:graphicFrameMk id="38" creationId="{F0400569-2971-6D17-F9AB-E3062337DE33}"/>
          </ac:graphicFrameMkLst>
        </pc:graphicFrameChg>
      </pc:sldChg>
      <pc:sldChg chg="modSp">
        <pc:chgData name="Sivapriya V B" userId="S::sivapriya.vb@experionglobal.com::dc1b1381-7ec4-4e09-a47c-3eeb55684bbc" providerId="AD" clId="Web-{0095F564-09CC-A173-8676-38F485B48C63}" dt="2023-01-09T14:08:59.073" v="113" actId="20577"/>
        <pc:sldMkLst>
          <pc:docMk/>
          <pc:sldMk cId="1192777961" sldId="268"/>
        </pc:sldMkLst>
        <pc:spChg chg="mod">
          <ac:chgData name="Sivapriya V B" userId="S::sivapriya.vb@experionglobal.com::dc1b1381-7ec4-4e09-a47c-3eeb55684bbc" providerId="AD" clId="Web-{0095F564-09CC-A173-8676-38F485B48C63}" dt="2023-01-09T14:08:59.073" v="113" actId="20577"/>
          <ac:spMkLst>
            <pc:docMk/>
            <pc:sldMk cId="1192777961" sldId="268"/>
            <ac:spMk id="2" creationId="{E5F36B07-CE34-369A-3644-BAF9156E3BCF}"/>
          </ac:spMkLst>
        </pc:spChg>
      </pc:sldChg>
      <pc:sldChg chg="modSp">
        <pc:chgData name="Sivapriya V B" userId="S::sivapriya.vb@experionglobal.com::dc1b1381-7ec4-4e09-a47c-3eeb55684bbc" providerId="AD" clId="Web-{0095F564-09CC-A173-8676-38F485B48C63}" dt="2023-01-09T14:07:03.850" v="107" actId="1076"/>
        <pc:sldMkLst>
          <pc:docMk/>
          <pc:sldMk cId="2848400343" sldId="271"/>
        </pc:sldMkLst>
        <pc:spChg chg="mod">
          <ac:chgData name="Sivapriya V B" userId="S::sivapriya.vb@experionglobal.com::dc1b1381-7ec4-4e09-a47c-3eeb55684bbc" providerId="AD" clId="Web-{0095F564-09CC-A173-8676-38F485B48C63}" dt="2023-01-09T14:07:03.850" v="107" actId="1076"/>
          <ac:spMkLst>
            <pc:docMk/>
            <pc:sldMk cId="2848400343" sldId="271"/>
            <ac:spMk id="2" creationId="{156481A1-5033-DF89-3C27-9652F3C7B514}"/>
          </ac:spMkLst>
        </pc:spChg>
      </pc:sldChg>
      <pc:sldChg chg="modSp">
        <pc:chgData name="Sivapriya V B" userId="S::sivapriya.vb@experionglobal.com::dc1b1381-7ec4-4e09-a47c-3eeb55684bbc" providerId="AD" clId="Web-{0095F564-09CC-A173-8676-38F485B48C63}" dt="2023-01-09T14:11:08.813" v="127" actId="20577"/>
        <pc:sldMkLst>
          <pc:docMk/>
          <pc:sldMk cId="3483862615" sldId="276"/>
        </pc:sldMkLst>
        <pc:spChg chg="mod">
          <ac:chgData name="Sivapriya V B" userId="S::sivapriya.vb@experionglobal.com::dc1b1381-7ec4-4e09-a47c-3eeb55684bbc" providerId="AD" clId="Web-{0095F564-09CC-A173-8676-38F485B48C63}" dt="2023-01-09T14:11:03.031" v="126" actId="20577"/>
          <ac:spMkLst>
            <pc:docMk/>
            <pc:sldMk cId="3483862615" sldId="276"/>
            <ac:spMk id="3" creationId="{67EB9834-A9E6-F2EB-4EC4-6687FD234567}"/>
          </ac:spMkLst>
        </pc:spChg>
        <pc:spChg chg="mod">
          <ac:chgData name="Sivapriya V B" userId="S::sivapriya.vb@experionglobal.com::dc1b1381-7ec4-4e09-a47c-3eeb55684bbc" providerId="AD" clId="Web-{0095F564-09CC-A173-8676-38F485B48C63}" dt="2023-01-09T14:10:56.969" v="125" actId="20577"/>
          <ac:spMkLst>
            <pc:docMk/>
            <pc:sldMk cId="3483862615" sldId="276"/>
            <ac:spMk id="6" creationId="{947983CE-9CE9-3746-5FF0-46116FAEC9AE}"/>
          </ac:spMkLst>
        </pc:spChg>
        <pc:spChg chg="mod">
          <ac:chgData name="Sivapriya V B" userId="S::sivapriya.vb@experionglobal.com::dc1b1381-7ec4-4e09-a47c-3eeb55684bbc" providerId="AD" clId="Web-{0095F564-09CC-A173-8676-38F485B48C63}" dt="2023-01-09T14:11:08.813" v="127" actId="20577"/>
          <ac:spMkLst>
            <pc:docMk/>
            <pc:sldMk cId="3483862615" sldId="276"/>
            <ac:spMk id="7" creationId="{1B17914A-9763-7BBE-F9E1-0F6E3CA3BFCC}"/>
          </ac:spMkLst>
        </pc:spChg>
        <pc:spChg chg="mod">
          <ac:chgData name="Sivapriya V B" userId="S::sivapriya.vb@experionglobal.com::dc1b1381-7ec4-4e09-a47c-3eeb55684bbc" providerId="AD" clId="Web-{0095F564-09CC-A173-8676-38F485B48C63}" dt="2023-01-09T14:10:51.015" v="124" actId="20577"/>
          <ac:spMkLst>
            <pc:docMk/>
            <pc:sldMk cId="3483862615" sldId="276"/>
            <ac:spMk id="8" creationId="{314C9FC9-0C04-B513-890F-6BFE85BF8B41}"/>
          </ac:spMkLst>
        </pc:spChg>
      </pc:sldChg>
      <pc:sldChg chg="modSp">
        <pc:chgData name="Sivapriya V B" userId="S::sivapriya.vb@experionglobal.com::dc1b1381-7ec4-4e09-a47c-3eeb55684bbc" providerId="AD" clId="Web-{0095F564-09CC-A173-8676-38F485B48C63}" dt="2023-01-09T14:04:11.796" v="86" actId="20577"/>
        <pc:sldMkLst>
          <pc:docMk/>
          <pc:sldMk cId="650540778" sldId="277"/>
        </pc:sldMkLst>
        <pc:spChg chg="mod">
          <ac:chgData name="Sivapriya V B" userId="S::sivapriya.vb@experionglobal.com::dc1b1381-7ec4-4e09-a47c-3eeb55684bbc" providerId="AD" clId="Web-{0095F564-09CC-A173-8676-38F485B48C63}" dt="2023-01-09T14:03:55.968" v="84" actId="1076"/>
          <ac:spMkLst>
            <pc:docMk/>
            <pc:sldMk cId="650540778" sldId="277"/>
            <ac:spMk id="2" creationId="{F55685CE-C296-7877-DDEF-3680923F98B0}"/>
          </ac:spMkLst>
        </pc:spChg>
        <pc:graphicFrameChg chg="modGraphic">
          <ac:chgData name="Sivapriya V B" userId="S::sivapriya.vb@experionglobal.com::dc1b1381-7ec4-4e09-a47c-3eeb55684bbc" providerId="AD" clId="Web-{0095F564-09CC-A173-8676-38F485B48C63}" dt="2023-01-09T14:04:11.796" v="86" actId="20577"/>
          <ac:graphicFrameMkLst>
            <pc:docMk/>
            <pc:sldMk cId="650540778" sldId="277"/>
            <ac:graphicFrameMk id="5" creationId="{782236CB-23CD-AA4D-DF9E-A9180906B70E}"/>
          </ac:graphicFrameMkLst>
        </pc:graphicFrameChg>
      </pc:sldChg>
      <pc:sldChg chg="modSp">
        <pc:chgData name="Sivapriya V B" userId="S::sivapriya.vb@experionglobal.com::dc1b1381-7ec4-4e09-a47c-3eeb55684bbc" providerId="AD" clId="Web-{0095F564-09CC-A173-8676-38F485B48C63}" dt="2023-01-09T14:05:14.549" v="95" actId="14100"/>
        <pc:sldMkLst>
          <pc:docMk/>
          <pc:sldMk cId="3822400211" sldId="279"/>
        </pc:sldMkLst>
        <pc:spChg chg="mod">
          <ac:chgData name="Sivapriya V B" userId="S::sivapriya.vb@experionglobal.com::dc1b1381-7ec4-4e09-a47c-3eeb55684bbc" providerId="AD" clId="Web-{0095F564-09CC-A173-8676-38F485B48C63}" dt="2023-01-09T14:05:14.549" v="95" actId="14100"/>
          <ac:spMkLst>
            <pc:docMk/>
            <pc:sldMk cId="3822400211" sldId="279"/>
            <ac:spMk id="2" creationId="{5BB9C3FB-5F6B-ECC9-FF4B-57F53B310F6D}"/>
          </ac:spMkLst>
        </pc:spChg>
      </pc:sldChg>
      <pc:sldChg chg="modSp">
        <pc:chgData name="Sivapriya V B" userId="S::sivapriya.vb@experionglobal.com::dc1b1381-7ec4-4e09-a47c-3eeb55684bbc" providerId="AD" clId="Web-{0095F564-09CC-A173-8676-38F485B48C63}" dt="2023-01-09T14:10:39.218" v="123" actId="20577"/>
        <pc:sldMkLst>
          <pc:docMk/>
          <pc:sldMk cId="1595606925" sldId="282"/>
        </pc:sldMkLst>
        <pc:spChg chg="mod">
          <ac:chgData name="Sivapriya V B" userId="S::sivapriya.vb@experionglobal.com::dc1b1381-7ec4-4e09-a47c-3eeb55684bbc" providerId="AD" clId="Web-{0095F564-09CC-A173-8676-38F485B48C63}" dt="2023-01-09T14:10:30.874" v="122" actId="20577"/>
          <ac:spMkLst>
            <pc:docMk/>
            <pc:sldMk cId="1595606925" sldId="282"/>
            <ac:spMk id="2" creationId="{5BCB2ABC-443C-B765-D78B-A6B3BB5018FF}"/>
          </ac:spMkLst>
        </pc:spChg>
        <pc:spChg chg="mod">
          <ac:chgData name="Sivapriya V B" userId="S::sivapriya.vb@experionglobal.com::dc1b1381-7ec4-4e09-a47c-3eeb55684bbc" providerId="AD" clId="Web-{0095F564-09CC-A173-8676-38F485B48C63}" dt="2023-01-09T14:10:39.218" v="123" actId="20577"/>
          <ac:spMkLst>
            <pc:docMk/>
            <pc:sldMk cId="1595606925" sldId="282"/>
            <ac:spMk id="3" creationId="{4F3AEE07-3CB4-4102-59E0-027BA03376CC}"/>
          </ac:spMkLst>
        </pc:spChg>
      </pc:sldChg>
      <pc:sldChg chg="modSp">
        <pc:chgData name="Sivapriya V B" userId="S::sivapriya.vb@experionglobal.com::dc1b1381-7ec4-4e09-a47c-3eeb55684bbc" providerId="AD" clId="Web-{0095F564-09CC-A173-8676-38F485B48C63}" dt="2023-01-09T14:09:17.527" v="114" actId="20577"/>
        <pc:sldMkLst>
          <pc:docMk/>
          <pc:sldMk cId="2284650722" sldId="283"/>
        </pc:sldMkLst>
        <pc:spChg chg="mod">
          <ac:chgData name="Sivapriya V B" userId="S::sivapriya.vb@experionglobal.com::dc1b1381-7ec4-4e09-a47c-3eeb55684bbc" providerId="AD" clId="Web-{0095F564-09CC-A173-8676-38F485B48C63}" dt="2023-01-09T14:09:17.527" v="114" actId="20577"/>
          <ac:spMkLst>
            <pc:docMk/>
            <pc:sldMk cId="2284650722" sldId="283"/>
            <ac:spMk id="2" creationId="{2365801F-8F47-51EF-94A7-02E527195B99}"/>
          </ac:spMkLst>
        </pc:spChg>
      </pc:sldChg>
      <pc:sldChg chg="modSp">
        <pc:chgData name="Sivapriya V B" userId="S::sivapriya.vb@experionglobal.com::dc1b1381-7ec4-4e09-a47c-3eeb55684bbc" providerId="AD" clId="Web-{0095F564-09CC-A173-8676-38F485B48C63}" dt="2023-01-09T14:06:07.113" v="101" actId="1076"/>
        <pc:sldMkLst>
          <pc:docMk/>
          <pc:sldMk cId="929593089" sldId="284"/>
        </pc:sldMkLst>
        <pc:spChg chg="mod">
          <ac:chgData name="Sivapriya V B" userId="S::sivapriya.vb@experionglobal.com::dc1b1381-7ec4-4e09-a47c-3eeb55684bbc" providerId="AD" clId="Web-{0095F564-09CC-A173-8676-38F485B48C63}" dt="2023-01-09T14:06:07.113" v="101" actId="1076"/>
          <ac:spMkLst>
            <pc:docMk/>
            <pc:sldMk cId="929593089" sldId="284"/>
            <ac:spMk id="2" creationId="{17291B88-66E6-AB69-903C-93A8CAF05257}"/>
          </ac:spMkLst>
        </pc:spChg>
      </pc:sldChg>
      <pc:sldChg chg="modSp">
        <pc:chgData name="Sivapriya V B" userId="S::sivapriya.vb@experionglobal.com::dc1b1381-7ec4-4e09-a47c-3eeb55684bbc" providerId="AD" clId="Web-{0095F564-09CC-A173-8676-38F485B48C63}" dt="2023-01-09T14:02:51.746" v="75" actId="20577"/>
        <pc:sldMkLst>
          <pc:docMk/>
          <pc:sldMk cId="2769353094" sldId="285"/>
        </pc:sldMkLst>
        <pc:spChg chg="mod">
          <ac:chgData name="Sivapriya V B" userId="S::sivapriya.vb@experionglobal.com::dc1b1381-7ec4-4e09-a47c-3eeb55684bbc" providerId="AD" clId="Web-{0095F564-09CC-A173-8676-38F485B48C63}" dt="2023-01-09T14:02:34.714" v="73" actId="14100"/>
          <ac:spMkLst>
            <pc:docMk/>
            <pc:sldMk cId="2769353094" sldId="285"/>
            <ac:spMk id="2" creationId="{9ADF54DD-27A6-25D0-0EEA-7F88C89451E0}"/>
          </ac:spMkLst>
        </pc:spChg>
        <pc:graphicFrameChg chg="modGraphic">
          <ac:chgData name="Sivapriya V B" userId="S::sivapriya.vb@experionglobal.com::dc1b1381-7ec4-4e09-a47c-3eeb55684bbc" providerId="AD" clId="Web-{0095F564-09CC-A173-8676-38F485B48C63}" dt="2023-01-09T14:02:51.746" v="75" actId="20577"/>
          <ac:graphicFrameMkLst>
            <pc:docMk/>
            <pc:sldMk cId="2769353094" sldId="285"/>
            <ac:graphicFrameMk id="5" creationId="{BCC1BE20-102F-7C15-A7A5-794727955988}"/>
          </ac:graphicFrameMkLst>
        </pc:graphicFrameChg>
      </pc:sldChg>
      <pc:sldChg chg="modSp">
        <pc:chgData name="Sivapriya V B" userId="S::sivapriya.vb@experionglobal.com::dc1b1381-7ec4-4e09-a47c-3eeb55684bbc" providerId="AD" clId="Web-{0095F564-09CC-A173-8676-38F485B48C63}" dt="2023-01-09T14:08:23.150" v="111" actId="20577"/>
        <pc:sldMkLst>
          <pc:docMk/>
          <pc:sldMk cId="270918335" sldId="288"/>
        </pc:sldMkLst>
        <pc:spChg chg="mod">
          <ac:chgData name="Sivapriya V B" userId="S::sivapriya.vb@experionglobal.com::dc1b1381-7ec4-4e09-a47c-3eeb55684bbc" providerId="AD" clId="Web-{0095F564-09CC-A173-8676-38F485B48C63}" dt="2023-01-09T14:07:24.945" v="109" actId="1076"/>
          <ac:spMkLst>
            <pc:docMk/>
            <pc:sldMk cId="270918335" sldId="288"/>
            <ac:spMk id="10" creationId="{756FC427-DB92-0047-EC74-D35066AB47EC}"/>
          </ac:spMkLst>
        </pc:spChg>
        <pc:graphicFrameChg chg="modGraphic">
          <ac:chgData name="Sivapriya V B" userId="S::sivapriya.vb@experionglobal.com::dc1b1381-7ec4-4e09-a47c-3eeb55684bbc" providerId="AD" clId="Web-{0095F564-09CC-A173-8676-38F485B48C63}" dt="2023-01-09T14:08:23.150" v="111" actId="20577"/>
          <ac:graphicFrameMkLst>
            <pc:docMk/>
            <pc:sldMk cId="270918335" sldId="288"/>
            <ac:graphicFrameMk id="5" creationId="{0667A0BD-E188-526A-A7EE-868D897A29B9}"/>
          </ac:graphicFrameMkLst>
        </pc:graphicFrameChg>
      </pc:sldChg>
      <pc:sldChg chg="modSp new">
        <pc:chgData name="Sivapriya V B" userId="S::sivapriya.vb@experionglobal.com::dc1b1381-7ec4-4e09-a47c-3eeb55684bbc" providerId="AD" clId="Web-{0095F564-09CC-A173-8676-38F485B48C63}" dt="2023-01-09T16:34:27.556" v="291" actId="20577"/>
        <pc:sldMkLst>
          <pc:docMk/>
          <pc:sldMk cId="2993884565" sldId="289"/>
        </pc:sldMkLst>
        <pc:spChg chg="mod">
          <ac:chgData name="Sivapriya V B" userId="S::sivapriya.vb@experionglobal.com::dc1b1381-7ec4-4e09-a47c-3eeb55684bbc" providerId="AD" clId="Web-{0095F564-09CC-A173-8676-38F485B48C63}" dt="2023-01-09T16:26:38.404" v="150" actId="20577"/>
          <ac:spMkLst>
            <pc:docMk/>
            <pc:sldMk cId="2993884565" sldId="289"/>
            <ac:spMk id="2" creationId="{59438262-BE04-7188-EB64-DAE7887DD8EE}"/>
          </ac:spMkLst>
        </pc:spChg>
        <pc:spChg chg="mod">
          <ac:chgData name="Sivapriya V B" userId="S::sivapriya.vb@experionglobal.com::dc1b1381-7ec4-4e09-a47c-3eeb55684bbc" providerId="AD" clId="Web-{0095F564-09CC-A173-8676-38F485B48C63}" dt="2023-01-09T16:34:27.556" v="291" actId="20577"/>
          <ac:spMkLst>
            <pc:docMk/>
            <pc:sldMk cId="2993884565" sldId="289"/>
            <ac:spMk id="3" creationId="{325715ED-7431-3BB6-F6F2-8A2BC2BE8DAE}"/>
          </ac:spMkLst>
        </pc:spChg>
      </pc:sldChg>
    </pc:docChg>
  </pc:docChgLst>
  <pc:docChgLst>
    <pc:chgData name="Sivapriya V B" userId="S::sivapriya.vb@experionglobal.com::dc1b1381-7ec4-4e09-a47c-3eeb55684bbc" providerId="AD" clId="Web-{6FA2D594-CB93-5A87-6CC4-50C30B058A9D}"/>
    <pc:docChg chg="modSld">
      <pc:chgData name="Sivapriya V B" userId="S::sivapriya.vb@experionglobal.com::dc1b1381-7ec4-4e09-a47c-3eeb55684bbc" providerId="AD" clId="Web-{6FA2D594-CB93-5A87-6CC4-50C30B058A9D}" dt="2023-01-08T13:40:48.316" v="6" actId="20577"/>
      <pc:docMkLst>
        <pc:docMk/>
      </pc:docMkLst>
      <pc:sldChg chg="addSp delSp modSp mod setBg setClrOvrMap">
        <pc:chgData name="Sivapriya V B" userId="S::sivapriya.vb@experionglobal.com::dc1b1381-7ec4-4e09-a47c-3eeb55684bbc" providerId="AD" clId="Web-{6FA2D594-CB93-5A87-6CC4-50C30B058A9D}" dt="2023-01-08T13:40:48.316" v="6" actId="20577"/>
        <pc:sldMkLst>
          <pc:docMk/>
          <pc:sldMk cId="109857222" sldId="256"/>
        </pc:sldMkLst>
        <pc:spChg chg="mod">
          <ac:chgData name="Sivapriya V B" userId="S::sivapriya.vb@experionglobal.com::dc1b1381-7ec4-4e09-a47c-3eeb55684bbc" providerId="AD" clId="Web-{6FA2D594-CB93-5A87-6CC4-50C30B058A9D}" dt="2023-01-08T13:40:48.316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ivapriya V B" userId="S::sivapriya.vb@experionglobal.com::dc1b1381-7ec4-4e09-a47c-3eeb55684bbc" providerId="AD" clId="Web-{6FA2D594-CB93-5A87-6CC4-50C30B058A9D}" dt="2023-01-08T13:40:12.488" v="2"/>
          <ac:spMkLst>
            <pc:docMk/>
            <pc:sldMk cId="109857222" sldId="256"/>
            <ac:spMk id="3" creationId="{00000000-0000-0000-0000-000000000000}"/>
          </ac:spMkLst>
        </pc:spChg>
        <pc:spChg chg="del mod">
          <ac:chgData name="Sivapriya V B" userId="S::sivapriya.vb@experionglobal.com::dc1b1381-7ec4-4e09-a47c-3eeb55684bbc" providerId="AD" clId="Web-{6FA2D594-CB93-5A87-6CC4-50C30B058A9D}" dt="2023-01-08T13:40:35.441" v="4"/>
          <ac:spMkLst>
            <pc:docMk/>
            <pc:sldMk cId="109857222" sldId="256"/>
            <ac:spMk id="5" creationId="{F801D2FF-9B25-2AA1-8335-1657B75EC1FA}"/>
          </ac:spMkLst>
        </pc:spChg>
        <pc:spChg chg="del">
          <ac:chgData name="Sivapriya V B" userId="S::sivapriya.vb@experionglobal.com::dc1b1381-7ec4-4e09-a47c-3eeb55684bbc" providerId="AD" clId="Web-{6FA2D594-CB93-5A87-6CC4-50C30B058A9D}" dt="2023-01-08T13:40:12.488" v="2"/>
          <ac:spMkLst>
            <pc:docMk/>
            <pc:sldMk cId="109857222" sldId="256"/>
            <ac:spMk id="37" creationId="{E91DC736-0EF8-4F87-9146-EBF1D2EE4D3D}"/>
          </ac:spMkLst>
        </pc:spChg>
        <pc:spChg chg="del">
          <ac:chgData name="Sivapriya V B" userId="S::sivapriya.vb@experionglobal.com::dc1b1381-7ec4-4e09-a47c-3eeb55684bbc" providerId="AD" clId="Web-{6FA2D594-CB93-5A87-6CC4-50C30B058A9D}" dt="2023-01-08T13:40:12.488" v="2"/>
          <ac:spMkLst>
            <pc:docMk/>
            <pc:sldMk cId="109857222" sldId="256"/>
            <ac:spMk id="38" creationId="{097CD68E-23E3-4007-8847-CD0944C4F7BE}"/>
          </ac:spMkLst>
        </pc:spChg>
        <pc:spChg chg="del">
          <ac:chgData name="Sivapriya V B" userId="S::sivapriya.vb@experionglobal.com::dc1b1381-7ec4-4e09-a47c-3eeb55684bbc" providerId="AD" clId="Web-{6FA2D594-CB93-5A87-6CC4-50C30B058A9D}" dt="2023-01-08T13:40:12.488" v="2"/>
          <ac:spMkLst>
            <pc:docMk/>
            <pc:sldMk cId="109857222" sldId="256"/>
            <ac:spMk id="39" creationId="{AF2F604E-43BE-4DC3-B983-E071523364F8}"/>
          </ac:spMkLst>
        </pc:spChg>
        <pc:spChg chg="del">
          <ac:chgData name="Sivapriya V B" userId="S::sivapriya.vb@experionglobal.com::dc1b1381-7ec4-4e09-a47c-3eeb55684bbc" providerId="AD" clId="Web-{6FA2D594-CB93-5A87-6CC4-50C30B058A9D}" dt="2023-01-08T13:40:12.488" v="2"/>
          <ac:spMkLst>
            <pc:docMk/>
            <pc:sldMk cId="109857222" sldId="256"/>
            <ac:spMk id="40" creationId="{08C9B587-E65E-4B52-B37C-ABEBB6E87928}"/>
          </ac:spMkLst>
        </pc:spChg>
        <pc:spChg chg="add">
          <ac:chgData name="Sivapriya V B" userId="S::sivapriya.vb@experionglobal.com::dc1b1381-7ec4-4e09-a47c-3eeb55684bbc" providerId="AD" clId="Web-{6FA2D594-CB93-5A87-6CC4-50C30B058A9D}" dt="2023-01-08T13:40:12.488" v="2"/>
          <ac:spMkLst>
            <pc:docMk/>
            <pc:sldMk cId="109857222" sldId="256"/>
            <ac:spMk id="45" creationId="{E49CC64F-7275-4E33-961B-0C5CDC439875}"/>
          </ac:spMkLst>
        </pc:spChg>
        <pc:picChg chg="mod ord">
          <ac:chgData name="Sivapriya V B" userId="S::sivapriya.vb@experionglobal.com::dc1b1381-7ec4-4e09-a47c-3eeb55684bbc" providerId="AD" clId="Web-{6FA2D594-CB93-5A87-6CC4-50C30B058A9D}" dt="2023-01-08T13:40:12.488" v="2"/>
          <ac:picMkLst>
            <pc:docMk/>
            <pc:sldMk cId="109857222" sldId="256"/>
            <ac:picMk id="4" creationId="{BE0F7EAD-79C3-9D7E-A1CA-3D533CCE6172}"/>
          </ac:picMkLst>
        </pc:picChg>
      </pc:sldChg>
      <pc:sldChg chg="modSp">
        <pc:chgData name="Sivapriya V B" userId="S::sivapriya.vb@experionglobal.com::dc1b1381-7ec4-4e09-a47c-3eeb55684bbc" providerId="AD" clId="Web-{6FA2D594-CB93-5A87-6CC4-50C30B058A9D}" dt="2023-01-08T13:22:28.089" v="1" actId="20577"/>
        <pc:sldMkLst>
          <pc:docMk/>
          <pc:sldMk cId="2611094776" sldId="265"/>
        </pc:sldMkLst>
        <pc:graphicFrameChg chg="modGraphic">
          <ac:chgData name="Sivapriya V B" userId="S::sivapriya.vb@experionglobal.com::dc1b1381-7ec4-4e09-a47c-3eeb55684bbc" providerId="AD" clId="Web-{6FA2D594-CB93-5A87-6CC4-50C30B058A9D}" dt="2023-01-08T13:22:28.089" v="1" actId="20577"/>
          <ac:graphicFrameMkLst>
            <pc:docMk/>
            <pc:sldMk cId="2611094776" sldId="265"/>
            <ac:graphicFrameMk id="5" creationId="{0667A0BD-E188-526A-A7EE-868D897A29B9}"/>
          </ac:graphicFrameMkLst>
        </pc:graphicFrameChg>
      </pc:sldChg>
    </pc:docChg>
  </pc:docChgLst>
  <pc:docChgLst>
    <pc:chgData name="Muhammed K A" userId="S::muhammed.ka@experionglobal.com::86ee0852-83fe-4de0-a44f-f82af43c788a" providerId="AD" clId="Web-{C1B35A70-84C4-FC68-072A-5E9995CEE020}"/>
    <pc:docChg chg="modSld">
      <pc:chgData name="Muhammed K A" userId="S::muhammed.ka@experionglobal.com::86ee0852-83fe-4de0-a44f-f82af43c788a" providerId="AD" clId="Web-{C1B35A70-84C4-FC68-072A-5E9995CEE020}" dt="2023-01-10T01:19:40.424" v="97" actId="14100"/>
      <pc:docMkLst>
        <pc:docMk/>
      </pc:docMkLst>
      <pc:sldChg chg="modSp">
        <pc:chgData name="Muhammed K A" userId="S::muhammed.ka@experionglobal.com::86ee0852-83fe-4de0-a44f-f82af43c788a" providerId="AD" clId="Web-{C1B35A70-84C4-FC68-072A-5E9995CEE020}" dt="2023-01-10T01:19:40.424" v="97" actId="14100"/>
        <pc:sldMkLst>
          <pc:docMk/>
          <pc:sldMk cId="270918335" sldId="288"/>
        </pc:sldMkLst>
        <pc:graphicFrameChg chg="mod modGraphic">
          <ac:chgData name="Muhammed K A" userId="S::muhammed.ka@experionglobal.com::86ee0852-83fe-4de0-a44f-f82af43c788a" providerId="AD" clId="Web-{C1B35A70-84C4-FC68-072A-5E9995CEE020}" dt="2023-01-10T01:19:40.424" v="97" actId="14100"/>
          <ac:graphicFrameMkLst>
            <pc:docMk/>
            <pc:sldMk cId="270918335" sldId="288"/>
            <ac:graphicFrameMk id="5" creationId="{0667A0BD-E188-526A-A7EE-868D897A29B9}"/>
          </ac:graphicFrameMkLst>
        </pc:graphicFrameChg>
      </pc:sldChg>
    </pc:docChg>
  </pc:docChgLst>
  <pc:docChgLst>
    <pc:chgData name="Abhay Krishna K" userId="S::abhay.k@experionglobal.com::b32aecae-789e-4aed-b2d8-58ccf8d8892e" providerId="AD" clId="Web-{733BC744-EC1D-F523-0DB0-F896DFE23938}"/>
    <pc:docChg chg="addSld delSld modSld">
      <pc:chgData name="Abhay Krishna K" userId="S::abhay.k@experionglobal.com::b32aecae-789e-4aed-b2d8-58ccf8d8892e" providerId="AD" clId="Web-{733BC744-EC1D-F523-0DB0-F896DFE23938}" dt="2023-01-08T07:18:26.807" v="246" actId="1076"/>
      <pc:docMkLst>
        <pc:docMk/>
      </pc:docMkLst>
      <pc:sldChg chg="addSp modSp">
        <pc:chgData name="Abhay Krishna K" userId="S::abhay.k@experionglobal.com::b32aecae-789e-4aed-b2d8-58ccf8d8892e" providerId="AD" clId="Web-{733BC744-EC1D-F523-0DB0-F896DFE23938}" dt="2023-01-08T06:39:57.031" v="188" actId="14100"/>
        <pc:sldMkLst>
          <pc:docMk/>
          <pc:sldMk cId="3383771091" sldId="262"/>
        </pc:sldMkLst>
        <pc:spChg chg="mod">
          <ac:chgData name="Abhay Krishna K" userId="S::abhay.k@experionglobal.com::b32aecae-789e-4aed-b2d8-58ccf8d8892e" providerId="AD" clId="Web-{733BC744-EC1D-F523-0DB0-F896DFE23938}" dt="2023-01-08T06:26:30.785" v="49" actId="14100"/>
          <ac:spMkLst>
            <pc:docMk/>
            <pc:sldMk cId="3383771091" sldId="262"/>
            <ac:spMk id="3" creationId="{4F3AEE07-3CB4-4102-59E0-027BA03376CC}"/>
          </ac:spMkLst>
        </pc:spChg>
        <pc:spChg chg="add mod">
          <ac:chgData name="Abhay Krishna K" userId="S::abhay.k@experionglobal.com::b32aecae-789e-4aed-b2d8-58ccf8d8892e" providerId="AD" clId="Web-{733BC744-EC1D-F523-0DB0-F896DFE23938}" dt="2023-01-08T06:39:57.031" v="188" actId="14100"/>
          <ac:spMkLst>
            <pc:docMk/>
            <pc:sldMk cId="3383771091" sldId="262"/>
            <ac:spMk id="4" creationId="{D730B041-AAEA-2D61-FF30-420A2D1F774E}"/>
          </ac:spMkLst>
        </pc:spChg>
        <pc:spChg chg="add mod">
          <ac:chgData name="Abhay Krishna K" userId="S::abhay.k@experionglobal.com::b32aecae-789e-4aed-b2d8-58ccf8d8892e" providerId="AD" clId="Web-{733BC744-EC1D-F523-0DB0-F896DFE23938}" dt="2023-01-08T06:38:20.903" v="185" actId="1076"/>
          <ac:spMkLst>
            <pc:docMk/>
            <pc:sldMk cId="3383771091" sldId="262"/>
            <ac:spMk id="5" creationId="{E0096D37-6C9F-F606-B8BF-F29F4DBA20C6}"/>
          </ac:spMkLst>
        </pc:spChg>
      </pc:sldChg>
      <pc:sldChg chg="modSp">
        <pc:chgData name="Abhay Krishna K" userId="S::abhay.k@experionglobal.com::b32aecae-789e-4aed-b2d8-58ccf8d8892e" providerId="AD" clId="Web-{733BC744-EC1D-F523-0DB0-F896DFE23938}" dt="2023-01-08T06:37:56.215" v="183" actId="20577"/>
        <pc:sldMkLst>
          <pc:docMk/>
          <pc:sldMk cId="3483862615" sldId="276"/>
        </pc:sldMkLst>
        <pc:spChg chg="mod">
          <ac:chgData name="Abhay Krishna K" userId="S::abhay.k@experionglobal.com::b32aecae-789e-4aed-b2d8-58ccf8d8892e" providerId="AD" clId="Web-{733BC744-EC1D-F523-0DB0-F896DFE23938}" dt="2023-01-08T06:37:24.136" v="177" actId="20577"/>
          <ac:spMkLst>
            <pc:docMk/>
            <pc:sldMk cId="3483862615" sldId="276"/>
            <ac:spMk id="3" creationId="{67EB9834-A9E6-F2EB-4EC4-6687FD234567}"/>
          </ac:spMkLst>
        </pc:spChg>
        <pc:spChg chg="mod">
          <ac:chgData name="Abhay Krishna K" userId="S::abhay.k@experionglobal.com::b32aecae-789e-4aed-b2d8-58ccf8d8892e" providerId="AD" clId="Web-{733BC744-EC1D-F523-0DB0-F896DFE23938}" dt="2023-01-08T06:37:47.511" v="182" actId="20577"/>
          <ac:spMkLst>
            <pc:docMk/>
            <pc:sldMk cId="3483862615" sldId="276"/>
            <ac:spMk id="6" creationId="{947983CE-9CE9-3746-5FF0-46116FAEC9AE}"/>
          </ac:spMkLst>
        </pc:spChg>
        <pc:spChg chg="mod">
          <ac:chgData name="Abhay Krishna K" userId="S::abhay.k@experionglobal.com::b32aecae-789e-4aed-b2d8-58ccf8d8892e" providerId="AD" clId="Web-{733BC744-EC1D-F523-0DB0-F896DFE23938}" dt="2023-01-08T06:37:56.215" v="183" actId="20577"/>
          <ac:spMkLst>
            <pc:docMk/>
            <pc:sldMk cId="3483862615" sldId="276"/>
            <ac:spMk id="7" creationId="{1B17914A-9763-7BBE-F9E1-0F6E3CA3BFCC}"/>
          </ac:spMkLst>
        </pc:spChg>
        <pc:spChg chg="mod">
          <ac:chgData name="Abhay Krishna K" userId="S::abhay.k@experionglobal.com::b32aecae-789e-4aed-b2d8-58ccf8d8892e" providerId="AD" clId="Web-{733BC744-EC1D-F523-0DB0-F896DFE23938}" dt="2023-01-08T06:37:33.745" v="179" actId="20577"/>
          <ac:spMkLst>
            <pc:docMk/>
            <pc:sldMk cId="3483862615" sldId="276"/>
            <ac:spMk id="8" creationId="{314C9FC9-0C04-B513-890F-6BFE85BF8B41}"/>
          </ac:spMkLst>
        </pc:spChg>
      </pc:sldChg>
      <pc:sldChg chg="del">
        <pc:chgData name="Abhay Krishna K" userId="S::abhay.k@experionglobal.com::b32aecae-789e-4aed-b2d8-58ccf8d8892e" providerId="AD" clId="Web-{733BC744-EC1D-F523-0DB0-F896DFE23938}" dt="2023-01-08T06:50:29.816" v="189"/>
        <pc:sldMkLst>
          <pc:docMk/>
          <pc:sldMk cId="406725825" sldId="278"/>
        </pc:sldMkLst>
      </pc:sldChg>
      <pc:sldChg chg="new del">
        <pc:chgData name="Abhay Krishna K" userId="S::abhay.k@experionglobal.com::b32aecae-789e-4aed-b2d8-58ccf8d8892e" providerId="AD" clId="Web-{733BC744-EC1D-F523-0DB0-F896DFE23938}" dt="2023-01-08T06:19:51.142" v="2"/>
        <pc:sldMkLst>
          <pc:docMk/>
          <pc:sldMk cId="573155767" sldId="280"/>
        </pc:sldMkLst>
      </pc:sldChg>
      <pc:sldChg chg="new del">
        <pc:chgData name="Abhay Krishna K" userId="S::abhay.k@experionglobal.com::b32aecae-789e-4aed-b2d8-58ccf8d8892e" providerId="AD" clId="Web-{733BC744-EC1D-F523-0DB0-F896DFE23938}" dt="2023-01-08T06:20:36.003" v="4"/>
        <pc:sldMkLst>
          <pc:docMk/>
          <pc:sldMk cId="698345644" sldId="281"/>
        </pc:sldMkLst>
      </pc:sldChg>
      <pc:sldChg chg="modSp add replId">
        <pc:chgData name="Abhay Krishna K" userId="S::abhay.k@experionglobal.com::b32aecae-789e-4aed-b2d8-58ccf8d8892e" providerId="AD" clId="Web-{733BC744-EC1D-F523-0DB0-F896DFE23938}" dt="2023-01-08T06:35:56.055" v="176" actId="20577"/>
        <pc:sldMkLst>
          <pc:docMk/>
          <pc:sldMk cId="1595606925" sldId="282"/>
        </pc:sldMkLst>
        <pc:spChg chg="mod">
          <ac:chgData name="Abhay Krishna K" userId="S::abhay.k@experionglobal.com::b32aecae-789e-4aed-b2d8-58ccf8d8892e" providerId="AD" clId="Web-{733BC744-EC1D-F523-0DB0-F896DFE23938}" dt="2023-01-08T06:35:56.055" v="176" actId="20577"/>
          <ac:spMkLst>
            <pc:docMk/>
            <pc:sldMk cId="1595606925" sldId="282"/>
            <ac:spMk id="3" creationId="{4F3AEE07-3CB4-4102-59E0-027BA03376CC}"/>
          </ac:spMkLst>
        </pc:spChg>
      </pc:sldChg>
      <pc:sldChg chg="addSp delSp modSp new">
        <pc:chgData name="Abhay Krishna K" userId="S::abhay.k@experionglobal.com::b32aecae-789e-4aed-b2d8-58ccf8d8892e" providerId="AD" clId="Web-{733BC744-EC1D-F523-0DB0-F896DFE23938}" dt="2023-01-08T07:18:26.807" v="246" actId="1076"/>
        <pc:sldMkLst>
          <pc:docMk/>
          <pc:sldMk cId="2284650722" sldId="283"/>
        </pc:sldMkLst>
        <pc:spChg chg="mod ord">
          <ac:chgData name="Abhay Krishna K" userId="S::abhay.k@experionglobal.com::b32aecae-789e-4aed-b2d8-58ccf8d8892e" providerId="AD" clId="Web-{733BC744-EC1D-F523-0DB0-F896DFE23938}" dt="2023-01-08T07:18:22.838" v="245" actId="1076"/>
          <ac:spMkLst>
            <pc:docMk/>
            <pc:sldMk cId="2284650722" sldId="283"/>
            <ac:spMk id="2" creationId="{2365801F-8F47-51EF-94A7-02E527195B99}"/>
          </ac:spMkLst>
        </pc:spChg>
        <pc:spChg chg="del mod">
          <ac:chgData name="Abhay Krishna K" userId="S::abhay.k@experionglobal.com::b32aecae-789e-4aed-b2d8-58ccf8d8892e" providerId="AD" clId="Web-{733BC744-EC1D-F523-0DB0-F896DFE23938}" dt="2023-01-08T06:54:30.463" v="223"/>
          <ac:spMkLst>
            <pc:docMk/>
            <pc:sldMk cId="2284650722" sldId="283"/>
            <ac:spMk id="3" creationId="{345C7C26-C9C1-4138-6432-B8A6CCE514D8}"/>
          </ac:spMkLst>
        </pc:spChg>
        <pc:spChg chg="add mod ord">
          <ac:chgData name="Abhay Krishna K" userId="S::abhay.k@experionglobal.com::b32aecae-789e-4aed-b2d8-58ccf8d8892e" providerId="AD" clId="Web-{733BC744-EC1D-F523-0DB0-F896DFE23938}" dt="2023-01-08T07:18:19.182" v="244" actId="1076"/>
          <ac:spMkLst>
            <pc:docMk/>
            <pc:sldMk cId="2284650722" sldId="283"/>
            <ac:spMk id="4" creationId="{6709D4FB-65AE-5AF0-3B22-25E29017DDBF}"/>
          </ac:spMkLst>
        </pc:spChg>
        <pc:picChg chg="add mod ord">
          <ac:chgData name="Abhay Krishna K" userId="S::abhay.k@experionglobal.com::b32aecae-789e-4aed-b2d8-58ccf8d8892e" providerId="AD" clId="Web-{733BC744-EC1D-F523-0DB0-F896DFE23938}" dt="2023-01-08T07:18:26.807" v="246" actId="1076"/>
          <ac:picMkLst>
            <pc:docMk/>
            <pc:sldMk cId="2284650722" sldId="283"/>
            <ac:picMk id="5" creationId="{24C81787-EB17-A212-A568-BECE5A9BADDD}"/>
          </ac:picMkLst>
        </pc:picChg>
      </pc:sldChg>
    </pc:docChg>
  </pc:docChgLst>
  <pc:docChgLst>
    <pc:chgData name="Muhammed K A" userId="S::muhammed.ka@experionglobal.com::86ee0852-83fe-4de0-a44f-f82af43c788a" providerId="AD" clId="Web-{B142B337-E973-1B0B-E1C9-94832BB48D6F}"/>
    <pc:docChg chg="modSld">
      <pc:chgData name="Muhammed K A" userId="S::muhammed.ka@experionglobal.com::86ee0852-83fe-4de0-a44f-f82af43c788a" providerId="AD" clId="Web-{B142B337-E973-1B0B-E1C9-94832BB48D6F}" dt="2023-01-09T11:35:25.731" v="11" actId="1076"/>
      <pc:docMkLst>
        <pc:docMk/>
      </pc:docMkLst>
      <pc:sldChg chg="modSp">
        <pc:chgData name="Muhammed K A" userId="S::muhammed.ka@experionglobal.com::86ee0852-83fe-4de0-a44f-f82af43c788a" providerId="AD" clId="Web-{B142B337-E973-1B0B-E1C9-94832BB48D6F}" dt="2023-01-09T11:31:58.272" v="0" actId="14100"/>
        <pc:sldMkLst>
          <pc:docMk/>
          <pc:sldMk cId="4124718272" sldId="264"/>
        </pc:sldMkLst>
        <pc:spChg chg="mod">
          <ac:chgData name="Muhammed K A" userId="S::muhammed.ka@experionglobal.com::86ee0852-83fe-4de0-a44f-f82af43c788a" providerId="AD" clId="Web-{B142B337-E973-1B0B-E1C9-94832BB48D6F}" dt="2023-01-09T11:31:58.272" v="0" actId="14100"/>
          <ac:spMkLst>
            <pc:docMk/>
            <pc:sldMk cId="4124718272" sldId="264"/>
            <ac:spMk id="2" creationId="{19104D5A-F1AC-355E-096E-F3DA7D4052FD}"/>
          </ac:spMkLst>
        </pc:spChg>
      </pc:sldChg>
      <pc:sldChg chg="modSp">
        <pc:chgData name="Muhammed K A" userId="S::muhammed.ka@experionglobal.com::86ee0852-83fe-4de0-a44f-f82af43c788a" providerId="AD" clId="Web-{B142B337-E973-1B0B-E1C9-94832BB48D6F}" dt="2023-01-09T11:35:25.731" v="11" actId="1076"/>
        <pc:sldMkLst>
          <pc:docMk/>
          <pc:sldMk cId="1192777961" sldId="268"/>
        </pc:sldMkLst>
        <pc:spChg chg="mod">
          <ac:chgData name="Muhammed K A" userId="S::muhammed.ka@experionglobal.com::86ee0852-83fe-4de0-a44f-f82af43c788a" providerId="AD" clId="Web-{B142B337-E973-1B0B-E1C9-94832BB48D6F}" dt="2023-01-09T11:35:25.731" v="11" actId="1076"/>
          <ac:spMkLst>
            <pc:docMk/>
            <pc:sldMk cId="1192777961" sldId="268"/>
            <ac:spMk id="2" creationId="{E5F36B07-CE34-369A-3644-BAF9156E3BCF}"/>
          </ac:spMkLst>
        </pc:spChg>
      </pc:sldChg>
      <pc:sldChg chg="modSp">
        <pc:chgData name="Muhammed K A" userId="S::muhammed.ka@experionglobal.com::86ee0852-83fe-4de0-a44f-f82af43c788a" providerId="AD" clId="Web-{B142B337-E973-1B0B-E1C9-94832BB48D6F}" dt="2023-01-09T11:32:47.882" v="3" actId="1076"/>
        <pc:sldMkLst>
          <pc:docMk/>
          <pc:sldMk cId="650540778" sldId="277"/>
        </pc:sldMkLst>
        <pc:spChg chg="mod">
          <ac:chgData name="Muhammed K A" userId="S::muhammed.ka@experionglobal.com::86ee0852-83fe-4de0-a44f-f82af43c788a" providerId="AD" clId="Web-{B142B337-E973-1B0B-E1C9-94832BB48D6F}" dt="2023-01-09T11:32:47.882" v="3" actId="1076"/>
          <ac:spMkLst>
            <pc:docMk/>
            <pc:sldMk cId="650540778" sldId="277"/>
            <ac:spMk id="2" creationId="{F55685CE-C296-7877-DDEF-3680923F98B0}"/>
          </ac:spMkLst>
        </pc:spChg>
      </pc:sldChg>
      <pc:sldChg chg="modSp">
        <pc:chgData name="Muhammed K A" userId="S::muhammed.ka@experionglobal.com::86ee0852-83fe-4de0-a44f-f82af43c788a" providerId="AD" clId="Web-{B142B337-E973-1B0B-E1C9-94832BB48D6F}" dt="2023-01-09T11:34:02.353" v="8" actId="20577"/>
        <pc:sldMkLst>
          <pc:docMk/>
          <pc:sldMk cId="3822400211" sldId="279"/>
        </pc:sldMkLst>
        <pc:spChg chg="mod">
          <ac:chgData name="Muhammed K A" userId="S::muhammed.ka@experionglobal.com::86ee0852-83fe-4de0-a44f-f82af43c788a" providerId="AD" clId="Web-{B142B337-E973-1B0B-E1C9-94832BB48D6F}" dt="2023-01-09T11:34:02.353" v="8" actId="20577"/>
          <ac:spMkLst>
            <pc:docMk/>
            <pc:sldMk cId="3822400211" sldId="279"/>
            <ac:spMk id="2" creationId="{5BB9C3FB-5F6B-ECC9-FF4B-57F53B310F6D}"/>
          </ac:spMkLst>
        </pc:spChg>
      </pc:sldChg>
      <pc:sldChg chg="modSp">
        <pc:chgData name="Muhammed K A" userId="S::muhammed.ka@experionglobal.com::86ee0852-83fe-4de0-a44f-f82af43c788a" providerId="AD" clId="Web-{B142B337-E973-1B0B-E1C9-94832BB48D6F}" dt="2023-01-09T11:33:47.916" v="6" actId="20577"/>
        <pc:sldMkLst>
          <pc:docMk/>
          <pc:sldMk cId="929593089" sldId="284"/>
        </pc:sldMkLst>
        <pc:spChg chg="mod">
          <ac:chgData name="Muhammed K A" userId="S::muhammed.ka@experionglobal.com::86ee0852-83fe-4de0-a44f-f82af43c788a" providerId="AD" clId="Web-{B142B337-E973-1B0B-E1C9-94832BB48D6F}" dt="2023-01-09T11:33:47.916" v="6" actId="20577"/>
          <ac:spMkLst>
            <pc:docMk/>
            <pc:sldMk cId="929593089" sldId="284"/>
            <ac:spMk id="2" creationId="{17291B88-66E6-AB69-903C-93A8CAF05257}"/>
          </ac:spMkLst>
        </pc:spChg>
      </pc:sldChg>
    </pc:docChg>
  </pc:docChgLst>
  <pc:docChgLst>
    <pc:chgData name="Sivapriya V B" userId="S::sivapriya.vb@experionglobal.com::dc1b1381-7ec4-4e09-a47c-3eeb55684bbc" providerId="AD" clId="Web-{A2CF4A75-9923-55BA-F3FE-E232593520A6}"/>
    <pc:docChg chg="modSld">
      <pc:chgData name="Sivapriya V B" userId="S::sivapriya.vb@experionglobal.com::dc1b1381-7ec4-4e09-a47c-3eeb55684bbc" providerId="AD" clId="Web-{A2CF4A75-9923-55BA-F3FE-E232593520A6}" dt="2023-01-08T13:21:27.544" v="29" actId="20577"/>
      <pc:docMkLst>
        <pc:docMk/>
      </pc:docMkLst>
      <pc:sldChg chg="addSp delSp modSp mod setBg">
        <pc:chgData name="Sivapriya V B" userId="S::sivapriya.vb@experionglobal.com::dc1b1381-7ec4-4e09-a47c-3eeb55684bbc" providerId="AD" clId="Web-{A2CF4A75-9923-55BA-F3FE-E232593520A6}" dt="2023-01-08T13:21:27.544" v="29" actId="20577"/>
        <pc:sldMkLst>
          <pc:docMk/>
          <pc:sldMk cId="2611094776" sldId="265"/>
        </pc:sldMkLst>
        <pc:spChg chg="del mod">
          <ac:chgData name="Sivapriya V B" userId="S::sivapriya.vb@experionglobal.com::dc1b1381-7ec4-4e09-a47c-3eeb55684bbc" providerId="AD" clId="Web-{A2CF4A75-9923-55BA-F3FE-E232593520A6}" dt="2023-01-08T13:21:05.715" v="20"/>
          <ac:spMkLst>
            <pc:docMk/>
            <pc:sldMk cId="2611094776" sldId="265"/>
            <ac:spMk id="3" creationId="{263323D5-5B7D-D8B0-ADFE-4DB18B248CC1}"/>
          </ac:spMkLst>
        </pc:spChg>
        <pc:spChg chg="add">
          <ac:chgData name="Sivapriya V B" userId="S::sivapriya.vb@experionglobal.com::dc1b1381-7ec4-4e09-a47c-3eeb55684bbc" providerId="AD" clId="Web-{A2CF4A75-9923-55BA-F3FE-E232593520A6}" dt="2023-01-08T13:21:05.715" v="20"/>
          <ac:spMkLst>
            <pc:docMk/>
            <pc:sldMk cId="2611094776" sldId="265"/>
            <ac:spMk id="9" creationId="{BACC6370-2D7E-4714-9D71-7542949D7D5D}"/>
          </ac:spMkLst>
        </pc:spChg>
        <pc:spChg chg="add">
          <ac:chgData name="Sivapriya V B" userId="S::sivapriya.vb@experionglobal.com::dc1b1381-7ec4-4e09-a47c-3eeb55684bbc" providerId="AD" clId="Web-{A2CF4A75-9923-55BA-F3FE-E232593520A6}" dt="2023-01-08T13:21:05.715" v="20"/>
          <ac:spMkLst>
            <pc:docMk/>
            <pc:sldMk cId="2611094776" sldId="265"/>
            <ac:spMk id="11" creationId="{256B2C21-A230-48C0-8DF1-C46611373C44}"/>
          </ac:spMkLst>
        </pc:spChg>
        <pc:spChg chg="add">
          <ac:chgData name="Sivapriya V B" userId="S::sivapriya.vb@experionglobal.com::dc1b1381-7ec4-4e09-a47c-3eeb55684bbc" providerId="AD" clId="Web-{A2CF4A75-9923-55BA-F3FE-E232593520A6}" dt="2023-01-08T13:21:05.715" v="20"/>
          <ac:spMkLst>
            <pc:docMk/>
            <pc:sldMk cId="2611094776" sldId="265"/>
            <ac:spMk id="13" creationId="{3847E18C-932D-4C95-AABA-FEC7C9499AD7}"/>
          </ac:spMkLst>
        </pc:spChg>
        <pc:spChg chg="add">
          <ac:chgData name="Sivapriya V B" userId="S::sivapriya.vb@experionglobal.com::dc1b1381-7ec4-4e09-a47c-3eeb55684bbc" providerId="AD" clId="Web-{A2CF4A75-9923-55BA-F3FE-E232593520A6}" dt="2023-01-08T13:21:05.715" v="20"/>
          <ac:spMkLst>
            <pc:docMk/>
            <pc:sldMk cId="2611094776" sldId="265"/>
            <ac:spMk id="15" creationId="{3150CB11-0C61-439E-910F-5787759E72A0}"/>
          </ac:spMkLst>
        </pc:spChg>
        <pc:spChg chg="add">
          <ac:chgData name="Sivapriya V B" userId="S::sivapriya.vb@experionglobal.com::dc1b1381-7ec4-4e09-a47c-3eeb55684bbc" providerId="AD" clId="Web-{A2CF4A75-9923-55BA-F3FE-E232593520A6}" dt="2023-01-08T13:21:05.715" v="20"/>
          <ac:spMkLst>
            <pc:docMk/>
            <pc:sldMk cId="2611094776" sldId="265"/>
            <ac:spMk id="17" creationId="{43F8A58B-5155-44CE-A5FF-7647B47D0A7A}"/>
          </ac:spMkLst>
        </pc:spChg>
        <pc:spChg chg="add">
          <ac:chgData name="Sivapriya V B" userId="S::sivapriya.vb@experionglobal.com::dc1b1381-7ec4-4e09-a47c-3eeb55684bbc" providerId="AD" clId="Web-{A2CF4A75-9923-55BA-F3FE-E232593520A6}" dt="2023-01-08T13:21:05.715" v="20"/>
          <ac:spMkLst>
            <pc:docMk/>
            <pc:sldMk cId="2611094776" sldId="265"/>
            <ac:spMk id="19" creationId="{443F2ACA-E6D6-4028-82DD-F03C262D5DE6}"/>
          </ac:spMkLst>
        </pc:spChg>
        <pc:graphicFrameChg chg="add modGraphic">
          <ac:chgData name="Sivapriya V B" userId="S::sivapriya.vb@experionglobal.com::dc1b1381-7ec4-4e09-a47c-3eeb55684bbc" providerId="AD" clId="Web-{A2CF4A75-9923-55BA-F3FE-E232593520A6}" dt="2023-01-08T13:21:27.544" v="29" actId="20577"/>
          <ac:graphicFrameMkLst>
            <pc:docMk/>
            <pc:sldMk cId="2611094776" sldId="265"/>
            <ac:graphicFrameMk id="5" creationId="{0667A0BD-E188-526A-A7EE-868D897A29B9}"/>
          </ac:graphicFrameMkLst>
        </pc:graphicFrameChg>
      </pc:sldChg>
      <pc:sldChg chg="addSp delSp modSp">
        <pc:chgData name="Sivapriya V B" userId="S::sivapriya.vb@experionglobal.com::dc1b1381-7ec4-4e09-a47c-3eeb55684bbc" providerId="AD" clId="Web-{A2CF4A75-9923-55BA-F3FE-E232593520A6}" dt="2023-01-08T13:19:47.743" v="10" actId="20577"/>
        <pc:sldMkLst>
          <pc:docMk/>
          <pc:sldMk cId="1192777961" sldId="268"/>
        </pc:sldMkLst>
        <pc:spChg chg="mod">
          <ac:chgData name="Sivapriya V B" userId="S::sivapriya.vb@experionglobal.com::dc1b1381-7ec4-4e09-a47c-3eeb55684bbc" providerId="AD" clId="Web-{A2CF4A75-9923-55BA-F3FE-E232593520A6}" dt="2023-01-08T13:19:19.711" v="3" actId="20577"/>
          <ac:spMkLst>
            <pc:docMk/>
            <pc:sldMk cId="1192777961" sldId="268"/>
            <ac:spMk id="2" creationId="{E5F36B07-CE34-369A-3644-BAF9156E3BCF}"/>
          </ac:spMkLst>
        </pc:spChg>
        <pc:spChg chg="del">
          <ac:chgData name="Sivapriya V B" userId="S::sivapriya.vb@experionglobal.com::dc1b1381-7ec4-4e09-a47c-3eeb55684bbc" providerId="AD" clId="Web-{A2CF4A75-9923-55BA-F3FE-E232593520A6}" dt="2023-01-08T13:18:44.241" v="2"/>
          <ac:spMkLst>
            <pc:docMk/>
            <pc:sldMk cId="1192777961" sldId="268"/>
            <ac:spMk id="9" creationId="{B819A166-7571-4003-A6B8-B62034C3ED30}"/>
          </ac:spMkLst>
        </pc:spChg>
        <pc:spChg chg="add">
          <ac:chgData name="Sivapriya V B" userId="S::sivapriya.vb@experionglobal.com::dc1b1381-7ec4-4e09-a47c-3eeb55684bbc" providerId="AD" clId="Web-{A2CF4A75-9923-55BA-F3FE-E232593520A6}" dt="2023-01-08T13:18:44.241" v="2"/>
          <ac:spMkLst>
            <pc:docMk/>
            <pc:sldMk cId="1192777961" sldId="268"/>
            <ac:spMk id="14" creationId="{BACC6370-2D7E-4714-9D71-7542949D7D5D}"/>
          </ac:spMkLst>
        </pc:spChg>
        <pc:spChg chg="add">
          <ac:chgData name="Sivapriya V B" userId="S::sivapriya.vb@experionglobal.com::dc1b1381-7ec4-4e09-a47c-3eeb55684bbc" providerId="AD" clId="Web-{A2CF4A75-9923-55BA-F3FE-E232593520A6}" dt="2023-01-08T13:18:44.241" v="2"/>
          <ac:spMkLst>
            <pc:docMk/>
            <pc:sldMk cId="1192777961" sldId="268"/>
            <ac:spMk id="16" creationId="{F68B3F68-107C-434F-AA38-110D5EA91B85}"/>
          </ac:spMkLst>
        </pc:spChg>
        <pc:spChg chg="add">
          <ac:chgData name="Sivapriya V B" userId="S::sivapriya.vb@experionglobal.com::dc1b1381-7ec4-4e09-a47c-3eeb55684bbc" providerId="AD" clId="Web-{A2CF4A75-9923-55BA-F3FE-E232593520A6}" dt="2023-01-08T13:18:44.241" v="2"/>
          <ac:spMkLst>
            <pc:docMk/>
            <pc:sldMk cId="1192777961" sldId="268"/>
            <ac:spMk id="18" creationId="{AAD0DBB9-1A4B-4391-81D4-CB19F9AB918A}"/>
          </ac:spMkLst>
        </pc:spChg>
        <pc:spChg chg="add">
          <ac:chgData name="Sivapriya V B" userId="S::sivapriya.vb@experionglobal.com::dc1b1381-7ec4-4e09-a47c-3eeb55684bbc" providerId="AD" clId="Web-{A2CF4A75-9923-55BA-F3FE-E232593520A6}" dt="2023-01-08T13:18:44.241" v="2"/>
          <ac:spMkLst>
            <pc:docMk/>
            <pc:sldMk cId="1192777961" sldId="268"/>
            <ac:spMk id="20" creationId="{063BBA22-50EA-4C4D-BE05-F1CE4E63AA56}"/>
          </ac:spMkLst>
        </pc:spChg>
        <pc:graphicFrameChg chg="mod modGraphic">
          <ac:chgData name="Sivapriya V B" userId="S::sivapriya.vb@experionglobal.com::dc1b1381-7ec4-4e09-a47c-3eeb55684bbc" providerId="AD" clId="Web-{A2CF4A75-9923-55BA-F3FE-E232593520A6}" dt="2023-01-08T13:19:47.743" v="10" actId="20577"/>
          <ac:graphicFrameMkLst>
            <pc:docMk/>
            <pc:sldMk cId="1192777961" sldId="268"/>
            <ac:graphicFrameMk id="5" creationId="{AA38BB76-BA24-C8D9-4D1A-F55E624A3604}"/>
          </ac:graphicFrameMkLst>
        </pc:graphicFrameChg>
      </pc:sldChg>
      <pc:sldChg chg="addSp delSp modSp">
        <pc:chgData name="Sivapriya V B" userId="S::sivapriya.vb@experionglobal.com::dc1b1381-7ec4-4e09-a47c-3eeb55684bbc" providerId="AD" clId="Web-{A2CF4A75-9923-55BA-F3FE-E232593520A6}" dt="2023-01-08T13:15:16.968" v="1" actId="20577"/>
        <pc:sldMkLst>
          <pc:docMk/>
          <pc:sldMk cId="2769353094" sldId="285"/>
        </pc:sldMkLst>
        <pc:spChg chg="mod">
          <ac:chgData name="Sivapriya V B" userId="S::sivapriya.vb@experionglobal.com::dc1b1381-7ec4-4e09-a47c-3eeb55684bbc" providerId="AD" clId="Web-{A2CF4A75-9923-55BA-F3FE-E232593520A6}" dt="2023-01-08T13:15:16.968" v="1" actId="20577"/>
          <ac:spMkLst>
            <pc:docMk/>
            <pc:sldMk cId="2769353094" sldId="285"/>
            <ac:spMk id="2" creationId="{9ADF54DD-27A6-25D0-0EEA-7F88C89451E0}"/>
          </ac:spMkLst>
        </pc:spChg>
        <pc:spChg chg="del">
          <ac:chgData name="Sivapriya V B" userId="S::sivapriya.vb@experionglobal.com::dc1b1381-7ec4-4e09-a47c-3eeb55684bbc" providerId="AD" clId="Web-{A2CF4A75-9923-55BA-F3FE-E232593520A6}" dt="2023-01-08T13:14:57.889" v="0"/>
          <ac:spMkLst>
            <pc:docMk/>
            <pc:sldMk cId="2769353094" sldId="285"/>
            <ac:spMk id="3" creationId="{B8113E7F-7D83-6723-285C-3D04076714FA}"/>
          </ac:spMkLst>
        </pc:spChg>
        <pc:graphicFrameChg chg="add">
          <ac:chgData name="Sivapriya V B" userId="S::sivapriya.vb@experionglobal.com::dc1b1381-7ec4-4e09-a47c-3eeb55684bbc" providerId="AD" clId="Web-{A2CF4A75-9923-55BA-F3FE-E232593520A6}" dt="2023-01-08T13:14:57.889" v="0"/>
          <ac:graphicFrameMkLst>
            <pc:docMk/>
            <pc:sldMk cId="2769353094" sldId="285"/>
            <ac:graphicFrameMk id="5" creationId="{BCC1BE20-102F-7C15-A7A5-794727955988}"/>
          </ac:graphicFrameMkLst>
        </pc:graphicFrameChg>
      </pc:sldChg>
    </pc:docChg>
  </pc:docChgLst>
  <pc:docChgLst>
    <pc:chgData name="Abhay Krishna K" userId="S::abhay.k@experionglobal.com::b32aecae-789e-4aed-b2d8-58ccf8d8892e" providerId="AD" clId="Web-{4BF63C05-400F-F0AC-629C-5A8FBCD80955}"/>
    <pc:docChg chg="modSld">
      <pc:chgData name="Abhay Krishna K" userId="S::abhay.k@experionglobal.com::b32aecae-789e-4aed-b2d8-58ccf8d8892e" providerId="AD" clId="Web-{4BF63C05-400F-F0AC-629C-5A8FBCD80955}" dt="2023-01-08T14:23:39.756" v="31"/>
      <pc:docMkLst>
        <pc:docMk/>
      </pc:docMkLst>
      <pc:sldChg chg="addSp delSp modSp">
        <pc:chgData name="Abhay Krishna K" userId="S::abhay.k@experionglobal.com::b32aecae-789e-4aed-b2d8-58ccf8d8892e" providerId="AD" clId="Web-{4BF63C05-400F-F0AC-629C-5A8FBCD80955}" dt="2023-01-08T14:23:39.756" v="31"/>
        <pc:sldMkLst>
          <pc:docMk/>
          <pc:sldMk cId="3383771091" sldId="262"/>
        </pc:sldMkLst>
        <pc:spChg chg="mod">
          <ac:chgData name="Abhay Krishna K" userId="S::abhay.k@experionglobal.com::b32aecae-789e-4aed-b2d8-58ccf8d8892e" providerId="AD" clId="Web-{4BF63C05-400F-F0AC-629C-5A8FBCD80955}" dt="2023-01-08T14:22:10.674" v="19" actId="1076"/>
          <ac:spMkLst>
            <pc:docMk/>
            <pc:sldMk cId="3383771091" sldId="262"/>
            <ac:spMk id="3" creationId="{4F3AEE07-3CB4-4102-59E0-027BA03376CC}"/>
          </ac:spMkLst>
        </pc:spChg>
        <pc:spChg chg="mod">
          <ac:chgData name="Abhay Krishna K" userId="S::abhay.k@experionglobal.com::b32aecae-789e-4aed-b2d8-58ccf8d8892e" providerId="AD" clId="Web-{4BF63C05-400F-F0AC-629C-5A8FBCD80955}" dt="2023-01-08T14:21:39.985" v="15" actId="20577"/>
          <ac:spMkLst>
            <pc:docMk/>
            <pc:sldMk cId="3383771091" sldId="262"/>
            <ac:spMk id="4" creationId="{D730B041-AAEA-2D61-FF30-420A2D1F774E}"/>
          </ac:spMkLst>
        </pc:spChg>
        <pc:spChg chg="mod">
          <ac:chgData name="Abhay Krishna K" userId="S::abhay.k@experionglobal.com::b32aecae-789e-4aed-b2d8-58ccf8d8892e" providerId="AD" clId="Web-{4BF63C05-400F-F0AC-629C-5A8FBCD80955}" dt="2023-01-08T14:21:49.735" v="18" actId="20577"/>
          <ac:spMkLst>
            <pc:docMk/>
            <pc:sldMk cId="3383771091" sldId="262"/>
            <ac:spMk id="5" creationId="{E0096D37-6C9F-F606-B8BF-F29F4DBA20C6}"/>
          </ac:spMkLst>
        </pc:spChg>
        <pc:picChg chg="add del mod">
          <ac:chgData name="Abhay Krishna K" userId="S::abhay.k@experionglobal.com::b32aecae-789e-4aed-b2d8-58ccf8d8892e" providerId="AD" clId="Web-{4BF63C05-400F-F0AC-629C-5A8FBCD80955}" dt="2023-01-08T14:23:39.756" v="31"/>
          <ac:picMkLst>
            <pc:docMk/>
            <pc:sldMk cId="3383771091" sldId="262"/>
            <ac:picMk id="6" creationId="{BA5EC619-D0F3-C215-F094-4B010C6F0823}"/>
          </ac:picMkLst>
        </pc:picChg>
      </pc:sldChg>
      <pc:sldChg chg="addSp modSp">
        <pc:chgData name="Abhay Krishna K" userId="S::abhay.k@experionglobal.com::b32aecae-789e-4aed-b2d8-58ccf8d8892e" providerId="AD" clId="Web-{4BF63C05-400F-F0AC-629C-5A8FBCD80955}" dt="2023-01-08T14:19:48.918" v="12" actId="1076"/>
        <pc:sldMkLst>
          <pc:docMk/>
          <pc:sldMk cId="3483862615" sldId="276"/>
        </pc:sldMkLst>
        <pc:spChg chg="mod">
          <ac:chgData name="Abhay Krishna K" userId="S::abhay.k@experionglobal.com::b32aecae-789e-4aed-b2d8-58ccf8d8892e" providerId="AD" clId="Web-{4BF63C05-400F-F0AC-629C-5A8FBCD80955}" dt="2023-01-08T14:19:11.526" v="3" actId="1076"/>
          <ac:spMkLst>
            <pc:docMk/>
            <pc:sldMk cId="3483862615" sldId="276"/>
            <ac:spMk id="6" creationId="{947983CE-9CE9-3746-5FF0-46116FAEC9AE}"/>
          </ac:spMkLst>
        </pc:spChg>
        <pc:picChg chg="add mod ord">
          <ac:chgData name="Abhay Krishna K" userId="S::abhay.k@experionglobal.com::b32aecae-789e-4aed-b2d8-58ccf8d8892e" providerId="AD" clId="Web-{4BF63C05-400F-F0AC-629C-5A8FBCD80955}" dt="2023-01-08T14:19:48.918" v="12" actId="1076"/>
          <ac:picMkLst>
            <pc:docMk/>
            <pc:sldMk cId="3483862615" sldId="276"/>
            <ac:picMk id="2" creationId="{6097BC64-FA7D-826E-462A-336EEF69A6F2}"/>
          </ac:picMkLst>
        </pc:picChg>
      </pc:sldChg>
    </pc:docChg>
  </pc:docChgLst>
  <pc:docChgLst>
    <pc:chgData name="Abhay Krishna K" userId="S::abhay.k@experionglobal.com::b32aecae-789e-4aed-b2d8-58ccf8d8892e" providerId="AD" clId="Web-{2F004F94-0807-4913-A0E2-D2330C3FF2B4}"/>
    <pc:docChg chg="addSld delSld modSld">
      <pc:chgData name="Abhay Krishna K" userId="S::abhay.k@experionglobal.com::b32aecae-789e-4aed-b2d8-58ccf8d8892e" providerId="AD" clId="Web-{2F004F94-0807-4913-A0E2-D2330C3FF2B4}" dt="2023-01-06T07:38:27.560" v="129"/>
      <pc:docMkLst>
        <pc:docMk/>
      </pc:docMkLst>
      <pc:sldChg chg="addSp modSp mod setBg">
        <pc:chgData name="Abhay Krishna K" userId="S::abhay.k@experionglobal.com::b32aecae-789e-4aed-b2d8-58ccf8d8892e" providerId="AD" clId="Web-{2F004F94-0807-4913-A0E2-D2330C3FF2B4}" dt="2023-01-06T07:30:37.794" v="42" actId="20577"/>
        <pc:sldMkLst>
          <pc:docMk/>
          <pc:sldMk cId="3383771091" sldId="262"/>
        </pc:sldMkLst>
        <pc:spChg chg="mod">
          <ac:chgData name="Abhay Krishna K" userId="S::abhay.k@experionglobal.com::b32aecae-789e-4aed-b2d8-58ccf8d8892e" providerId="AD" clId="Web-{2F004F94-0807-4913-A0E2-D2330C3FF2B4}" dt="2023-01-06T07:26:58.505" v="13" actId="20577"/>
          <ac:spMkLst>
            <pc:docMk/>
            <pc:sldMk cId="3383771091" sldId="262"/>
            <ac:spMk id="2" creationId="{5BCB2ABC-443C-B765-D78B-A6B3BB5018FF}"/>
          </ac:spMkLst>
        </pc:spChg>
        <pc:spChg chg="mod">
          <ac:chgData name="Abhay Krishna K" userId="S::abhay.k@experionglobal.com::b32aecae-789e-4aed-b2d8-58ccf8d8892e" providerId="AD" clId="Web-{2F004F94-0807-4913-A0E2-D2330C3FF2B4}" dt="2023-01-06T07:30:37.794" v="42" actId="20577"/>
          <ac:spMkLst>
            <pc:docMk/>
            <pc:sldMk cId="3383771091" sldId="262"/>
            <ac:spMk id="3" creationId="{4F3AEE07-3CB4-4102-59E0-027BA03376CC}"/>
          </ac:spMkLst>
        </pc:spChg>
        <pc:spChg chg="add">
          <ac:chgData name="Abhay Krishna K" userId="S::abhay.k@experionglobal.com::b32aecae-789e-4aed-b2d8-58ccf8d8892e" providerId="AD" clId="Web-{2F004F94-0807-4913-A0E2-D2330C3FF2B4}" dt="2023-01-06T07:26:24.629" v="8"/>
          <ac:spMkLst>
            <pc:docMk/>
            <pc:sldMk cId="3383771091" sldId="262"/>
            <ac:spMk id="8" creationId="{907EF6B7-1338-4443-8C46-6A318D952DFD}"/>
          </ac:spMkLst>
        </pc:spChg>
        <pc:spChg chg="add">
          <ac:chgData name="Abhay Krishna K" userId="S::abhay.k@experionglobal.com::b32aecae-789e-4aed-b2d8-58ccf8d8892e" providerId="AD" clId="Web-{2F004F94-0807-4913-A0E2-D2330C3FF2B4}" dt="2023-01-06T07:26:24.629" v="8"/>
          <ac:spMkLst>
            <pc:docMk/>
            <pc:sldMk cId="3383771091" sldId="262"/>
            <ac:spMk id="10" creationId="{DAAE4CDD-124C-4DCF-9584-B6033B545DD5}"/>
          </ac:spMkLst>
        </pc:spChg>
        <pc:spChg chg="add">
          <ac:chgData name="Abhay Krishna K" userId="S::abhay.k@experionglobal.com::b32aecae-789e-4aed-b2d8-58ccf8d8892e" providerId="AD" clId="Web-{2F004F94-0807-4913-A0E2-D2330C3FF2B4}" dt="2023-01-06T07:26:24.629" v="8"/>
          <ac:spMkLst>
            <pc:docMk/>
            <pc:sldMk cId="3383771091" sldId="262"/>
            <ac:spMk id="12" creationId="{081E4A58-353D-44AE-B2FC-2A74E2E400F7}"/>
          </ac:spMkLst>
        </pc:spChg>
      </pc:sldChg>
      <pc:sldChg chg="del">
        <pc:chgData name="Abhay Krishna K" userId="S::abhay.k@experionglobal.com::b32aecae-789e-4aed-b2d8-58ccf8d8892e" providerId="AD" clId="Web-{2F004F94-0807-4913-A0E2-D2330C3FF2B4}" dt="2023-01-06T07:25:33.315" v="2"/>
        <pc:sldMkLst>
          <pc:docMk/>
          <pc:sldMk cId="1974769850" sldId="263"/>
        </pc:sldMkLst>
      </pc:sldChg>
      <pc:sldChg chg="addSp delSp modSp new">
        <pc:chgData name="Abhay Krishna K" userId="S::abhay.k@experionglobal.com::b32aecae-789e-4aed-b2d8-58ccf8d8892e" providerId="AD" clId="Web-{2F004F94-0807-4913-A0E2-D2330C3FF2B4}" dt="2023-01-06T07:38:27.560" v="129"/>
        <pc:sldMkLst>
          <pc:docMk/>
          <pc:sldMk cId="3483862615" sldId="276"/>
        </pc:sldMkLst>
        <pc:spChg chg="del mod">
          <ac:chgData name="Abhay Krishna K" userId="S::abhay.k@experionglobal.com::b32aecae-789e-4aed-b2d8-58ccf8d8892e" providerId="AD" clId="Web-{2F004F94-0807-4913-A0E2-D2330C3FF2B4}" dt="2023-01-06T07:36:32.790" v="109"/>
          <ac:spMkLst>
            <pc:docMk/>
            <pc:sldMk cId="3483862615" sldId="276"/>
            <ac:spMk id="2" creationId="{89409B57-6853-3B4E-5627-CDA02A21990D}"/>
          </ac:spMkLst>
        </pc:spChg>
        <pc:spChg chg="mod">
          <ac:chgData name="Abhay Krishna K" userId="S::abhay.k@experionglobal.com::b32aecae-789e-4aed-b2d8-58ccf8d8892e" providerId="AD" clId="Web-{2F004F94-0807-4913-A0E2-D2330C3FF2B4}" dt="2023-01-06T07:35:32.976" v="105" actId="1076"/>
          <ac:spMkLst>
            <pc:docMk/>
            <pc:sldMk cId="3483862615" sldId="276"/>
            <ac:spMk id="3" creationId="{67EB9834-A9E6-F2EB-4EC4-6687FD234567}"/>
          </ac:spMkLst>
        </pc:spChg>
        <pc:spChg chg="add del mod">
          <ac:chgData name="Abhay Krishna K" userId="S::abhay.k@experionglobal.com::b32aecae-789e-4aed-b2d8-58ccf8d8892e" providerId="AD" clId="Web-{2F004F94-0807-4913-A0E2-D2330C3FF2B4}" dt="2023-01-06T07:35:44.789" v="108"/>
          <ac:spMkLst>
            <pc:docMk/>
            <pc:sldMk cId="3483862615" sldId="276"/>
            <ac:spMk id="4" creationId="{22C61135-E121-9DF2-8F17-097C29AFE945}"/>
          </ac:spMkLst>
        </pc:spChg>
        <pc:spChg chg="add mod">
          <ac:chgData name="Abhay Krishna K" userId="S::abhay.k@experionglobal.com::b32aecae-789e-4aed-b2d8-58ccf8d8892e" providerId="AD" clId="Web-{2F004F94-0807-4913-A0E2-D2330C3FF2B4}" dt="2023-01-06T07:37:52.637" v="127" actId="1076"/>
          <ac:spMkLst>
            <pc:docMk/>
            <pc:sldMk cId="3483862615" sldId="276"/>
            <ac:spMk id="6" creationId="{947983CE-9CE9-3746-5FF0-46116FAEC9AE}"/>
          </ac:spMkLst>
        </pc:spChg>
        <pc:spChg chg="add">
          <ac:chgData name="Abhay Krishna K" userId="S::abhay.k@experionglobal.com::b32aecae-789e-4aed-b2d8-58ccf8d8892e" providerId="AD" clId="Web-{2F004F94-0807-4913-A0E2-D2330C3FF2B4}" dt="2023-01-06T07:36:43.619" v="110"/>
          <ac:spMkLst>
            <pc:docMk/>
            <pc:sldMk cId="3483862615" sldId="276"/>
            <ac:spMk id="7" creationId="{1B17914A-9763-7BBE-F9E1-0F6E3CA3BFCC}"/>
          </ac:spMkLst>
        </pc:spChg>
        <pc:spChg chg="add">
          <ac:chgData name="Abhay Krishna K" userId="S::abhay.k@experionglobal.com::b32aecae-789e-4aed-b2d8-58ccf8d8892e" providerId="AD" clId="Web-{2F004F94-0807-4913-A0E2-D2330C3FF2B4}" dt="2023-01-06T07:38:27.560" v="129"/>
          <ac:spMkLst>
            <pc:docMk/>
            <pc:sldMk cId="3483862615" sldId="276"/>
            <ac:spMk id="8" creationId="{314C9FC9-0C04-B513-890F-6BFE85BF8B41}"/>
          </ac:spMkLst>
        </pc:spChg>
      </pc:sldChg>
      <pc:sldChg chg="new">
        <pc:chgData name="Abhay Krishna K" userId="S::abhay.k@experionglobal.com::b32aecae-789e-4aed-b2d8-58ccf8d8892e" providerId="AD" clId="Web-{2F004F94-0807-4913-A0E2-D2330C3FF2B4}" dt="2023-01-06T07:38:01.934" v="128"/>
        <pc:sldMkLst>
          <pc:docMk/>
          <pc:sldMk cId="406725825" sldId="278"/>
        </pc:sldMkLst>
      </pc:sldChg>
    </pc:docChg>
  </pc:docChgLst>
  <pc:docChgLst>
    <pc:chgData name="Muhammed K A" userId="S::muhammed.ka@experionglobal.com::86ee0852-83fe-4de0-a44f-f82af43c788a" providerId="AD" clId="Web-{9001282F-CBFB-9C27-C14E-7015EB3402C4}"/>
    <pc:docChg chg="modSld">
      <pc:chgData name="Muhammed K A" userId="S::muhammed.ka@experionglobal.com::86ee0852-83fe-4de0-a44f-f82af43c788a" providerId="AD" clId="Web-{9001282F-CBFB-9C27-C14E-7015EB3402C4}" dt="2023-01-09T11:40:22.985" v="0"/>
      <pc:docMkLst>
        <pc:docMk/>
      </pc:docMkLst>
      <pc:sldChg chg="addSp modSp">
        <pc:chgData name="Muhammed K A" userId="S::muhammed.ka@experionglobal.com::86ee0852-83fe-4de0-a44f-f82af43c788a" providerId="AD" clId="Web-{9001282F-CBFB-9C27-C14E-7015EB3402C4}" dt="2023-01-09T11:40:22.985" v="0"/>
        <pc:sldMkLst>
          <pc:docMk/>
          <pc:sldMk cId="3383771091" sldId="262"/>
        </pc:sldMkLst>
        <pc:spChg chg="mod">
          <ac:chgData name="Muhammed K A" userId="S::muhammed.ka@experionglobal.com::86ee0852-83fe-4de0-a44f-f82af43c788a" providerId="AD" clId="Web-{9001282F-CBFB-9C27-C14E-7015EB3402C4}" dt="2023-01-09T11:40:22.985" v="0"/>
          <ac:spMkLst>
            <pc:docMk/>
            <pc:sldMk cId="3383771091" sldId="262"/>
            <ac:spMk id="2" creationId="{5BCB2ABC-443C-B765-D78B-A6B3BB5018FF}"/>
          </ac:spMkLst>
        </pc:spChg>
        <pc:spChg chg="mod">
          <ac:chgData name="Muhammed K A" userId="S::muhammed.ka@experionglobal.com::86ee0852-83fe-4de0-a44f-f82af43c788a" providerId="AD" clId="Web-{9001282F-CBFB-9C27-C14E-7015EB3402C4}" dt="2023-01-09T11:40:22.985" v="0"/>
          <ac:spMkLst>
            <pc:docMk/>
            <pc:sldMk cId="3383771091" sldId="262"/>
            <ac:spMk id="3" creationId="{4F3AEE07-3CB4-4102-59E0-027BA03376CC}"/>
          </ac:spMkLst>
        </pc:spChg>
        <pc:spChg chg="add">
          <ac:chgData name="Muhammed K A" userId="S::muhammed.ka@experionglobal.com::86ee0852-83fe-4de0-a44f-f82af43c788a" providerId="AD" clId="Web-{9001282F-CBFB-9C27-C14E-7015EB3402C4}" dt="2023-01-09T11:40:22.985" v="0"/>
          <ac:spMkLst>
            <pc:docMk/>
            <pc:sldMk cId="3383771091" sldId="262"/>
            <ac:spMk id="7" creationId="{80516254-1D9F-4F3A-9870-3A3280BE2BFE}"/>
          </ac:spMkLst>
        </pc:spChg>
        <pc:spChg chg="add">
          <ac:chgData name="Muhammed K A" userId="S::muhammed.ka@experionglobal.com::86ee0852-83fe-4de0-a44f-f82af43c788a" providerId="AD" clId="Web-{9001282F-CBFB-9C27-C14E-7015EB3402C4}" dt="2023-01-09T11:40:22.985" v="0"/>
          <ac:spMkLst>
            <pc:docMk/>
            <pc:sldMk cId="3383771091" sldId="262"/>
            <ac:spMk id="9" creationId="{FC14672B-27A5-4CDA-ABAF-5E4CF4B41C23}"/>
          </ac:spMkLst>
        </pc:spChg>
        <pc:spChg chg="add">
          <ac:chgData name="Muhammed K A" userId="S::muhammed.ka@experionglobal.com::86ee0852-83fe-4de0-a44f-f82af43c788a" providerId="AD" clId="Web-{9001282F-CBFB-9C27-C14E-7015EB3402C4}" dt="2023-01-09T11:40:22.985" v="0"/>
          <ac:spMkLst>
            <pc:docMk/>
            <pc:sldMk cId="3383771091" sldId="262"/>
            <ac:spMk id="16" creationId="{9A206779-5C74-4555-94BC-5845C92EC3A8}"/>
          </ac:spMkLst>
        </pc:spChg>
        <pc:cxnChg chg="add">
          <ac:chgData name="Muhammed K A" userId="S::muhammed.ka@experionglobal.com::86ee0852-83fe-4de0-a44f-f82af43c788a" providerId="AD" clId="Web-{9001282F-CBFB-9C27-C14E-7015EB3402C4}" dt="2023-01-09T11:40:22.985" v="0"/>
          <ac:cxnSpMkLst>
            <pc:docMk/>
            <pc:sldMk cId="3383771091" sldId="262"/>
            <ac:cxnSpMk id="14" creationId="{8D89589C-2C90-4407-A995-05EC3DD7AB14}"/>
          </ac:cxnSpMkLst>
        </pc:cxnChg>
      </pc:sldChg>
    </pc:docChg>
  </pc:docChgLst>
  <pc:docChgLst>
    <pc:chgData name="Sivapriya V B" userId="S::sivapriya.vb@experionglobal.com::dc1b1381-7ec4-4e09-a47c-3eeb55684bbc" providerId="AD" clId="Web-{47E74DBA-EA7E-D29C-092F-5D5ABAC776BC}"/>
    <pc:docChg chg="modSld">
      <pc:chgData name="Sivapriya V B" userId="S::sivapriya.vb@experionglobal.com::dc1b1381-7ec4-4e09-a47c-3eeb55684bbc" providerId="AD" clId="Web-{47E74DBA-EA7E-D29C-092F-5D5ABAC776BC}" dt="2023-01-09T16:56:53.434" v="29" actId="20577"/>
      <pc:docMkLst>
        <pc:docMk/>
      </pc:docMkLst>
      <pc:sldChg chg="modSp">
        <pc:chgData name="Sivapriya V B" userId="S::sivapriya.vb@experionglobal.com::dc1b1381-7ec4-4e09-a47c-3eeb55684bbc" providerId="AD" clId="Web-{47E74DBA-EA7E-D29C-092F-5D5ABAC776BC}" dt="2023-01-09T16:46:35.961" v="23"/>
        <pc:sldMkLst>
          <pc:docMk/>
          <pc:sldMk cId="2769353094" sldId="285"/>
        </pc:sldMkLst>
        <pc:graphicFrameChg chg="modGraphic">
          <ac:chgData name="Sivapriya V B" userId="S::sivapriya.vb@experionglobal.com::dc1b1381-7ec4-4e09-a47c-3eeb55684bbc" providerId="AD" clId="Web-{47E74DBA-EA7E-D29C-092F-5D5ABAC776BC}" dt="2023-01-09T16:46:35.961" v="23"/>
          <ac:graphicFrameMkLst>
            <pc:docMk/>
            <pc:sldMk cId="2769353094" sldId="285"/>
            <ac:graphicFrameMk id="5" creationId="{BCC1BE20-102F-7C15-A7A5-794727955988}"/>
          </ac:graphicFrameMkLst>
        </pc:graphicFrameChg>
      </pc:sldChg>
      <pc:sldChg chg="addSp delSp modSp mod setBg">
        <pc:chgData name="Sivapriya V B" userId="S::sivapriya.vb@experionglobal.com::dc1b1381-7ec4-4e09-a47c-3eeb55684bbc" providerId="AD" clId="Web-{47E74DBA-EA7E-D29C-092F-5D5ABAC776BC}" dt="2023-01-09T16:56:53.434" v="29" actId="20577"/>
        <pc:sldMkLst>
          <pc:docMk/>
          <pc:sldMk cId="2993884565" sldId="289"/>
        </pc:sldMkLst>
        <pc:spChg chg="mod">
          <ac:chgData name="Sivapriya V B" userId="S::sivapriya.vb@experionglobal.com::dc1b1381-7ec4-4e09-a47c-3eeb55684bbc" providerId="AD" clId="Web-{47E74DBA-EA7E-D29C-092F-5D5ABAC776BC}" dt="2023-01-09T16:56:53.434" v="29" actId="20577"/>
          <ac:spMkLst>
            <pc:docMk/>
            <pc:sldMk cId="2993884565" sldId="289"/>
            <ac:spMk id="2" creationId="{59438262-BE04-7188-EB64-DAE7887DD8EE}"/>
          </ac:spMkLst>
        </pc:spChg>
        <pc:spChg chg="del mod">
          <ac:chgData name="Sivapriya V B" userId="S::sivapriya.vb@experionglobal.com::dc1b1381-7ec4-4e09-a47c-3eeb55684bbc" providerId="AD" clId="Web-{47E74DBA-EA7E-D29C-092F-5D5ABAC776BC}" dt="2023-01-09T16:42:58.594" v="16"/>
          <ac:spMkLst>
            <pc:docMk/>
            <pc:sldMk cId="2993884565" sldId="289"/>
            <ac:spMk id="3" creationId="{325715ED-7431-3BB6-F6F2-8A2BC2BE8DAE}"/>
          </ac:spMkLst>
        </pc:spChg>
        <pc:graphicFrameChg chg="add mod modGraphic">
          <ac:chgData name="Sivapriya V B" userId="S::sivapriya.vb@experionglobal.com::dc1b1381-7ec4-4e09-a47c-3eeb55684bbc" providerId="AD" clId="Web-{47E74DBA-EA7E-D29C-092F-5D5ABAC776BC}" dt="2023-01-09T16:48:48.559" v="27" actId="14100"/>
          <ac:graphicFrameMkLst>
            <pc:docMk/>
            <pc:sldMk cId="2993884565" sldId="289"/>
            <ac:graphicFrameMk id="5" creationId="{191DEF32-B1E0-2B8A-69E8-7ED452C318A3}"/>
          </ac:graphicFrameMkLst>
        </pc:graphicFrameChg>
      </pc:sldChg>
    </pc:docChg>
  </pc:docChgLst>
  <pc:docChgLst>
    <pc:chgData name="Arjun Asok" userId="S::arjun.asok@experionglobal.com::d497ae95-be2b-4867-b271-30c894ac96ff" providerId="AD" clId="Web-{694D5C43-1C5E-981D-478D-46E087B8727A}"/>
    <pc:docChg chg="modSld">
      <pc:chgData name="Arjun Asok" userId="S::arjun.asok@experionglobal.com::d497ae95-be2b-4867-b271-30c894ac96ff" providerId="AD" clId="Web-{694D5C43-1C5E-981D-478D-46E087B8727A}" dt="2023-01-10T03:46:00.883" v="7" actId="20577"/>
      <pc:docMkLst>
        <pc:docMk/>
      </pc:docMkLst>
      <pc:sldChg chg="modSp">
        <pc:chgData name="Arjun Asok" userId="S::arjun.asok@experionglobal.com::d497ae95-be2b-4867-b271-30c894ac96ff" providerId="AD" clId="Web-{694D5C43-1C5E-981D-478D-46E087B8727A}" dt="2023-01-10T03:46:00.883" v="7" actId="20577"/>
        <pc:sldMkLst>
          <pc:docMk/>
          <pc:sldMk cId="2229412499" sldId="275"/>
        </pc:sldMkLst>
        <pc:spChg chg="mod">
          <ac:chgData name="Arjun Asok" userId="S::arjun.asok@experionglobal.com::d497ae95-be2b-4867-b271-30c894ac96ff" providerId="AD" clId="Web-{694D5C43-1C5E-981D-478D-46E087B8727A}" dt="2023-01-10T03:42:29.735" v="0" actId="14100"/>
          <ac:spMkLst>
            <pc:docMk/>
            <pc:sldMk cId="2229412499" sldId="275"/>
            <ac:spMk id="17" creationId="{239BB101-FB5C-2A64-F276-22815CE41E32}"/>
          </ac:spMkLst>
        </pc:spChg>
        <pc:spChg chg="mod">
          <ac:chgData name="Arjun Asok" userId="S::arjun.asok@experionglobal.com::d497ae95-be2b-4867-b271-30c894ac96ff" providerId="AD" clId="Web-{694D5C43-1C5E-981D-478D-46E087B8727A}" dt="2023-01-10T03:46:00.883" v="7" actId="20577"/>
          <ac:spMkLst>
            <pc:docMk/>
            <pc:sldMk cId="2229412499" sldId="275"/>
            <ac:spMk id="21" creationId="{595CEC20-F83E-F37A-2738-6475E85B2AF9}"/>
          </ac:spMkLst>
        </pc:spChg>
      </pc:sldChg>
    </pc:docChg>
  </pc:docChgLst>
  <pc:docChgLst>
    <pc:chgData name="Muhammed K A" userId="S::muhammed.ka@experionglobal.com::86ee0852-83fe-4de0-a44f-f82af43c788a" providerId="AD" clId="Web-{95CA2EEA-5E1A-E19E-E777-0406EC57A735}"/>
    <pc:docChg chg="modSld">
      <pc:chgData name="Muhammed K A" userId="S::muhammed.ka@experionglobal.com::86ee0852-83fe-4de0-a44f-f82af43c788a" providerId="AD" clId="Web-{95CA2EEA-5E1A-E19E-E777-0406EC57A735}" dt="2023-01-10T03:46:56.575" v="9" actId="20577"/>
      <pc:docMkLst>
        <pc:docMk/>
      </pc:docMkLst>
      <pc:sldChg chg="delSp modSp">
        <pc:chgData name="Muhammed K A" userId="S::muhammed.ka@experionglobal.com::86ee0852-83fe-4de0-a44f-f82af43c788a" providerId="AD" clId="Web-{95CA2EEA-5E1A-E19E-E777-0406EC57A735}" dt="2023-01-10T03:46:56.575" v="9" actId="20577"/>
        <pc:sldMkLst>
          <pc:docMk/>
          <pc:sldMk cId="270918335" sldId="288"/>
        </pc:sldMkLst>
        <pc:spChg chg="del">
          <ac:chgData name="Muhammed K A" userId="S::muhammed.ka@experionglobal.com::86ee0852-83fe-4de0-a44f-f82af43c788a" providerId="AD" clId="Web-{95CA2EEA-5E1A-E19E-E777-0406EC57A735}" dt="2023-01-10T03:46:37.137" v="4"/>
          <ac:spMkLst>
            <pc:docMk/>
            <pc:sldMk cId="270918335" sldId="288"/>
            <ac:spMk id="3" creationId="{EB196BFF-A810-CE8D-C019-CB54D5A761BC}"/>
          </ac:spMkLst>
        </pc:spChg>
        <pc:graphicFrameChg chg="mod modGraphic">
          <ac:chgData name="Muhammed K A" userId="S::muhammed.ka@experionglobal.com::86ee0852-83fe-4de0-a44f-f82af43c788a" providerId="AD" clId="Web-{95CA2EEA-5E1A-E19E-E777-0406EC57A735}" dt="2023-01-10T03:46:56.575" v="9" actId="20577"/>
          <ac:graphicFrameMkLst>
            <pc:docMk/>
            <pc:sldMk cId="270918335" sldId="288"/>
            <ac:graphicFrameMk id="5" creationId="{0667A0BD-E188-526A-A7EE-868D897A29B9}"/>
          </ac:graphicFrameMkLst>
        </pc:graphicFrameChg>
      </pc:sldChg>
    </pc:docChg>
  </pc:docChgLst>
  <pc:docChgLst>
    <pc:chgData name="Muhammed K A" userId="S::muhammed.ka@experionglobal.com::86ee0852-83fe-4de0-a44f-f82af43c788a" providerId="AD" clId="Web-{D50D6853-0B5C-1548-ABE1-2693DE04D8AE}"/>
    <pc:docChg chg="addSld delSld modSld">
      <pc:chgData name="Muhammed K A" userId="S::muhammed.ka@experionglobal.com::86ee0852-83fe-4de0-a44f-f82af43c788a" providerId="AD" clId="Web-{D50D6853-0B5C-1548-ABE1-2693DE04D8AE}" dt="2023-01-06T06:41:19.203" v="104"/>
      <pc:docMkLst>
        <pc:docMk/>
      </pc:docMkLst>
      <pc:sldChg chg="modSp">
        <pc:chgData name="Muhammed K A" userId="S::muhammed.ka@experionglobal.com::86ee0852-83fe-4de0-a44f-f82af43c788a" providerId="AD" clId="Web-{D50D6853-0B5C-1548-ABE1-2693DE04D8AE}" dt="2023-01-06T06:31:38.299" v="12" actId="20577"/>
        <pc:sldMkLst>
          <pc:docMk/>
          <pc:sldMk cId="109857222" sldId="256"/>
        </pc:sldMkLst>
        <pc:spChg chg="mod">
          <ac:chgData name="Muhammed K A" userId="S::muhammed.ka@experionglobal.com::86ee0852-83fe-4de0-a44f-f82af43c788a" providerId="AD" clId="Web-{D50D6853-0B5C-1548-ABE1-2693DE04D8AE}" dt="2023-01-06T06:31:38.299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uhammed K A" userId="S::muhammed.ka@experionglobal.com::86ee0852-83fe-4de0-a44f-f82af43c788a" providerId="AD" clId="Web-{D50D6853-0B5C-1548-ABE1-2693DE04D8AE}" dt="2023-01-06T06:31:59.925" v="39" actId="20577"/>
        <pc:sldMkLst>
          <pc:docMk/>
          <pc:sldMk cId="1575300932" sldId="261"/>
        </pc:sldMkLst>
        <pc:spChg chg="mod">
          <ac:chgData name="Muhammed K A" userId="S::muhammed.ka@experionglobal.com::86ee0852-83fe-4de0-a44f-f82af43c788a" providerId="AD" clId="Web-{D50D6853-0B5C-1548-ABE1-2693DE04D8AE}" dt="2023-01-06T06:31:59.925" v="39" actId="20577"/>
          <ac:spMkLst>
            <pc:docMk/>
            <pc:sldMk cId="1575300932" sldId="261"/>
            <ac:spMk id="2" creationId="{2500BA80-8FA5-AFA4-A7C1-5D543F1984B5}"/>
          </ac:spMkLst>
        </pc:spChg>
      </pc:sldChg>
      <pc:sldChg chg="modSp">
        <pc:chgData name="Muhammed K A" userId="S::muhammed.ka@experionglobal.com::86ee0852-83fe-4de0-a44f-f82af43c788a" providerId="AD" clId="Web-{D50D6853-0B5C-1548-ABE1-2693DE04D8AE}" dt="2023-01-06T06:30:42.939" v="5" actId="20577"/>
        <pc:sldMkLst>
          <pc:docMk/>
          <pc:sldMk cId="1974769850" sldId="263"/>
        </pc:sldMkLst>
        <pc:spChg chg="mod">
          <ac:chgData name="Muhammed K A" userId="S::muhammed.ka@experionglobal.com::86ee0852-83fe-4de0-a44f-f82af43c788a" providerId="AD" clId="Web-{D50D6853-0B5C-1548-ABE1-2693DE04D8AE}" dt="2023-01-06T06:30:42.939" v="5" actId="20577"/>
          <ac:spMkLst>
            <pc:docMk/>
            <pc:sldMk cId="1974769850" sldId="263"/>
            <ac:spMk id="2" creationId="{938CEB76-04B1-4144-4B67-6ECAF2FD706D}"/>
          </ac:spMkLst>
        </pc:spChg>
      </pc:sldChg>
      <pc:sldChg chg="modSp">
        <pc:chgData name="Muhammed K A" userId="S::muhammed.ka@experionglobal.com::86ee0852-83fe-4de0-a44f-f82af43c788a" providerId="AD" clId="Web-{D50D6853-0B5C-1548-ABE1-2693DE04D8AE}" dt="2023-01-06T06:32:54.926" v="43" actId="20577"/>
        <pc:sldMkLst>
          <pc:docMk/>
          <pc:sldMk cId="4124718272" sldId="264"/>
        </pc:sldMkLst>
        <pc:spChg chg="mod">
          <ac:chgData name="Muhammed K A" userId="S::muhammed.ka@experionglobal.com::86ee0852-83fe-4de0-a44f-f82af43c788a" providerId="AD" clId="Web-{D50D6853-0B5C-1548-ABE1-2693DE04D8AE}" dt="2023-01-06T06:32:51.145" v="41" actId="20577"/>
          <ac:spMkLst>
            <pc:docMk/>
            <pc:sldMk cId="4124718272" sldId="264"/>
            <ac:spMk id="2" creationId="{19104D5A-F1AC-355E-096E-F3DA7D4052FD}"/>
          </ac:spMkLst>
        </pc:spChg>
        <pc:spChg chg="mod">
          <ac:chgData name="Muhammed K A" userId="S::muhammed.ka@experionglobal.com::86ee0852-83fe-4de0-a44f-f82af43c788a" providerId="AD" clId="Web-{D50D6853-0B5C-1548-ABE1-2693DE04D8AE}" dt="2023-01-06T06:32:54.926" v="43" actId="20577"/>
          <ac:spMkLst>
            <pc:docMk/>
            <pc:sldMk cId="4124718272" sldId="264"/>
            <ac:spMk id="3" creationId="{89735A50-723B-8263-277A-C173D71A968B}"/>
          </ac:spMkLst>
        </pc:spChg>
      </pc:sldChg>
      <pc:sldChg chg="delSp modSp">
        <pc:chgData name="Muhammed K A" userId="S::muhammed.ka@experionglobal.com::86ee0852-83fe-4de0-a44f-f82af43c788a" providerId="AD" clId="Web-{D50D6853-0B5C-1548-ABE1-2693DE04D8AE}" dt="2023-01-06T06:41:18.078" v="103" actId="20577"/>
        <pc:sldMkLst>
          <pc:docMk/>
          <pc:sldMk cId="2611094776" sldId="265"/>
        </pc:sldMkLst>
        <pc:spChg chg="del mod">
          <ac:chgData name="Muhammed K A" userId="S::muhammed.ka@experionglobal.com::86ee0852-83fe-4de0-a44f-f82af43c788a" providerId="AD" clId="Web-{D50D6853-0B5C-1548-ABE1-2693DE04D8AE}" dt="2023-01-06T06:40:47.921" v="99"/>
          <ac:spMkLst>
            <pc:docMk/>
            <pc:sldMk cId="2611094776" sldId="265"/>
            <ac:spMk id="2" creationId="{4E7E9EDC-76FD-43A0-BC69-5E9152D696B4}"/>
          </ac:spMkLst>
        </pc:spChg>
        <pc:spChg chg="mod">
          <ac:chgData name="Muhammed K A" userId="S::muhammed.ka@experionglobal.com::86ee0852-83fe-4de0-a44f-f82af43c788a" providerId="AD" clId="Web-{D50D6853-0B5C-1548-ABE1-2693DE04D8AE}" dt="2023-01-06T06:41:18.078" v="103" actId="20577"/>
          <ac:spMkLst>
            <pc:docMk/>
            <pc:sldMk cId="2611094776" sldId="265"/>
            <ac:spMk id="3" creationId="{263323D5-5B7D-D8B0-ADFE-4DB18B248CC1}"/>
          </ac:spMkLst>
        </pc:spChg>
      </pc:sldChg>
      <pc:sldChg chg="modSp del">
        <pc:chgData name="Muhammed K A" userId="S::muhammed.ka@experionglobal.com::86ee0852-83fe-4de0-a44f-f82af43c788a" providerId="AD" clId="Web-{D50D6853-0B5C-1548-ABE1-2693DE04D8AE}" dt="2023-01-06T06:41:19.203" v="104"/>
        <pc:sldMkLst>
          <pc:docMk/>
          <pc:sldMk cId="2210906877" sldId="266"/>
        </pc:sldMkLst>
        <pc:spChg chg="mod">
          <ac:chgData name="Muhammed K A" userId="S::muhammed.ka@experionglobal.com::86ee0852-83fe-4de0-a44f-f82af43c788a" providerId="AD" clId="Web-{D50D6853-0B5C-1548-ABE1-2693DE04D8AE}" dt="2023-01-06T06:39:51.013" v="82" actId="20577"/>
          <ac:spMkLst>
            <pc:docMk/>
            <pc:sldMk cId="2210906877" sldId="266"/>
            <ac:spMk id="2" creationId="{79662923-F39B-F5D1-876D-F323ADD5EB63}"/>
          </ac:spMkLst>
        </pc:spChg>
        <pc:spChg chg="mod">
          <ac:chgData name="Muhammed K A" userId="S::muhammed.ka@experionglobal.com::86ee0852-83fe-4de0-a44f-f82af43c788a" providerId="AD" clId="Web-{D50D6853-0B5C-1548-ABE1-2693DE04D8AE}" dt="2023-01-06T06:41:09.562" v="100" actId="20577"/>
          <ac:spMkLst>
            <pc:docMk/>
            <pc:sldMk cId="2210906877" sldId="266"/>
            <ac:spMk id="3" creationId="{EB326A6E-46F5-8D45-D5A8-3854B83EF2B0}"/>
          </ac:spMkLst>
        </pc:spChg>
      </pc:sldChg>
      <pc:sldChg chg="delSp modSp">
        <pc:chgData name="Muhammed K A" userId="S::muhammed.ka@experionglobal.com::86ee0852-83fe-4de0-a44f-f82af43c788a" providerId="AD" clId="Web-{D50D6853-0B5C-1548-ABE1-2693DE04D8AE}" dt="2023-01-06T06:38:03.042" v="81" actId="20577"/>
        <pc:sldMkLst>
          <pc:docMk/>
          <pc:sldMk cId="2779021894" sldId="267"/>
        </pc:sldMkLst>
        <pc:spChg chg="del mod">
          <ac:chgData name="Muhammed K A" userId="S::muhammed.ka@experionglobal.com::86ee0852-83fe-4de0-a44f-f82af43c788a" providerId="AD" clId="Web-{D50D6853-0B5C-1548-ABE1-2693DE04D8AE}" dt="2023-01-06T06:38:02.292" v="77"/>
          <ac:spMkLst>
            <pc:docMk/>
            <pc:sldMk cId="2779021894" sldId="267"/>
            <ac:spMk id="2" creationId="{5D09D262-B20D-2B92-486C-6035725E7D60}"/>
          </ac:spMkLst>
        </pc:spChg>
        <pc:spChg chg="mod">
          <ac:chgData name="Muhammed K A" userId="S::muhammed.ka@experionglobal.com::86ee0852-83fe-4de0-a44f-f82af43c788a" providerId="AD" clId="Web-{D50D6853-0B5C-1548-ABE1-2693DE04D8AE}" dt="2023-01-06T06:38:03.042" v="81" actId="20577"/>
          <ac:spMkLst>
            <pc:docMk/>
            <pc:sldMk cId="2779021894" sldId="267"/>
            <ac:spMk id="3" creationId="{4E8504D6-C65A-F070-1A80-9A558DB00A0E}"/>
          </ac:spMkLst>
        </pc:spChg>
      </pc:sldChg>
      <pc:sldChg chg="modSp new">
        <pc:chgData name="Muhammed K A" userId="S::muhammed.ka@experionglobal.com::86ee0852-83fe-4de0-a44f-f82af43c788a" providerId="AD" clId="Web-{D50D6853-0B5C-1548-ABE1-2693DE04D8AE}" dt="2023-01-06T06:38:02.323" v="78" actId="20577"/>
        <pc:sldMkLst>
          <pc:docMk/>
          <pc:sldMk cId="1192777961" sldId="268"/>
        </pc:sldMkLst>
        <pc:spChg chg="mod">
          <ac:chgData name="Muhammed K A" userId="S::muhammed.ka@experionglobal.com::86ee0852-83fe-4de0-a44f-f82af43c788a" providerId="AD" clId="Web-{D50D6853-0B5C-1548-ABE1-2693DE04D8AE}" dt="2023-01-06T06:36:27.821" v="59" actId="20577"/>
          <ac:spMkLst>
            <pc:docMk/>
            <pc:sldMk cId="1192777961" sldId="268"/>
            <ac:spMk id="2" creationId="{E5F36B07-CE34-369A-3644-BAF9156E3BCF}"/>
          </ac:spMkLst>
        </pc:spChg>
        <pc:spChg chg="mod">
          <ac:chgData name="Muhammed K A" userId="S::muhammed.ka@experionglobal.com::86ee0852-83fe-4de0-a44f-f82af43c788a" providerId="AD" clId="Web-{D50D6853-0B5C-1548-ABE1-2693DE04D8AE}" dt="2023-01-06T06:38:02.323" v="78" actId="20577"/>
          <ac:spMkLst>
            <pc:docMk/>
            <pc:sldMk cId="1192777961" sldId="268"/>
            <ac:spMk id="3" creationId="{303F7C3C-33FA-03BD-2A53-47B2812A8980}"/>
          </ac:spMkLst>
        </pc:spChg>
      </pc:sldChg>
      <pc:sldChg chg="new">
        <pc:chgData name="Muhammed K A" userId="S::muhammed.ka@experionglobal.com::86ee0852-83fe-4de0-a44f-f82af43c788a" providerId="AD" clId="Web-{D50D6853-0B5C-1548-ABE1-2693DE04D8AE}" dt="2023-01-06T06:36:09.165" v="58"/>
        <pc:sldMkLst>
          <pc:docMk/>
          <pc:sldMk cId="829265994" sldId="269"/>
        </pc:sldMkLst>
      </pc:sldChg>
    </pc:docChg>
  </pc:docChgLst>
  <pc:docChgLst>
    <pc:chgData name="Sivapriya V B" userId="S::sivapriya.vb@experionglobal.com::dc1b1381-7ec4-4e09-a47c-3eeb55684bbc" providerId="AD" clId="Web-{BEDA6FB5-D450-1B81-96CC-990333BA72E5}"/>
    <pc:docChg chg="modSld">
      <pc:chgData name="Sivapriya V B" userId="S::sivapriya.vb@experionglobal.com::dc1b1381-7ec4-4e09-a47c-3eeb55684bbc" providerId="AD" clId="Web-{BEDA6FB5-D450-1B81-96CC-990333BA72E5}" dt="2023-01-08T13:42:59.293" v="15" actId="1076"/>
      <pc:docMkLst>
        <pc:docMk/>
      </pc:docMkLst>
      <pc:sldChg chg="addSp modSp">
        <pc:chgData name="Sivapriya V B" userId="S::sivapriya.vb@experionglobal.com::dc1b1381-7ec4-4e09-a47c-3eeb55684bbc" providerId="AD" clId="Web-{BEDA6FB5-D450-1B81-96CC-990333BA72E5}" dt="2023-01-08T13:42:59.293" v="15" actId="1076"/>
        <pc:sldMkLst>
          <pc:docMk/>
          <pc:sldMk cId="2611094776" sldId="265"/>
        </pc:sldMkLst>
        <pc:spChg chg="add mod">
          <ac:chgData name="Sivapriya V B" userId="S::sivapriya.vb@experionglobal.com::dc1b1381-7ec4-4e09-a47c-3eeb55684bbc" providerId="AD" clId="Web-{BEDA6FB5-D450-1B81-96CC-990333BA72E5}" dt="2023-01-08T13:42:59.293" v="15" actId="1076"/>
          <ac:spMkLst>
            <pc:docMk/>
            <pc:sldMk cId="2611094776" sldId="265"/>
            <ac:spMk id="8" creationId="{3E86F290-3893-1296-1667-70BB9286C131}"/>
          </ac:spMkLst>
        </pc:spChg>
      </pc:sldChg>
    </pc:docChg>
  </pc:docChgLst>
  <pc:docChgLst>
    <pc:chgData name="Sivapriya V B" userId="S::sivapriya.vb@experionglobal.com::dc1b1381-7ec4-4e09-a47c-3eeb55684bbc" providerId="AD" clId="Web-{0CB53D74-9B91-0554-231C-132E3F34877C}"/>
    <pc:docChg chg="modSld">
      <pc:chgData name="Sivapriya V B" userId="S::sivapriya.vb@experionglobal.com::dc1b1381-7ec4-4e09-a47c-3eeb55684bbc" providerId="AD" clId="Web-{0CB53D74-9B91-0554-231C-132E3F34877C}" dt="2023-01-06T07:40:08.113" v="109" actId="20577"/>
      <pc:docMkLst>
        <pc:docMk/>
      </pc:docMkLst>
      <pc:sldChg chg="addSp modSp mod setBg">
        <pc:chgData name="Sivapriya V B" userId="S::sivapriya.vb@experionglobal.com::dc1b1381-7ec4-4e09-a47c-3eeb55684bbc" providerId="AD" clId="Web-{0CB53D74-9B91-0554-231C-132E3F34877C}" dt="2023-01-06T07:40:08.113" v="109" actId="20577"/>
        <pc:sldMkLst>
          <pc:docMk/>
          <pc:sldMk cId="1728807059" sldId="258"/>
        </pc:sldMkLst>
        <pc:spChg chg="mod">
          <ac:chgData name="Sivapriya V B" userId="S::sivapriya.vb@experionglobal.com::dc1b1381-7ec4-4e09-a47c-3eeb55684bbc" providerId="AD" clId="Web-{0CB53D74-9B91-0554-231C-132E3F34877C}" dt="2023-01-06T06:41:05.899" v="15"/>
          <ac:spMkLst>
            <pc:docMk/>
            <pc:sldMk cId="1728807059" sldId="258"/>
            <ac:spMk id="2" creationId="{03895BA6-493B-CC5E-78A2-286595C4E4E5}"/>
          </ac:spMkLst>
        </pc:spChg>
        <pc:spChg chg="mod">
          <ac:chgData name="Sivapriya V B" userId="S::sivapriya.vb@experionglobal.com::dc1b1381-7ec4-4e09-a47c-3eeb55684bbc" providerId="AD" clId="Web-{0CB53D74-9B91-0554-231C-132E3F34877C}" dt="2023-01-06T07:40:08.113" v="109" actId="20577"/>
          <ac:spMkLst>
            <pc:docMk/>
            <pc:sldMk cId="1728807059" sldId="258"/>
            <ac:spMk id="3" creationId="{0D22E5E9-3FF7-21D3-E6C7-23D467EE7BE0}"/>
          </ac:spMkLst>
        </pc:spChg>
        <pc:spChg chg="add">
          <ac:chgData name="Sivapriya V B" userId="S::sivapriya.vb@experionglobal.com::dc1b1381-7ec4-4e09-a47c-3eeb55684bbc" providerId="AD" clId="Web-{0CB53D74-9B91-0554-231C-132E3F34877C}" dt="2023-01-06T06:41:05.899" v="15"/>
          <ac:spMkLst>
            <pc:docMk/>
            <pc:sldMk cId="1728807059" sldId="258"/>
            <ac:spMk id="8" creationId="{907EF6B7-1338-4443-8C46-6A318D952DFD}"/>
          </ac:spMkLst>
        </pc:spChg>
        <pc:spChg chg="add">
          <ac:chgData name="Sivapriya V B" userId="S::sivapriya.vb@experionglobal.com::dc1b1381-7ec4-4e09-a47c-3eeb55684bbc" providerId="AD" clId="Web-{0CB53D74-9B91-0554-231C-132E3F34877C}" dt="2023-01-06T06:41:05.899" v="15"/>
          <ac:spMkLst>
            <pc:docMk/>
            <pc:sldMk cId="1728807059" sldId="258"/>
            <ac:spMk id="10" creationId="{DAAE4CDD-124C-4DCF-9584-B6033B545DD5}"/>
          </ac:spMkLst>
        </pc:spChg>
        <pc:spChg chg="add">
          <ac:chgData name="Sivapriya V B" userId="S::sivapriya.vb@experionglobal.com::dc1b1381-7ec4-4e09-a47c-3eeb55684bbc" providerId="AD" clId="Web-{0CB53D74-9B91-0554-231C-132E3F34877C}" dt="2023-01-06T06:41:05.899" v="15"/>
          <ac:spMkLst>
            <pc:docMk/>
            <pc:sldMk cId="1728807059" sldId="258"/>
            <ac:spMk id="12" creationId="{081E4A58-353D-44AE-B2FC-2A74E2E400F7}"/>
          </ac:spMkLst>
        </pc:spChg>
      </pc:sldChg>
      <pc:sldChg chg="addSp delSp modSp">
        <pc:chgData name="Sivapriya V B" userId="S::sivapriya.vb@experionglobal.com::dc1b1381-7ec4-4e09-a47c-3eeb55684bbc" providerId="AD" clId="Web-{0CB53D74-9B91-0554-231C-132E3F34877C}" dt="2023-01-06T06:40:54.852" v="14"/>
        <pc:sldMkLst>
          <pc:docMk/>
          <pc:sldMk cId="2770688803" sldId="259"/>
        </pc:sldMkLst>
        <pc:spChg chg="mod">
          <ac:chgData name="Sivapriya V B" userId="S::sivapriya.vb@experionglobal.com::dc1b1381-7ec4-4e09-a47c-3eeb55684bbc" providerId="AD" clId="Web-{0CB53D74-9B91-0554-231C-132E3F34877C}" dt="2023-01-06T06:40:54.852" v="14"/>
          <ac:spMkLst>
            <pc:docMk/>
            <pc:sldMk cId="2770688803" sldId="259"/>
            <ac:spMk id="2" creationId="{E46DDBD7-33C6-D80B-0206-F18E38514877}"/>
          </ac:spMkLst>
        </pc:spChg>
        <pc:spChg chg="mod">
          <ac:chgData name="Sivapriya V B" userId="S::sivapriya.vb@experionglobal.com::dc1b1381-7ec4-4e09-a47c-3eeb55684bbc" providerId="AD" clId="Web-{0CB53D74-9B91-0554-231C-132E3F34877C}" dt="2023-01-06T06:40:54.852" v="14"/>
          <ac:spMkLst>
            <pc:docMk/>
            <pc:sldMk cId="2770688803" sldId="259"/>
            <ac:spMk id="3" creationId="{2E55E4CE-5CBF-A189-FE34-A317163A8920}"/>
          </ac:spMkLst>
        </pc:spChg>
        <pc:spChg chg="del">
          <ac:chgData name="Sivapriya V B" userId="S::sivapriya.vb@experionglobal.com::dc1b1381-7ec4-4e09-a47c-3eeb55684bbc" providerId="AD" clId="Web-{0CB53D74-9B91-0554-231C-132E3F34877C}" dt="2023-01-06T06:40:54.852" v="14"/>
          <ac:spMkLst>
            <pc:docMk/>
            <pc:sldMk cId="2770688803" sldId="259"/>
            <ac:spMk id="8" creationId="{C2554CA6-288E-4202-BC52-2E5A8F0C0AED}"/>
          </ac:spMkLst>
        </pc:spChg>
        <pc:spChg chg="del">
          <ac:chgData name="Sivapriya V B" userId="S::sivapriya.vb@experionglobal.com::dc1b1381-7ec4-4e09-a47c-3eeb55684bbc" providerId="AD" clId="Web-{0CB53D74-9B91-0554-231C-132E3F34877C}" dt="2023-01-06T06:40:54.852" v="14"/>
          <ac:spMkLst>
            <pc:docMk/>
            <pc:sldMk cId="2770688803" sldId="259"/>
            <ac:spMk id="10" creationId="{B10BB131-AC8E-4A8E-A5D1-36260F720C3B}"/>
          </ac:spMkLst>
        </pc:spChg>
        <pc:spChg chg="del">
          <ac:chgData name="Sivapriya V B" userId="S::sivapriya.vb@experionglobal.com::dc1b1381-7ec4-4e09-a47c-3eeb55684bbc" providerId="AD" clId="Web-{0CB53D74-9B91-0554-231C-132E3F34877C}" dt="2023-01-06T06:40:54.852" v="14"/>
          <ac:spMkLst>
            <pc:docMk/>
            <pc:sldMk cId="2770688803" sldId="259"/>
            <ac:spMk id="12" creationId="{5B7778FC-632E-4DCA-A7CB-0D7731CCF970}"/>
          </ac:spMkLst>
        </pc:spChg>
        <pc:spChg chg="del">
          <ac:chgData name="Sivapriya V B" userId="S::sivapriya.vb@experionglobal.com::dc1b1381-7ec4-4e09-a47c-3eeb55684bbc" providerId="AD" clId="Web-{0CB53D74-9B91-0554-231C-132E3F34877C}" dt="2023-01-06T06:40:54.852" v="14"/>
          <ac:spMkLst>
            <pc:docMk/>
            <pc:sldMk cId="2770688803" sldId="259"/>
            <ac:spMk id="14" creationId="{FA23A907-97FB-4A8F-880A-DD77401C4296}"/>
          </ac:spMkLst>
        </pc:spChg>
        <pc:spChg chg="add">
          <ac:chgData name="Sivapriya V B" userId="S::sivapriya.vb@experionglobal.com::dc1b1381-7ec4-4e09-a47c-3eeb55684bbc" providerId="AD" clId="Web-{0CB53D74-9B91-0554-231C-132E3F34877C}" dt="2023-01-06T06:40:54.852" v="14"/>
          <ac:spMkLst>
            <pc:docMk/>
            <pc:sldMk cId="2770688803" sldId="259"/>
            <ac:spMk id="19" creationId="{907EF6B7-1338-4443-8C46-6A318D952DFD}"/>
          </ac:spMkLst>
        </pc:spChg>
        <pc:spChg chg="add">
          <ac:chgData name="Sivapriya V B" userId="S::sivapriya.vb@experionglobal.com::dc1b1381-7ec4-4e09-a47c-3eeb55684bbc" providerId="AD" clId="Web-{0CB53D74-9B91-0554-231C-132E3F34877C}" dt="2023-01-06T06:40:54.852" v="14"/>
          <ac:spMkLst>
            <pc:docMk/>
            <pc:sldMk cId="2770688803" sldId="259"/>
            <ac:spMk id="21" creationId="{DAAE4CDD-124C-4DCF-9584-B6033B545DD5}"/>
          </ac:spMkLst>
        </pc:spChg>
        <pc:spChg chg="add">
          <ac:chgData name="Sivapriya V B" userId="S::sivapriya.vb@experionglobal.com::dc1b1381-7ec4-4e09-a47c-3eeb55684bbc" providerId="AD" clId="Web-{0CB53D74-9B91-0554-231C-132E3F34877C}" dt="2023-01-06T06:40:54.852" v="14"/>
          <ac:spMkLst>
            <pc:docMk/>
            <pc:sldMk cId="2770688803" sldId="259"/>
            <ac:spMk id="23" creationId="{081E4A58-353D-44AE-B2FC-2A74E2E400F7}"/>
          </ac:spMkLst>
        </pc:spChg>
      </pc:sldChg>
      <pc:sldChg chg="modSp">
        <pc:chgData name="Sivapriya V B" userId="S::sivapriya.vb@experionglobal.com::dc1b1381-7ec4-4e09-a47c-3eeb55684bbc" providerId="AD" clId="Web-{0CB53D74-9B91-0554-231C-132E3F34877C}" dt="2023-01-06T06:33:08.607" v="8" actId="20577"/>
        <pc:sldMkLst>
          <pc:docMk/>
          <pc:sldMk cId="3771028069" sldId="260"/>
        </pc:sldMkLst>
        <pc:spChg chg="mod">
          <ac:chgData name="Sivapriya V B" userId="S::sivapriya.vb@experionglobal.com::dc1b1381-7ec4-4e09-a47c-3eeb55684bbc" providerId="AD" clId="Web-{0CB53D74-9B91-0554-231C-132E3F34877C}" dt="2023-01-06T06:33:08.607" v="8" actId="20577"/>
          <ac:spMkLst>
            <pc:docMk/>
            <pc:sldMk cId="3771028069" sldId="260"/>
            <ac:spMk id="3" creationId="{0D3D51A4-8336-FDB8-238E-F2A0B6DBC7AA}"/>
          </ac:spMkLst>
        </pc:spChg>
      </pc:sldChg>
    </pc:docChg>
  </pc:docChgLst>
  <pc:docChgLst>
    <pc:chgData name="Arjun Asok" userId="S::arjun.asok@experionglobal.com::d497ae95-be2b-4867-b271-30c894ac96ff" providerId="AD" clId="Web-{D0041C45-6F96-C599-FDE0-82299186ECB5}"/>
    <pc:docChg chg="modSld addMainMaster delMainMaster">
      <pc:chgData name="Arjun Asok" userId="S::arjun.asok@experionglobal.com::d497ae95-be2b-4867-b271-30c894ac96ff" providerId="AD" clId="Web-{D0041C45-6F96-C599-FDE0-82299186ECB5}" dt="2023-01-08T18:36:43.465" v="19"/>
      <pc:docMkLst>
        <pc:docMk/>
      </pc:docMkLst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109857222" sldId="256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09857222" sldId="256"/>
            <ac:spMk id="45" creationId="{E49CC64F-7275-4E33-961B-0C5CDC439875}"/>
          </ac:spMkLst>
        </pc:spChg>
      </pc:sldChg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1571772900" sldId="257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571772900" sldId="257"/>
            <ac:spMk id="2" creationId="{CD5262E3-07C8-1329-9896-8C9AEEAE2534}"/>
          </ac:spMkLst>
        </pc:spChg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571772900" sldId="257"/>
            <ac:spMk id="3" creationId="{749DE107-42AF-6949-A03A-1E39B448FCF9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571772900" sldId="257"/>
            <ac:spMk id="8" creationId="{907EF6B7-1338-4443-8C46-6A318D952DFD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571772900" sldId="257"/>
            <ac:spMk id="10" creationId="{DAAE4CDD-124C-4DCF-9584-B6033B545DD5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571772900" sldId="257"/>
            <ac:spMk id="12" creationId="{081E4A58-353D-44AE-B2FC-2A74E2E400F7}"/>
          </ac:spMkLst>
        </pc:spChg>
      </pc:sldChg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3383771091" sldId="262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3383771091" sldId="262"/>
            <ac:spMk id="2" creationId="{5BCB2ABC-443C-B765-D78B-A6B3BB5018FF}"/>
          </ac:spMkLst>
        </pc:spChg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3383771091" sldId="262"/>
            <ac:spMk id="3" creationId="{4F3AEE07-3CB4-4102-59E0-027BA03376CC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3383771091" sldId="262"/>
            <ac:spMk id="8" creationId="{907EF6B7-1338-4443-8C46-6A318D952DFD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3383771091" sldId="262"/>
            <ac:spMk id="10" creationId="{DAAE4CDD-124C-4DCF-9584-B6033B545DD5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3383771091" sldId="262"/>
            <ac:spMk id="12" creationId="{081E4A58-353D-44AE-B2FC-2A74E2E400F7}"/>
          </ac:spMkLst>
        </pc:spChg>
      </pc:sldChg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4124718272" sldId="264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4124718272" sldId="264"/>
            <ac:spMk id="2" creationId="{19104D5A-F1AC-355E-096E-F3DA7D4052FD}"/>
          </ac:spMkLst>
        </pc:spChg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4124718272" sldId="264"/>
            <ac:spMk id="3" creationId="{89735A50-723B-8263-277A-C173D71A968B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4124718272" sldId="264"/>
            <ac:spMk id="42" creationId="{BACC6370-2D7E-4714-9D71-7542949D7D5D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4124718272" sldId="264"/>
            <ac:spMk id="44" creationId="{256B2C21-A230-48C0-8DF1-C46611373C44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4124718272" sldId="264"/>
            <ac:spMk id="46" creationId="{3847E18C-932D-4C95-AABA-FEC7C9499AD7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4124718272" sldId="264"/>
            <ac:spMk id="48" creationId="{3150CB11-0C61-439E-910F-5787759E72A0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4124718272" sldId="264"/>
            <ac:spMk id="50" creationId="{43F8A58B-5155-44CE-A5FF-7647B47D0A7A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4124718272" sldId="264"/>
            <ac:spMk id="52" creationId="{443F2ACA-E6D6-4028-82DD-F03C262D5DE6}"/>
          </ac:spMkLst>
        </pc:spChg>
        <pc:graphicFrameChg chg="mod ord">
          <ac:chgData name="Arjun Asok" userId="S::arjun.asok@experionglobal.com::d497ae95-be2b-4867-b271-30c894ac96ff" providerId="AD" clId="Web-{D0041C45-6F96-C599-FDE0-82299186ECB5}" dt="2023-01-08T18:36:43.465" v="19"/>
          <ac:graphicFrameMkLst>
            <pc:docMk/>
            <pc:sldMk cId="4124718272" sldId="264"/>
            <ac:graphicFrameMk id="38" creationId="{F0400569-2971-6D17-F9AB-E3062337DE33}"/>
          </ac:graphicFrameMkLst>
        </pc:graphicFrameChg>
      </pc:sldChg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2611094776" sldId="265"/>
        </pc:sldMkLst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611094776" sldId="265"/>
            <ac:spMk id="9" creationId="{BACC6370-2D7E-4714-9D71-7542949D7D5D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611094776" sldId="265"/>
            <ac:spMk id="11" creationId="{256B2C21-A230-48C0-8DF1-C46611373C44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611094776" sldId="265"/>
            <ac:spMk id="13" creationId="{3847E18C-932D-4C95-AABA-FEC7C9499AD7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611094776" sldId="265"/>
            <ac:spMk id="15" creationId="{3150CB11-0C61-439E-910F-5787759E72A0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611094776" sldId="265"/>
            <ac:spMk id="17" creationId="{43F8A58B-5155-44CE-A5FF-7647B47D0A7A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611094776" sldId="265"/>
            <ac:spMk id="19" creationId="{443F2ACA-E6D6-4028-82DD-F03C262D5DE6}"/>
          </ac:spMkLst>
        </pc:spChg>
        <pc:graphicFrameChg chg="mod ord">
          <ac:chgData name="Arjun Asok" userId="S::arjun.asok@experionglobal.com::d497ae95-be2b-4867-b271-30c894ac96ff" providerId="AD" clId="Web-{D0041C45-6F96-C599-FDE0-82299186ECB5}" dt="2023-01-08T18:36:43.465" v="19"/>
          <ac:graphicFrameMkLst>
            <pc:docMk/>
            <pc:sldMk cId="2611094776" sldId="265"/>
            <ac:graphicFrameMk id="5" creationId="{0667A0BD-E188-526A-A7EE-868D897A29B9}"/>
          </ac:graphicFrameMkLst>
        </pc:graphicFrameChg>
      </pc:sldChg>
      <pc:sldChg chg="modSp mod modClrScheme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2779021894" sldId="267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779021894" sldId="267"/>
            <ac:spMk id="4" creationId="{980AC8D8-A0FB-8137-9B60-17AFE997BF5E}"/>
          </ac:spMkLst>
        </pc:spChg>
      </pc:sldChg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1192777961" sldId="268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192777961" sldId="268"/>
            <ac:spMk id="2" creationId="{E5F36B07-CE34-369A-3644-BAF9156E3BCF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192777961" sldId="268"/>
            <ac:spMk id="14" creationId="{BACC6370-2D7E-4714-9D71-7542949D7D5D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192777961" sldId="268"/>
            <ac:spMk id="16" creationId="{F68B3F68-107C-434F-AA38-110D5EA91B85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192777961" sldId="268"/>
            <ac:spMk id="18" creationId="{AAD0DBB9-1A4B-4391-81D4-CB19F9AB918A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192777961" sldId="268"/>
            <ac:spMk id="20" creationId="{063BBA22-50EA-4C4D-BE05-F1CE4E63AA56}"/>
          </ac:spMkLst>
        </pc:spChg>
        <pc:graphicFrameChg chg="mod ord">
          <ac:chgData name="Arjun Asok" userId="S::arjun.asok@experionglobal.com::d497ae95-be2b-4867-b271-30c894ac96ff" providerId="AD" clId="Web-{D0041C45-6F96-C599-FDE0-82299186ECB5}" dt="2023-01-08T18:36:43.465" v="19"/>
          <ac:graphicFrameMkLst>
            <pc:docMk/>
            <pc:sldMk cId="1192777961" sldId="268"/>
            <ac:graphicFrameMk id="5" creationId="{AA38BB76-BA24-C8D9-4D1A-F55E624A3604}"/>
          </ac:graphicFrameMkLst>
        </pc:graphicFrameChg>
      </pc:sldChg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2848400343" sldId="271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848400343" sldId="271"/>
            <ac:spMk id="2" creationId="{156481A1-5033-DF89-3C27-9652F3C7B514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848400343" sldId="271"/>
            <ac:spMk id="35" creationId="{BACC6370-2D7E-4714-9D71-7542949D7D5D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848400343" sldId="271"/>
            <ac:spMk id="36" creationId="{256B2C21-A230-48C0-8DF1-C46611373C44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848400343" sldId="271"/>
            <ac:spMk id="37" creationId="{3847E18C-932D-4C95-AABA-FEC7C9499AD7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848400343" sldId="271"/>
            <ac:spMk id="38" creationId="{3150CB11-0C61-439E-910F-5787759E72A0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848400343" sldId="271"/>
            <ac:spMk id="39" creationId="{43F8A58B-5155-44CE-A5FF-7647B47D0A7A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848400343" sldId="271"/>
            <ac:spMk id="40" creationId="{443F2ACA-E6D6-4028-82DD-F03C262D5DE6}"/>
          </ac:spMkLst>
        </pc:spChg>
        <pc:graphicFrameChg chg="mod ord">
          <ac:chgData name="Arjun Asok" userId="S::arjun.asok@experionglobal.com::d497ae95-be2b-4867-b271-30c894ac96ff" providerId="AD" clId="Web-{D0041C45-6F96-C599-FDE0-82299186ECB5}" dt="2023-01-08T18:36:43.465" v="19"/>
          <ac:graphicFrameMkLst>
            <pc:docMk/>
            <pc:sldMk cId="2848400343" sldId="271"/>
            <ac:graphicFrameMk id="13" creationId="{23A7A7FA-0E99-6D0A-8A93-861E01696DFF}"/>
          </ac:graphicFrameMkLst>
        </pc:graphicFrameChg>
      </pc:sldChg>
      <pc:sldChg chg="addSp delSp modSp mod setBg modClrScheme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2229412499" sldId="275"/>
        </pc:sldMkLst>
        <pc:spChg chg="del">
          <ac:chgData name="Arjun Asok" userId="S::arjun.asok@experionglobal.com::d497ae95-be2b-4867-b271-30c894ac96ff" providerId="AD" clId="Web-{D0041C45-6F96-C599-FDE0-82299186ECB5}" dt="2023-01-08T18:28:47.528" v="1"/>
          <ac:spMkLst>
            <pc:docMk/>
            <pc:sldMk cId="2229412499" sldId="275"/>
            <ac:spMk id="8" creationId="{C371BB95-F6BF-7080-C33A-E4592D134334}"/>
          </ac:spMkLst>
        </pc:spChg>
        <pc:spChg chg="add del mod">
          <ac:chgData name="Arjun Asok" userId="S::arjun.asok@experionglobal.com::d497ae95-be2b-4867-b271-30c894ac96ff" providerId="AD" clId="Web-{D0041C45-6F96-C599-FDE0-82299186ECB5}" dt="2023-01-08T18:30:26.891" v="10"/>
          <ac:spMkLst>
            <pc:docMk/>
            <pc:sldMk cId="2229412499" sldId="275"/>
            <ac:spMk id="9" creationId="{27A332BD-276A-873C-6B99-A34F197A2C6B}"/>
          </ac:spMkLst>
        </pc:spChg>
        <pc:spChg chg="del">
          <ac:chgData name="Arjun Asok" userId="S::arjun.asok@experionglobal.com::d497ae95-be2b-4867-b271-30c894ac96ff" providerId="AD" clId="Web-{D0041C45-6F96-C599-FDE0-82299186ECB5}" dt="2023-01-08T18:28:49.028" v="2"/>
          <ac:spMkLst>
            <pc:docMk/>
            <pc:sldMk cId="2229412499" sldId="275"/>
            <ac:spMk id="11" creationId="{A4AF52C0-AB14-10B4-A27E-560390135744}"/>
          </ac:spMkLst>
        </pc:spChg>
        <pc:spChg chg="del">
          <ac:chgData name="Arjun Asok" userId="S::arjun.asok@experionglobal.com::d497ae95-be2b-4867-b271-30c894ac96ff" providerId="AD" clId="Web-{D0041C45-6F96-C599-FDE0-82299186ECB5}" dt="2023-01-08T18:28:53.747" v="3"/>
          <ac:spMkLst>
            <pc:docMk/>
            <pc:sldMk cId="2229412499" sldId="275"/>
            <ac:spMk id="12" creationId="{F8A2BC28-B0FB-E229-0C38-808B58690170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0:24.047" v="8"/>
          <ac:spMkLst>
            <pc:docMk/>
            <pc:sldMk cId="2229412499" sldId="275"/>
            <ac:spMk id="22" creationId="{799448F2-0E5B-42DA-B2D1-11A14E947BD4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0:24.047" v="8"/>
          <ac:spMkLst>
            <pc:docMk/>
            <pc:sldMk cId="2229412499" sldId="275"/>
            <ac:spMk id="24" creationId="{4E8A7552-20E1-4F34-ADAB-C1DB6634D47E}"/>
          </ac:spMkLst>
        </pc:spChg>
        <pc:picChg chg="del mod ord">
          <ac:chgData name="Arjun Asok" userId="S::arjun.asok@experionglobal.com::d497ae95-be2b-4867-b271-30c894ac96ff" providerId="AD" clId="Web-{D0041C45-6F96-C599-FDE0-82299186ECB5}" dt="2023-01-08T18:33:39.490" v="17"/>
          <ac:picMkLst>
            <pc:docMk/>
            <pc:sldMk cId="2229412499" sldId="275"/>
            <ac:picMk id="15" creationId="{72A0BA8A-D711-5DB1-6304-368F167AA583}"/>
          </ac:picMkLst>
        </pc:picChg>
        <pc:picChg chg="del mod">
          <ac:chgData name="Arjun Asok" userId="S::arjun.asok@experionglobal.com::d497ae95-be2b-4867-b271-30c894ac96ff" providerId="AD" clId="Web-{D0041C45-6F96-C599-FDE0-82299186ECB5}" dt="2023-01-08T18:33:37.850" v="16"/>
          <ac:picMkLst>
            <pc:docMk/>
            <pc:sldMk cId="2229412499" sldId="275"/>
            <ac:picMk id="16" creationId="{0B7AB575-B9FB-4FBA-F6EB-990B9158F198}"/>
          </ac:picMkLst>
        </pc:picChg>
        <pc:picChg chg="del mod">
          <ac:chgData name="Arjun Asok" userId="S::arjun.asok@experionglobal.com::d497ae95-be2b-4867-b271-30c894ac96ff" providerId="AD" clId="Web-{D0041C45-6F96-C599-FDE0-82299186ECB5}" dt="2023-01-08T18:33:28.084" v="15"/>
          <ac:picMkLst>
            <pc:docMk/>
            <pc:sldMk cId="2229412499" sldId="275"/>
            <ac:picMk id="17" creationId="{D82168AF-77D9-ABA8-B943-922A8F970C3C}"/>
          </ac:picMkLst>
        </pc:picChg>
      </pc:sldChg>
      <pc:sldChg chg="modSp mod modClrScheme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3483862615" sldId="276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3483862615" sldId="276"/>
            <ac:spMk id="3" creationId="{67EB9834-A9E6-F2EB-4EC4-6687FD234567}"/>
          </ac:spMkLst>
        </pc:spChg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3483862615" sldId="276"/>
            <ac:spMk id="6" creationId="{947983CE-9CE9-3746-5FF0-46116FAEC9AE}"/>
          </ac:spMkLst>
        </pc:spChg>
      </pc:sldChg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650540778" sldId="277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650540778" sldId="277"/>
            <ac:spMk id="2" creationId="{F55685CE-C296-7877-DDEF-3680923F98B0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650540778" sldId="277"/>
            <ac:spMk id="9" creationId="{B819A166-7571-4003-A6B8-B62034C3ED30}"/>
          </ac:spMkLst>
        </pc:spChg>
        <pc:graphicFrameChg chg="mod ord">
          <ac:chgData name="Arjun Asok" userId="S::arjun.asok@experionglobal.com::d497ae95-be2b-4867-b271-30c894ac96ff" providerId="AD" clId="Web-{D0041C45-6F96-C599-FDE0-82299186ECB5}" dt="2023-01-08T18:36:43.465" v="19"/>
          <ac:graphicFrameMkLst>
            <pc:docMk/>
            <pc:sldMk cId="650540778" sldId="277"/>
            <ac:graphicFrameMk id="5" creationId="{782236CB-23CD-AA4D-DF9E-A9180906B70E}"/>
          </ac:graphicFrameMkLst>
        </pc:graphicFrameChg>
      </pc:sldChg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3822400211" sldId="279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3822400211" sldId="279"/>
            <ac:spMk id="2" creationId="{5BB9C3FB-5F6B-ECC9-FF4B-57F53B310F6D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3822400211" sldId="279"/>
            <ac:spMk id="9" creationId="{07E773EB-1EC1-4E49-9DE2-E6F460497242}"/>
          </ac:spMkLst>
        </pc:spChg>
        <pc:graphicFrameChg chg="mod ord">
          <ac:chgData name="Arjun Asok" userId="S::arjun.asok@experionglobal.com::d497ae95-be2b-4867-b271-30c894ac96ff" providerId="AD" clId="Web-{D0041C45-6F96-C599-FDE0-82299186ECB5}" dt="2023-01-08T18:36:43.465" v="19"/>
          <ac:graphicFrameMkLst>
            <pc:docMk/>
            <pc:sldMk cId="3822400211" sldId="279"/>
            <ac:graphicFrameMk id="5" creationId="{5856D162-4C67-8C77-D63C-DE96CDB5602B}"/>
          </ac:graphicFrameMkLst>
        </pc:graphicFrameChg>
      </pc:sldChg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1595606925" sldId="282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595606925" sldId="282"/>
            <ac:spMk id="2" creationId="{5BCB2ABC-443C-B765-D78B-A6B3BB5018FF}"/>
          </ac:spMkLst>
        </pc:spChg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595606925" sldId="282"/>
            <ac:spMk id="3" creationId="{4F3AEE07-3CB4-4102-59E0-027BA03376CC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595606925" sldId="282"/>
            <ac:spMk id="8" creationId="{907EF6B7-1338-4443-8C46-6A318D952DFD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595606925" sldId="282"/>
            <ac:spMk id="10" creationId="{DAAE4CDD-124C-4DCF-9584-B6033B545DD5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1595606925" sldId="282"/>
            <ac:spMk id="12" creationId="{081E4A58-353D-44AE-B2FC-2A74E2E400F7}"/>
          </ac:spMkLst>
        </pc:spChg>
      </pc:sldChg>
      <pc:sldChg chg="modSp mod modClrScheme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2284650722" sldId="283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284650722" sldId="283"/>
            <ac:spMk id="2" creationId="{2365801F-8F47-51EF-94A7-02E527195B99}"/>
          </ac:spMkLst>
        </pc:spChg>
        <pc:picChg chg="mod ord">
          <ac:chgData name="Arjun Asok" userId="S::arjun.asok@experionglobal.com::d497ae95-be2b-4867-b271-30c894ac96ff" providerId="AD" clId="Web-{D0041C45-6F96-C599-FDE0-82299186ECB5}" dt="2023-01-08T18:36:43.465" v="19"/>
          <ac:picMkLst>
            <pc:docMk/>
            <pc:sldMk cId="2284650722" sldId="283"/>
            <ac:picMk id="5" creationId="{24C81787-EB17-A212-A568-BECE5A9BADDD}"/>
          </ac:picMkLst>
        </pc:picChg>
      </pc:sldChg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929593089" sldId="284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929593089" sldId="284"/>
            <ac:spMk id="2" creationId="{17291B88-66E6-AB69-903C-93A8CAF05257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929593089" sldId="284"/>
            <ac:spMk id="9" creationId="{BACC6370-2D7E-4714-9D71-7542949D7D5D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929593089" sldId="284"/>
            <ac:spMk id="11" creationId="{F68B3F68-107C-434F-AA38-110D5EA91B85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929593089" sldId="284"/>
            <ac:spMk id="13" creationId="{AAD0DBB9-1A4B-4391-81D4-CB19F9AB918A}"/>
          </ac:spMkLst>
        </pc:spChg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929593089" sldId="284"/>
            <ac:spMk id="15" creationId="{063BBA22-50EA-4C4D-BE05-F1CE4E63AA56}"/>
          </ac:spMkLst>
        </pc:spChg>
        <pc:graphicFrameChg chg="mod ord">
          <ac:chgData name="Arjun Asok" userId="S::arjun.asok@experionglobal.com::d497ae95-be2b-4867-b271-30c894ac96ff" providerId="AD" clId="Web-{D0041C45-6F96-C599-FDE0-82299186ECB5}" dt="2023-01-08T18:36:43.465" v="19"/>
          <ac:graphicFrameMkLst>
            <pc:docMk/>
            <pc:sldMk cId="929593089" sldId="284"/>
            <ac:graphicFrameMk id="5" creationId="{195F9EC4-1F23-8393-561A-BD540F73224A}"/>
          </ac:graphicFrameMkLst>
        </pc:graphicFrameChg>
      </pc:sldChg>
      <pc:sldChg chg="modSp mod modClrScheme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2769353094" sldId="285"/>
        </pc:sldMkLst>
        <pc:spChg chg="mod ord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769353094" sldId="285"/>
            <ac:spMk id="2" creationId="{9ADF54DD-27A6-25D0-0EEA-7F88C89451E0}"/>
          </ac:spMkLst>
        </pc:spChg>
        <pc:graphicFrameChg chg="mod ord">
          <ac:chgData name="Arjun Asok" userId="S::arjun.asok@experionglobal.com::d497ae95-be2b-4867-b271-30c894ac96ff" providerId="AD" clId="Web-{D0041C45-6F96-C599-FDE0-82299186ECB5}" dt="2023-01-08T18:36:43.465" v="19"/>
          <ac:graphicFrameMkLst>
            <pc:docMk/>
            <pc:sldMk cId="2769353094" sldId="285"/>
            <ac:graphicFrameMk id="5" creationId="{BCC1BE20-102F-7C15-A7A5-794727955988}"/>
          </ac:graphicFrameMkLst>
        </pc:graphicFrameChg>
      </pc:sldChg>
      <pc:sldChg chg="addSp delSp modSp mod modClrScheme delDesignElem chgLayout">
        <pc:chgData name="Arjun Asok" userId="S::arjun.asok@experionglobal.com::d497ae95-be2b-4867-b271-30c894ac96ff" providerId="AD" clId="Web-{D0041C45-6F96-C599-FDE0-82299186ECB5}" dt="2023-01-08T18:36:43.465" v="19"/>
        <pc:sldMkLst>
          <pc:docMk/>
          <pc:sldMk cId="220535526" sldId="286"/>
        </pc:sldMkLst>
        <pc:spChg chg="add del">
          <ac:chgData name="Arjun Asok" userId="S::arjun.asok@experionglobal.com::d497ae95-be2b-4867-b271-30c894ac96ff" providerId="AD" clId="Web-{D0041C45-6F96-C599-FDE0-82299186ECB5}" dt="2023-01-08T18:36:43.465" v="19"/>
          <ac:spMkLst>
            <pc:docMk/>
            <pc:sldMk cId="220535526" sldId="286"/>
            <ac:spMk id="9" creationId="{42A4FC2C-047E-45A5-965D-8E1E3BF09BC6}"/>
          </ac:spMkLst>
        </pc:spChg>
        <pc:picChg chg="mod ord">
          <ac:chgData name="Arjun Asok" userId="S::arjun.asok@experionglobal.com::d497ae95-be2b-4867-b271-30c894ac96ff" providerId="AD" clId="Web-{D0041C45-6F96-C599-FDE0-82299186ECB5}" dt="2023-01-08T18:36:43.465" v="19"/>
          <ac:picMkLst>
            <pc:docMk/>
            <pc:sldMk cId="220535526" sldId="286"/>
            <ac:picMk id="4" creationId="{4D075585-B19D-0DF2-31CD-3A1D5895FCFB}"/>
          </ac:picMkLst>
        </pc:picChg>
      </pc:sldChg>
      <pc:sldMasterChg chg="add del addSldLayout delSldLayout">
        <pc:chgData name="Arjun Asok" userId="S::arjun.asok@experionglobal.com::d497ae95-be2b-4867-b271-30c894ac96ff" providerId="AD" clId="Web-{D0041C45-6F96-C599-FDE0-82299186ECB5}" dt="2023-01-08T18:36:43.465" v="19"/>
        <pc:sldMasterMkLst>
          <pc:docMk/>
          <pc:sldMasterMk cId="2460954070" sldId="2147483660"/>
        </pc:sldMasterMkLst>
        <pc:sldLayoutChg chg="add del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rjun Asok" userId="S::arjun.asok@experionglobal.com::d497ae95-be2b-4867-b271-30c894ac96ff" providerId="AD" clId="Web-{D0041C45-6F96-C599-FDE0-82299186ECB5}" dt="2023-01-08T18:36:43.465" v="19"/>
        <pc:sldMasterMkLst>
          <pc:docMk/>
          <pc:sldMasterMk cId="987334159" sldId="2147483672"/>
        </pc:sldMasterMkLst>
        <pc:sldLayoutChg chg="add del mod replId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987334159" sldId="2147483672"/>
            <pc:sldLayoutMk cId="2793664801" sldId="2147483673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987334159" sldId="2147483672"/>
            <pc:sldLayoutMk cId="1892109443" sldId="2147483674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987334159" sldId="2147483672"/>
            <pc:sldLayoutMk cId="46081842" sldId="2147483675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987334159" sldId="2147483672"/>
            <pc:sldLayoutMk cId="3329939203" sldId="2147483676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987334159" sldId="2147483672"/>
            <pc:sldLayoutMk cId="2960185760" sldId="2147483677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987334159" sldId="2147483672"/>
            <pc:sldLayoutMk cId="2160745154" sldId="2147483678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987334159" sldId="2147483672"/>
            <pc:sldLayoutMk cId="25667559" sldId="2147483679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987334159" sldId="2147483672"/>
            <pc:sldLayoutMk cId="293737132" sldId="2147483680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987334159" sldId="2147483672"/>
            <pc:sldLayoutMk cId="3084820186" sldId="2147483681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987334159" sldId="2147483672"/>
            <pc:sldLayoutMk cId="318306479" sldId="2147483682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6:43.465" v="19"/>
          <pc:sldLayoutMkLst>
            <pc:docMk/>
            <pc:sldMasterMk cId="987334159" sldId="2147483672"/>
            <pc:sldLayoutMk cId="857409801" sldId="2147483683"/>
          </pc:sldLayoutMkLst>
        </pc:sldLayoutChg>
      </pc:sldMasterChg>
      <pc:sldMasterChg chg="add del addSldLayout delSldLayout modSldLayout">
        <pc:chgData name="Arjun Asok" userId="S::arjun.asok@experionglobal.com::d497ae95-be2b-4867-b271-30c894ac96ff" providerId="AD" clId="Web-{D0041C45-6F96-C599-FDE0-82299186ECB5}" dt="2023-01-08T18:32:11.660" v="12"/>
        <pc:sldMasterMkLst>
          <pc:docMk/>
          <pc:sldMasterMk cId="2015075265" sldId="2147483672"/>
        </pc:sldMasterMkLst>
        <pc:sldLayoutChg chg="add del mod replId">
          <pc:chgData name="Arjun Asok" userId="S::arjun.asok@experionglobal.com::d497ae95-be2b-4867-b271-30c894ac96ff" providerId="AD" clId="Web-{D0041C45-6F96-C599-FDE0-82299186ECB5}" dt="2023-01-08T18:32:11.660" v="12"/>
          <pc:sldLayoutMkLst>
            <pc:docMk/>
            <pc:sldMasterMk cId="2015075265" sldId="2147483672"/>
            <pc:sldLayoutMk cId="2589679792" sldId="2147483673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11.660" v="12"/>
          <pc:sldLayoutMkLst>
            <pc:docMk/>
            <pc:sldMasterMk cId="2015075265" sldId="2147483672"/>
            <pc:sldLayoutMk cId="2807610632" sldId="2147483674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11.660" v="12"/>
          <pc:sldLayoutMkLst>
            <pc:docMk/>
            <pc:sldMasterMk cId="2015075265" sldId="2147483672"/>
            <pc:sldLayoutMk cId="1584294875" sldId="2147483675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11.660" v="12"/>
          <pc:sldLayoutMkLst>
            <pc:docMk/>
            <pc:sldMasterMk cId="2015075265" sldId="2147483672"/>
            <pc:sldLayoutMk cId="2031841870" sldId="2147483676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11.660" v="12"/>
          <pc:sldLayoutMkLst>
            <pc:docMk/>
            <pc:sldMasterMk cId="2015075265" sldId="2147483672"/>
            <pc:sldLayoutMk cId="831528897" sldId="2147483677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11.660" v="12"/>
          <pc:sldLayoutMkLst>
            <pc:docMk/>
            <pc:sldMasterMk cId="2015075265" sldId="2147483672"/>
            <pc:sldLayoutMk cId="615064111" sldId="2147483678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11.660" v="12"/>
          <pc:sldLayoutMkLst>
            <pc:docMk/>
            <pc:sldMasterMk cId="2015075265" sldId="2147483672"/>
            <pc:sldLayoutMk cId="2716350234" sldId="2147483679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11.660" v="12"/>
          <pc:sldLayoutMkLst>
            <pc:docMk/>
            <pc:sldMasterMk cId="2015075265" sldId="2147483672"/>
            <pc:sldLayoutMk cId="544380539" sldId="2147483680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11.660" v="12"/>
          <pc:sldLayoutMkLst>
            <pc:docMk/>
            <pc:sldMasterMk cId="2015075265" sldId="2147483672"/>
            <pc:sldLayoutMk cId="2879387578" sldId="2147483681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11.660" v="12"/>
          <pc:sldLayoutMkLst>
            <pc:docMk/>
            <pc:sldMasterMk cId="2015075265" sldId="2147483672"/>
            <pc:sldLayoutMk cId="2436805499" sldId="2147483682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11.660" v="12"/>
          <pc:sldLayoutMkLst>
            <pc:docMk/>
            <pc:sldMasterMk cId="2015075265" sldId="2147483672"/>
            <pc:sldLayoutMk cId="1497901774" sldId="2147483683"/>
          </pc:sldLayoutMkLst>
        </pc:sldLayoutChg>
      </pc:sldMasterChg>
      <pc:sldMasterChg chg="add del addSldLayout delSldLayout modSldLayout">
        <pc:chgData name="Arjun Asok" userId="S::arjun.asok@experionglobal.com::d497ae95-be2b-4867-b271-30c894ac96ff" providerId="AD" clId="Web-{D0041C45-6F96-C599-FDE0-82299186ECB5}" dt="2023-01-08T18:32:49.051" v="14"/>
        <pc:sldMasterMkLst>
          <pc:docMk/>
          <pc:sldMasterMk cId="3579280118" sldId="2147483672"/>
        </pc:sldMasterMkLst>
        <pc:sldLayoutChg chg="add del mod replId">
          <pc:chgData name="Arjun Asok" userId="S::arjun.asok@experionglobal.com::d497ae95-be2b-4867-b271-30c894ac96ff" providerId="AD" clId="Web-{D0041C45-6F96-C599-FDE0-82299186ECB5}" dt="2023-01-08T18:32:49.051" v="14"/>
          <pc:sldLayoutMkLst>
            <pc:docMk/>
            <pc:sldMasterMk cId="3579280118" sldId="2147483672"/>
            <pc:sldLayoutMk cId="2256898989" sldId="2147483673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49.051" v="14"/>
          <pc:sldLayoutMkLst>
            <pc:docMk/>
            <pc:sldMasterMk cId="3579280118" sldId="2147483672"/>
            <pc:sldLayoutMk cId="2094425715" sldId="2147483674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49.051" v="14"/>
          <pc:sldLayoutMkLst>
            <pc:docMk/>
            <pc:sldMasterMk cId="3579280118" sldId="2147483672"/>
            <pc:sldLayoutMk cId="3157326797" sldId="2147483675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49.051" v="14"/>
          <pc:sldLayoutMkLst>
            <pc:docMk/>
            <pc:sldMasterMk cId="3579280118" sldId="2147483672"/>
            <pc:sldLayoutMk cId="699465125" sldId="2147483676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49.051" v="14"/>
          <pc:sldLayoutMkLst>
            <pc:docMk/>
            <pc:sldMasterMk cId="3579280118" sldId="2147483672"/>
            <pc:sldLayoutMk cId="1262022058" sldId="2147483677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49.051" v="14"/>
          <pc:sldLayoutMkLst>
            <pc:docMk/>
            <pc:sldMasterMk cId="3579280118" sldId="2147483672"/>
            <pc:sldLayoutMk cId="2641801595" sldId="2147483678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49.051" v="14"/>
          <pc:sldLayoutMkLst>
            <pc:docMk/>
            <pc:sldMasterMk cId="3579280118" sldId="2147483672"/>
            <pc:sldLayoutMk cId="3397378255" sldId="2147483679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49.051" v="14"/>
          <pc:sldLayoutMkLst>
            <pc:docMk/>
            <pc:sldMasterMk cId="3579280118" sldId="2147483672"/>
            <pc:sldLayoutMk cId="3789711579" sldId="2147483680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49.051" v="14"/>
          <pc:sldLayoutMkLst>
            <pc:docMk/>
            <pc:sldMasterMk cId="3579280118" sldId="2147483672"/>
            <pc:sldLayoutMk cId="996264850" sldId="2147483681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49.051" v="14"/>
          <pc:sldLayoutMkLst>
            <pc:docMk/>
            <pc:sldMasterMk cId="3579280118" sldId="2147483672"/>
            <pc:sldLayoutMk cId="1863228231" sldId="2147483682"/>
          </pc:sldLayoutMkLst>
        </pc:sldLayoutChg>
        <pc:sldLayoutChg chg="add del mod replId">
          <pc:chgData name="Arjun Asok" userId="S::arjun.asok@experionglobal.com::d497ae95-be2b-4867-b271-30c894ac96ff" providerId="AD" clId="Web-{D0041C45-6F96-C599-FDE0-82299186ECB5}" dt="2023-01-08T18:32:49.051" v="14"/>
          <pc:sldLayoutMkLst>
            <pc:docMk/>
            <pc:sldMasterMk cId="3579280118" sldId="2147483672"/>
            <pc:sldLayoutMk cId="3069193508" sldId="2147483683"/>
          </pc:sldLayoutMkLst>
        </pc:sldLayoutChg>
      </pc:sldMasterChg>
    </pc:docChg>
  </pc:docChgLst>
  <pc:docChgLst>
    <pc:chgData name="Sivapriya V B" userId="S::sivapriya.vb@experionglobal.com::dc1b1381-7ec4-4e09-a47c-3eeb55684bbc" providerId="AD" clId="Web-{CB50769F-C155-269C-CB18-97C7ED54241F}"/>
    <pc:docChg chg="delSld modSld">
      <pc:chgData name="Sivapriya V B" userId="S::sivapriya.vb@experionglobal.com::dc1b1381-7ec4-4e09-a47c-3eeb55684bbc" providerId="AD" clId="Web-{CB50769F-C155-269C-CB18-97C7ED54241F}" dt="2023-01-08T15:19:27.350" v="89" actId="20577"/>
      <pc:docMkLst>
        <pc:docMk/>
      </pc:docMkLst>
      <pc:sldChg chg="del">
        <pc:chgData name="Sivapriya V B" userId="S::sivapriya.vb@experionglobal.com::dc1b1381-7ec4-4e09-a47c-3eeb55684bbc" providerId="AD" clId="Web-{CB50769F-C155-269C-CB18-97C7ED54241F}" dt="2023-01-08T15:09:07.799" v="9"/>
        <pc:sldMkLst>
          <pc:docMk/>
          <pc:sldMk cId="2770688803" sldId="259"/>
        </pc:sldMkLst>
      </pc:sldChg>
      <pc:sldChg chg="modSp del">
        <pc:chgData name="Sivapriya V B" userId="S::sivapriya.vb@experionglobal.com::dc1b1381-7ec4-4e09-a47c-3eeb55684bbc" providerId="AD" clId="Web-{CB50769F-C155-269C-CB18-97C7ED54241F}" dt="2023-01-08T15:18:43.849" v="84"/>
        <pc:sldMkLst>
          <pc:docMk/>
          <pc:sldMk cId="2474221965" sldId="270"/>
        </pc:sldMkLst>
        <pc:spChg chg="mod">
          <ac:chgData name="Sivapriya V B" userId="S::sivapriya.vb@experionglobal.com::dc1b1381-7ec4-4e09-a47c-3eeb55684bbc" providerId="AD" clId="Web-{CB50769F-C155-269C-CB18-97C7ED54241F}" dt="2023-01-08T15:08:56.768" v="8" actId="20577"/>
          <ac:spMkLst>
            <pc:docMk/>
            <pc:sldMk cId="2474221965" sldId="270"/>
            <ac:spMk id="3" creationId="{CDCBF2D5-009B-A825-2AC8-53D73A549B3F}"/>
          </ac:spMkLst>
        </pc:spChg>
      </pc:sldChg>
      <pc:sldChg chg="modSp">
        <pc:chgData name="Sivapriya V B" userId="S::sivapriya.vb@experionglobal.com::dc1b1381-7ec4-4e09-a47c-3eeb55684bbc" providerId="AD" clId="Web-{CB50769F-C155-269C-CB18-97C7ED54241F}" dt="2023-01-08T15:19:27.350" v="89" actId="20577"/>
        <pc:sldMkLst>
          <pc:docMk/>
          <pc:sldMk cId="2848400343" sldId="271"/>
        </pc:sldMkLst>
        <pc:spChg chg="mod">
          <ac:chgData name="Sivapriya V B" userId="S::sivapriya.vb@experionglobal.com::dc1b1381-7ec4-4e09-a47c-3eeb55684bbc" providerId="AD" clId="Web-{CB50769F-C155-269C-CB18-97C7ED54241F}" dt="2023-01-08T15:19:27.350" v="89" actId="20577"/>
          <ac:spMkLst>
            <pc:docMk/>
            <pc:sldMk cId="2848400343" sldId="271"/>
            <ac:spMk id="2" creationId="{156481A1-5033-DF89-3C27-9652F3C7B514}"/>
          </ac:spMkLst>
        </pc:spChg>
      </pc:sldChg>
      <pc:sldChg chg="modSp del">
        <pc:chgData name="Sivapriya V B" userId="S::sivapriya.vb@experionglobal.com::dc1b1381-7ec4-4e09-a47c-3eeb55684bbc" providerId="AD" clId="Web-{CB50769F-C155-269C-CB18-97C7ED54241F}" dt="2023-01-08T15:18:41.067" v="83"/>
        <pc:sldMkLst>
          <pc:docMk/>
          <pc:sldMk cId="178791248" sldId="272"/>
        </pc:sldMkLst>
        <pc:spChg chg="mod">
          <ac:chgData name="Sivapriya V B" userId="S::sivapriya.vb@experionglobal.com::dc1b1381-7ec4-4e09-a47c-3eeb55684bbc" providerId="AD" clId="Web-{CB50769F-C155-269C-CB18-97C7ED54241F}" dt="2023-01-08T15:12:18.086" v="78" actId="20577"/>
          <ac:spMkLst>
            <pc:docMk/>
            <pc:sldMk cId="178791248" sldId="272"/>
            <ac:spMk id="3" creationId="{8578CA51-1F58-3098-B15D-21CA638B680D}"/>
          </ac:spMkLst>
        </pc:spChg>
      </pc:sldChg>
      <pc:sldChg chg="modSp del">
        <pc:chgData name="Sivapriya V B" userId="S::sivapriya.vb@experionglobal.com::dc1b1381-7ec4-4e09-a47c-3eeb55684bbc" providerId="AD" clId="Web-{CB50769F-C155-269C-CB18-97C7ED54241F}" dt="2023-01-08T15:18:37.614" v="82"/>
        <pc:sldMkLst>
          <pc:docMk/>
          <pc:sldMk cId="1192700495" sldId="273"/>
        </pc:sldMkLst>
        <pc:spChg chg="mod">
          <ac:chgData name="Sivapriya V B" userId="S::sivapriya.vb@experionglobal.com::dc1b1381-7ec4-4e09-a47c-3eeb55684bbc" providerId="AD" clId="Web-{CB50769F-C155-269C-CB18-97C7ED54241F}" dt="2023-01-08T15:12:46.931" v="80" actId="20577"/>
          <ac:spMkLst>
            <pc:docMk/>
            <pc:sldMk cId="1192700495" sldId="273"/>
            <ac:spMk id="3" creationId="{42306668-477D-D3CE-B7CB-643943FEDA48}"/>
          </ac:spMkLst>
        </pc:spChg>
      </pc:sldChg>
    </pc:docChg>
  </pc:docChgLst>
  <pc:docChgLst>
    <pc:chgData name="Abhay Krishna K" userId="S::abhay.k@experionglobal.com::b32aecae-789e-4aed-b2d8-58ccf8d8892e" providerId="AD" clId="Web-{FFDC47DB-1A6D-49F6-DCAE-BFC7640E9C2B}"/>
    <pc:docChg chg="addSld delSld modSld">
      <pc:chgData name="Abhay Krishna K" userId="S::abhay.k@experionglobal.com::b32aecae-789e-4aed-b2d8-58ccf8d8892e" providerId="AD" clId="Web-{FFDC47DB-1A6D-49F6-DCAE-BFC7640E9C2B}" dt="2023-01-09T15:16:12.075" v="215"/>
      <pc:docMkLst>
        <pc:docMk/>
      </pc:docMkLst>
      <pc:sldChg chg="del">
        <pc:chgData name="Abhay Krishna K" userId="S::abhay.k@experionglobal.com::b32aecae-789e-4aed-b2d8-58ccf8d8892e" providerId="AD" clId="Web-{FFDC47DB-1A6D-49F6-DCAE-BFC7640E9C2B}" dt="2023-01-09T15:16:12.075" v="215"/>
        <pc:sldMkLst>
          <pc:docMk/>
          <pc:sldMk cId="220535526" sldId="286"/>
        </pc:sldMkLst>
      </pc:sldChg>
      <pc:sldChg chg="addSp delSp modSp new">
        <pc:chgData name="Abhay Krishna K" userId="S::abhay.k@experionglobal.com::b32aecae-789e-4aed-b2d8-58ccf8d8892e" providerId="AD" clId="Web-{FFDC47DB-1A6D-49F6-DCAE-BFC7640E9C2B}" dt="2023-01-09T15:16:07.887" v="214" actId="1076"/>
        <pc:sldMkLst>
          <pc:docMk/>
          <pc:sldMk cId="1700583375" sldId="290"/>
        </pc:sldMkLst>
        <pc:spChg chg="del">
          <ac:chgData name="Abhay Krishna K" userId="S::abhay.k@experionglobal.com::b32aecae-789e-4aed-b2d8-58ccf8d8892e" providerId="AD" clId="Web-{FFDC47DB-1A6D-49F6-DCAE-BFC7640E9C2B}" dt="2023-01-09T15:07:43.573" v="1"/>
          <ac:spMkLst>
            <pc:docMk/>
            <pc:sldMk cId="1700583375" sldId="290"/>
            <ac:spMk id="3" creationId="{5E8D9F75-1581-5764-FFB2-57FA972DD36B}"/>
          </ac:spMkLst>
        </pc:spChg>
        <pc:spChg chg="add mod">
          <ac:chgData name="Abhay Krishna K" userId="S::abhay.k@experionglobal.com::b32aecae-789e-4aed-b2d8-58ccf8d8892e" providerId="AD" clId="Web-{FFDC47DB-1A6D-49F6-DCAE-BFC7640E9C2B}" dt="2023-01-09T15:14:50.509" v="182" actId="20577"/>
          <ac:spMkLst>
            <pc:docMk/>
            <pc:sldMk cId="1700583375" sldId="290"/>
            <ac:spMk id="5" creationId="{B6E3B1BA-3984-3A07-55B9-19BD4B11746E}"/>
          </ac:spMkLst>
        </pc:spChg>
        <pc:spChg chg="add mod">
          <ac:chgData name="Abhay Krishna K" userId="S::abhay.k@experionglobal.com::b32aecae-789e-4aed-b2d8-58ccf8d8892e" providerId="AD" clId="Web-{FFDC47DB-1A6D-49F6-DCAE-BFC7640E9C2B}" dt="2023-01-09T15:16:07.887" v="214" actId="1076"/>
          <ac:spMkLst>
            <pc:docMk/>
            <pc:sldMk cId="1700583375" sldId="290"/>
            <ac:spMk id="6" creationId="{6AC521C7-7A64-FBF2-AFDA-E2002303F9FA}"/>
          </ac:spMkLst>
        </pc:spChg>
        <pc:graphicFrameChg chg="add mod ord modGraphic">
          <ac:chgData name="Abhay Krishna K" userId="S::abhay.k@experionglobal.com::b32aecae-789e-4aed-b2d8-58ccf8d8892e" providerId="AD" clId="Web-{FFDC47DB-1A6D-49F6-DCAE-BFC7640E9C2B}" dt="2023-01-09T15:13:50.132" v="149"/>
          <ac:graphicFrameMkLst>
            <pc:docMk/>
            <pc:sldMk cId="1700583375" sldId="290"/>
            <ac:graphicFrameMk id="4" creationId="{C3491CFE-4007-BE70-891B-4C2D0A3ECA3B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2DAB4-1014-4599-AD08-D0B21F2215B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5618BA-F71B-4CBA-9473-C58C62EA99D5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Online service which will automate the process of booking a cab.</a:t>
          </a:r>
        </a:p>
      </dgm:t>
    </dgm:pt>
    <dgm:pt modelId="{B135EC48-1D74-41BC-9534-846401C1B447}" type="parTrans" cxnId="{E2AFEE4F-E6FC-472E-BA62-F354AE27E6E5}">
      <dgm:prSet/>
      <dgm:spPr/>
      <dgm:t>
        <a:bodyPr/>
        <a:lstStyle/>
        <a:p>
          <a:endParaRPr lang="en-US"/>
        </a:p>
      </dgm:t>
    </dgm:pt>
    <dgm:pt modelId="{DED22D42-EBE7-471A-B066-A9919B804034}" type="sibTrans" cxnId="{E2AFEE4F-E6FC-472E-BA62-F354AE27E6E5}">
      <dgm:prSet/>
      <dgm:spPr/>
      <dgm:t>
        <a:bodyPr/>
        <a:lstStyle/>
        <a:p>
          <a:endParaRPr lang="en-US"/>
        </a:p>
      </dgm:t>
    </dgm:pt>
    <dgm:pt modelId="{AF46B96E-6DED-4D11-A6BF-C30A24D12CD3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Aims at offering the best of cab services to clients in need.</a:t>
          </a:r>
        </a:p>
      </dgm:t>
    </dgm:pt>
    <dgm:pt modelId="{2B4692D0-19EF-4967-9498-70F0E606420A}" type="parTrans" cxnId="{873EF0E7-6756-435A-B2E8-D756DA70E0DE}">
      <dgm:prSet/>
      <dgm:spPr/>
      <dgm:t>
        <a:bodyPr/>
        <a:lstStyle/>
        <a:p>
          <a:endParaRPr lang="en-US"/>
        </a:p>
      </dgm:t>
    </dgm:pt>
    <dgm:pt modelId="{32B26340-CDA7-4E25-B0E1-62C9A7B74741}" type="sibTrans" cxnId="{873EF0E7-6756-435A-B2E8-D756DA70E0DE}">
      <dgm:prSet/>
      <dgm:spPr/>
      <dgm:t>
        <a:bodyPr/>
        <a:lstStyle/>
        <a:p>
          <a:endParaRPr lang="en-US"/>
        </a:p>
      </dgm:t>
    </dgm:pt>
    <dgm:pt modelId="{0C8DAED3-BCDE-4F54-B7A3-E7A9FEF9B033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Created to provide an excellent customer experience and streamline all cab-related operations.</a:t>
          </a:r>
        </a:p>
      </dgm:t>
    </dgm:pt>
    <dgm:pt modelId="{2FD9698D-F323-42CD-9018-E4451949A60E}" type="parTrans" cxnId="{394D43E4-6456-4F1B-B92D-252F63055622}">
      <dgm:prSet/>
      <dgm:spPr/>
      <dgm:t>
        <a:bodyPr/>
        <a:lstStyle/>
        <a:p>
          <a:endParaRPr lang="en-US"/>
        </a:p>
      </dgm:t>
    </dgm:pt>
    <dgm:pt modelId="{B13A127F-1C7A-4CD0-B7D3-D01DEEF356A2}" type="sibTrans" cxnId="{394D43E4-6456-4F1B-B92D-252F63055622}">
      <dgm:prSet/>
      <dgm:spPr/>
      <dgm:t>
        <a:bodyPr/>
        <a:lstStyle/>
        <a:p>
          <a:endParaRPr lang="en-US"/>
        </a:p>
      </dgm:t>
    </dgm:pt>
    <dgm:pt modelId="{AEF0783C-ACCF-4188-9E2A-2E5487FE753F}" type="pres">
      <dgm:prSet presAssocID="{4A82DAB4-1014-4599-AD08-D0B21F2215B5}" presName="linear" presStyleCnt="0">
        <dgm:presLayoutVars>
          <dgm:animLvl val="lvl"/>
          <dgm:resizeHandles val="exact"/>
        </dgm:presLayoutVars>
      </dgm:prSet>
      <dgm:spPr/>
    </dgm:pt>
    <dgm:pt modelId="{79DF904F-F21D-40E8-96B6-29A392C6571B}" type="pres">
      <dgm:prSet presAssocID="{E65618BA-F71B-4CBA-9473-C58C62EA99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907E16-8800-43E4-9D73-6D437FD20E1E}" type="pres">
      <dgm:prSet presAssocID="{DED22D42-EBE7-471A-B066-A9919B804034}" presName="spacer" presStyleCnt="0"/>
      <dgm:spPr/>
    </dgm:pt>
    <dgm:pt modelId="{C049E8F2-5391-4265-A6A0-DE4FA4D35126}" type="pres">
      <dgm:prSet presAssocID="{AF46B96E-6DED-4D11-A6BF-C30A24D12C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D773BC-A391-4427-8F57-183889BD2184}" type="pres">
      <dgm:prSet presAssocID="{32B26340-CDA7-4E25-B0E1-62C9A7B74741}" presName="spacer" presStyleCnt="0"/>
      <dgm:spPr/>
    </dgm:pt>
    <dgm:pt modelId="{C0461223-147F-4750-B610-8BF9B2D07490}" type="pres">
      <dgm:prSet presAssocID="{0C8DAED3-BCDE-4F54-B7A3-E7A9FEF9B03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6D4D5E-AA6B-472A-A2CE-61BEA9AAA0B6}" type="presOf" srcId="{AF46B96E-6DED-4D11-A6BF-C30A24D12CD3}" destId="{C049E8F2-5391-4265-A6A0-DE4FA4D35126}" srcOrd="0" destOrd="0" presId="urn:microsoft.com/office/officeart/2005/8/layout/vList2"/>
    <dgm:cxn modelId="{E2AFEE4F-E6FC-472E-BA62-F354AE27E6E5}" srcId="{4A82DAB4-1014-4599-AD08-D0B21F2215B5}" destId="{E65618BA-F71B-4CBA-9473-C58C62EA99D5}" srcOrd="0" destOrd="0" parTransId="{B135EC48-1D74-41BC-9534-846401C1B447}" sibTransId="{DED22D42-EBE7-471A-B066-A9919B804034}"/>
    <dgm:cxn modelId="{BC63BF54-44C7-467D-9926-30F35558C3F3}" type="presOf" srcId="{4A82DAB4-1014-4599-AD08-D0B21F2215B5}" destId="{AEF0783C-ACCF-4188-9E2A-2E5487FE753F}" srcOrd="0" destOrd="0" presId="urn:microsoft.com/office/officeart/2005/8/layout/vList2"/>
    <dgm:cxn modelId="{2B7C58A8-8A16-497C-843A-BEF54BD19532}" type="presOf" srcId="{0C8DAED3-BCDE-4F54-B7A3-E7A9FEF9B033}" destId="{C0461223-147F-4750-B610-8BF9B2D07490}" srcOrd="0" destOrd="0" presId="urn:microsoft.com/office/officeart/2005/8/layout/vList2"/>
    <dgm:cxn modelId="{6130FCC3-B061-42C0-A609-AC62F7ECA59E}" type="presOf" srcId="{E65618BA-F71B-4CBA-9473-C58C62EA99D5}" destId="{79DF904F-F21D-40E8-96B6-29A392C6571B}" srcOrd="0" destOrd="0" presId="urn:microsoft.com/office/officeart/2005/8/layout/vList2"/>
    <dgm:cxn modelId="{394D43E4-6456-4F1B-B92D-252F63055622}" srcId="{4A82DAB4-1014-4599-AD08-D0B21F2215B5}" destId="{0C8DAED3-BCDE-4F54-B7A3-E7A9FEF9B033}" srcOrd="2" destOrd="0" parTransId="{2FD9698D-F323-42CD-9018-E4451949A60E}" sibTransId="{B13A127F-1C7A-4CD0-B7D3-D01DEEF356A2}"/>
    <dgm:cxn modelId="{873EF0E7-6756-435A-B2E8-D756DA70E0DE}" srcId="{4A82DAB4-1014-4599-AD08-D0B21F2215B5}" destId="{AF46B96E-6DED-4D11-A6BF-C30A24D12CD3}" srcOrd="1" destOrd="0" parTransId="{2B4692D0-19EF-4967-9498-70F0E606420A}" sibTransId="{32B26340-CDA7-4E25-B0E1-62C9A7B74741}"/>
    <dgm:cxn modelId="{E20BB4A9-13B0-4963-BB05-26EA20182378}" type="presParOf" srcId="{AEF0783C-ACCF-4188-9E2A-2E5487FE753F}" destId="{79DF904F-F21D-40E8-96B6-29A392C6571B}" srcOrd="0" destOrd="0" presId="urn:microsoft.com/office/officeart/2005/8/layout/vList2"/>
    <dgm:cxn modelId="{18162B5E-A238-40EE-BA7C-CC2E1A34EE73}" type="presParOf" srcId="{AEF0783C-ACCF-4188-9E2A-2E5487FE753F}" destId="{17907E16-8800-43E4-9D73-6D437FD20E1E}" srcOrd="1" destOrd="0" presId="urn:microsoft.com/office/officeart/2005/8/layout/vList2"/>
    <dgm:cxn modelId="{A258BAAD-E8CD-43D4-87D4-0E8A24D57BFD}" type="presParOf" srcId="{AEF0783C-ACCF-4188-9E2A-2E5487FE753F}" destId="{C049E8F2-5391-4265-A6A0-DE4FA4D35126}" srcOrd="2" destOrd="0" presId="urn:microsoft.com/office/officeart/2005/8/layout/vList2"/>
    <dgm:cxn modelId="{D2B0C39D-C355-4331-90C1-F7EAC82383D1}" type="presParOf" srcId="{AEF0783C-ACCF-4188-9E2A-2E5487FE753F}" destId="{BAD773BC-A391-4427-8F57-183889BD2184}" srcOrd="3" destOrd="0" presId="urn:microsoft.com/office/officeart/2005/8/layout/vList2"/>
    <dgm:cxn modelId="{4DD43EFE-EED2-44EB-A096-C550F993F4F5}" type="presParOf" srcId="{AEF0783C-ACCF-4188-9E2A-2E5487FE753F}" destId="{C0461223-147F-4750-B610-8BF9B2D074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D194F-A02E-472F-B252-BA83241DC1D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A64274-252B-430E-856A-1C05678CB803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The scope of a cab management system will depend on the specific needs and requirements of the business.</a:t>
          </a:r>
        </a:p>
      </dgm:t>
    </dgm:pt>
    <dgm:pt modelId="{238FB964-2A44-4F7D-A384-6860B15AF883}" type="parTrans" cxnId="{452641A8-C9A0-410C-92D6-1C8BEA3D8370}">
      <dgm:prSet/>
      <dgm:spPr/>
      <dgm:t>
        <a:bodyPr/>
        <a:lstStyle/>
        <a:p>
          <a:endParaRPr lang="en-US"/>
        </a:p>
      </dgm:t>
    </dgm:pt>
    <dgm:pt modelId="{42608C6D-A085-4A35-830E-BA1E293B995B}" type="sibTrans" cxnId="{452641A8-C9A0-410C-92D6-1C8BEA3D8370}">
      <dgm:prSet/>
      <dgm:spPr/>
      <dgm:t>
        <a:bodyPr/>
        <a:lstStyle/>
        <a:p>
          <a:endParaRPr lang="en-US"/>
        </a:p>
      </dgm:t>
    </dgm:pt>
    <dgm:pt modelId="{CCB446E1-F1F9-45D7-97DA-32E7A98AF641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Some systems may focus solely on booking and dispatch.</a:t>
          </a:r>
        </a:p>
      </dgm:t>
    </dgm:pt>
    <dgm:pt modelId="{17CF146B-D4D9-488E-B3EB-C80C5062700B}" type="parTrans" cxnId="{32B8A025-4289-4ECB-90E8-783307CCDB88}">
      <dgm:prSet/>
      <dgm:spPr/>
      <dgm:t>
        <a:bodyPr/>
        <a:lstStyle/>
        <a:p>
          <a:endParaRPr lang="en-US"/>
        </a:p>
      </dgm:t>
    </dgm:pt>
    <dgm:pt modelId="{9F425012-7A79-4FF3-A1BE-ADF937002623}" type="sibTrans" cxnId="{32B8A025-4289-4ECB-90E8-783307CCDB88}">
      <dgm:prSet/>
      <dgm:spPr/>
      <dgm:t>
        <a:bodyPr/>
        <a:lstStyle/>
        <a:p>
          <a:endParaRPr lang="en-US"/>
        </a:p>
      </dgm:t>
    </dgm:pt>
    <dgm:pt modelId="{F638FF9D-7A36-42C2-A75C-EEBB51156D6E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While our cab management system provide a more comprehensive range of features.</a:t>
          </a:r>
        </a:p>
      </dgm:t>
    </dgm:pt>
    <dgm:pt modelId="{D4769DBE-1977-48DB-BFDA-0A44F6963753}" type="parTrans" cxnId="{1332F6D7-17CE-4611-8AA6-F790172DC172}">
      <dgm:prSet/>
      <dgm:spPr/>
      <dgm:t>
        <a:bodyPr/>
        <a:lstStyle/>
        <a:p>
          <a:endParaRPr lang="en-US"/>
        </a:p>
      </dgm:t>
    </dgm:pt>
    <dgm:pt modelId="{EBCC5ED9-01E1-4A04-9D63-DB306316F174}" type="sibTrans" cxnId="{1332F6D7-17CE-4611-8AA6-F790172DC172}">
      <dgm:prSet/>
      <dgm:spPr/>
      <dgm:t>
        <a:bodyPr/>
        <a:lstStyle/>
        <a:p>
          <a:endParaRPr lang="en-US"/>
        </a:p>
      </dgm:t>
    </dgm:pt>
    <dgm:pt modelId="{8097D17C-D46F-400C-A213-98C3B730F1B7}" type="pres">
      <dgm:prSet presAssocID="{041D194F-A02E-472F-B252-BA83241DC1D8}" presName="linear" presStyleCnt="0">
        <dgm:presLayoutVars>
          <dgm:animLvl val="lvl"/>
          <dgm:resizeHandles val="exact"/>
        </dgm:presLayoutVars>
      </dgm:prSet>
      <dgm:spPr/>
    </dgm:pt>
    <dgm:pt modelId="{89BE9BA2-5204-4560-A8FF-FB4B92F3E4C3}" type="pres">
      <dgm:prSet presAssocID="{2AA64274-252B-430E-856A-1C05678CB8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686C89-A429-4BDC-99B9-C0CFE119488E}" type="pres">
      <dgm:prSet presAssocID="{42608C6D-A085-4A35-830E-BA1E293B995B}" presName="spacer" presStyleCnt="0"/>
      <dgm:spPr/>
    </dgm:pt>
    <dgm:pt modelId="{52CA8B25-1617-43C6-A28A-BF41F7923C1B}" type="pres">
      <dgm:prSet presAssocID="{CCB446E1-F1F9-45D7-97DA-32E7A98AF6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520800-E36B-4BFC-91CD-BAA4C24FF17D}" type="pres">
      <dgm:prSet presAssocID="{9F425012-7A79-4FF3-A1BE-ADF937002623}" presName="spacer" presStyleCnt="0"/>
      <dgm:spPr/>
    </dgm:pt>
    <dgm:pt modelId="{E33C31C6-D0A6-4953-92A5-6A7F501C92DA}" type="pres">
      <dgm:prSet presAssocID="{F638FF9D-7A36-42C2-A75C-EEBB51156D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B8A025-4289-4ECB-90E8-783307CCDB88}" srcId="{041D194F-A02E-472F-B252-BA83241DC1D8}" destId="{CCB446E1-F1F9-45D7-97DA-32E7A98AF641}" srcOrd="1" destOrd="0" parTransId="{17CF146B-D4D9-488E-B3EB-C80C5062700B}" sibTransId="{9F425012-7A79-4FF3-A1BE-ADF937002623}"/>
    <dgm:cxn modelId="{A10AE231-C250-4131-A67C-9C81AF5EB83D}" type="presOf" srcId="{F638FF9D-7A36-42C2-A75C-EEBB51156D6E}" destId="{E33C31C6-D0A6-4953-92A5-6A7F501C92DA}" srcOrd="0" destOrd="0" presId="urn:microsoft.com/office/officeart/2005/8/layout/vList2"/>
    <dgm:cxn modelId="{7DD39C3E-8181-477A-9BFE-7E5CD158C06B}" type="presOf" srcId="{2AA64274-252B-430E-856A-1C05678CB803}" destId="{89BE9BA2-5204-4560-A8FF-FB4B92F3E4C3}" srcOrd="0" destOrd="0" presId="urn:microsoft.com/office/officeart/2005/8/layout/vList2"/>
    <dgm:cxn modelId="{55C7B843-566F-43C9-87D0-64CD1CB424C0}" type="presOf" srcId="{CCB446E1-F1F9-45D7-97DA-32E7A98AF641}" destId="{52CA8B25-1617-43C6-A28A-BF41F7923C1B}" srcOrd="0" destOrd="0" presId="urn:microsoft.com/office/officeart/2005/8/layout/vList2"/>
    <dgm:cxn modelId="{452641A8-C9A0-410C-92D6-1C8BEA3D8370}" srcId="{041D194F-A02E-472F-B252-BA83241DC1D8}" destId="{2AA64274-252B-430E-856A-1C05678CB803}" srcOrd="0" destOrd="0" parTransId="{238FB964-2A44-4F7D-A384-6860B15AF883}" sibTransId="{42608C6D-A085-4A35-830E-BA1E293B995B}"/>
    <dgm:cxn modelId="{1332F6D7-17CE-4611-8AA6-F790172DC172}" srcId="{041D194F-A02E-472F-B252-BA83241DC1D8}" destId="{F638FF9D-7A36-42C2-A75C-EEBB51156D6E}" srcOrd="2" destOrd="0" parTransId="{D4769DBE-1977-48DB-BFDA-0A44F6963753}" sibTransId="{EBCC5ED9-01E1-4A04-9D63-DB306316F174}"/>
    <dgm:cxn modelId="{51D6F7F2-59A1-41C2-91B2-A5088451EDFE}" type="presOf" srcId="{041D194F-A02E-472F-B252-BA83241DC1D8}" destId="{8097D17C-D46F-400C-A213-98C3B730F1B7}" srcOrd="0" destOrd="0" presId="urn:microsoft.com/office/officeart/2005/8/layout/vList2"/>
    <dgm:cxn modelId="{271FD83C-AAB1-4B88-975D-5C7832BF16BF}" type="presParOf" srcId="{8097D17C-D46F-400C-A213-98C3B730F1B7}" destId="{89BE9BA2-5204-4560-A8FF-FB4B92F3E4C3}" srcOrd="0" destOrd="0" presId="urn:microsoft.com/office/officeart/2005/8/layout/vList2"/>
    <dgm:cxn modelId="{E74626D1-FB8E-4438-907F-63A0A8D754A1}" type="presParOf" srcId="{8097D17C-D46F-400C-A213-98C3B730F1B7}" destId="{25686C89-A429-4BDC-99B9-C0CFE119488E}" srcOrd="1" destOrd="0" presId="urn:microsoft.com/office/officeart/2005/8/layout/vList2"/>
    <dgm:cxn modelId="{16288FFC-55B4-4053-92B6-C603396F6EDD}" type="presParOf" srcId="{8097D17C-D46F-400C-A213-98C3B730F1B7}" destId="{52CA8B25-1617-43C6-A28A-BF41F7923C1B}" srcOrd="2" destOrd="0" presId="urn:microsoft.com/office/officeart/2005/8/layout/vList2"/>
    <dgm:cxn modelId="{827FAC63-85A3-418C-9E02-BB3757247460}" type="presParOf" srcId="{8097D17C-D46F-400C-A213-98C3B730F1B7}" destId="{F9520800-E36B-4BFC-91CD-BAA4C24FF17D}" srcOrd="3" destOrd="0" presId="urn:microsoft.com/office/officeart/2005/8/layout/vList2"/>
    <dgm:cxn modelId="{37D8C4F8-950A-40AD-A0CA-2727596BCA13}" type="presParOf" srcId="{8097D17C-D46F-400C-A213-98C3B730F1B7}" destId="{E33C31C6-D0A6-4953-92A5-6A7F501C92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357B4A-A494-42BE-9068-D903DAA7E3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D1B452-0189-45C9-8292-6EB5CB923FB4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They can wait at a convenient place and look for bookings , so there is no need of waste fuel.</a:t>
          </a:r>
        </a:p>
      </dgm:t>
    </dgm:pt>
    <dgm:pt modelId="{A59DDBF9-52EA-4954-8C74-819EB752DC0F}" type="parTrans" cxnId="{BAD8827F-3D80-4BC5-8F8E-4B3759EBB4FD}">
      <dgm:prSet/>
      <dgm:spPr/>
      <dgm:t>
        <a:bodyPr/>
        <a:lstStyle/>
        <a:p>
          <a:endParaRPr lang="en-US"/>
        </a:p>
      </dgm:t>
    </dgm:pt>
    <dgm:pt modelId="{CDC987BE-6824-4D6F-8875-65D134A21C7C}" type="sibTrans" cxnId="{BAD8827F-3D80-4BC5-8F8E-4B3759EBB4FD}">
      <dgm:prSet/>
      <dgm:spPr/>
      <dgm:t>
        <a:bodyPr/>
        <a:lstStyle/>
        <a:p>
          <a:endParaRPr lang="en-US"/>
        </a:p>
      </dgm:t>
    </dgm:pt>
    <dgm:pt modelId="{05EAFA05-B29D-43C9-B6D1-7C9687C96417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No need to carry changes with them.</a:t>
          </a:r>
        </a:p>
      </dgm:t>
    </dgm:pt>
    <dgm:pt modelId="{4E9D82C5-A4FE-473F-A838-A703228EBB5D}" type="parTrans" cxnId="{EA641C0F-ACB8-4989-9FAE-CA1CAFA99214}">
      <dgm:prSet/>
      <dgm:spPr/>
      <dgm:t>
        <a:bodyPr/>
        <a:lstStyle/>
        <a:p>
          <a:endParaRPr lang="en-US"/>
        </a:p>
      </dgm:t>
    </dgm:pt>
    <dgm:pt modelId="{1DB19BCF-79A2-4D0A-BC5D-675FEE96032C}" type="sibTrans" cxnId="{EA641C0F-ACB8-4989-9FAE-CA1CAFA99214}">
      <dgm:prSet/>
      <dgm:spPr/>
      <dgm:t>
        <a:bodyPr/>
        <a:lstStyle/>
        <a:p>
          <a:endParaRPr lang="en-US"/>
        </a:p>
      </dgm:t>
    </dgm:pt>
    <dgm:pt modelId="{8868AD12-ACBA-41AB-AB1A-A67C6125CBBE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They have the authority to provide each passenger ratings and feedback.</a:t>
          </a:r>
        </a:p>
      </dgm:t>
    </dgm:pt>
    <dgm:pt modelId="{9D651EA4-E954-4966-A844-8B570A32221B}" type="parTrans" cxnId="{FFB87B49-E6CC-4EC3-BA07-15690C0AF983}">
      <dgm:prSet/>
      <dgm:spPr/>
      <dgm:t>
        <a:bodyPr/>
        <a:lstStyle/>
        <a:p>
          <a:endParaRPr lang="en-US"/>
        </a:p>
      </dgm:t>
    </dgm:pt>
    <dgm:pt modelId="{6D2FFF07-3F95-44ED-B4A7-CF74142C22EF}" type="sibTrans" cxnId="{FFB87B49-E6CC-4EC3-BA07-15690C0AF983}">
      <dgm:prSet/>
      <dgm:spPr/>
      <dgm:t>
        <a:bodyPr/>
        <a:lstStyle/>
        <a:p>
          <a:endParaRPr lang="en-US"/>
        </a:p>
      </dgm:t>
    </dgm:pt>
    <dgm:pt modelId="{397B2155-DD0C-456B-AE04-07CF84DDF4DD}" type="pres">
      <dgm:prSet presAssocID="{26357B4A-A494-42BE-9068-D903DAA7E372}" presName="root" presStyleCnt="0">
        <dgm:presLayoutVars>
          <dgm:dir/>
          <dgm:resizeHandles val="exact"/>
        </dgm:presLayoutVars>
      </dgm:prSet>
      <dgm:spPr/>
    </dgm:pt>
    <dgm:pt modelId="{2F5C9837-781B-4C5B-A3E4-6BA2FF87F773}" type="pres">
      <dgm:prSet presAssocID="{44D1B452-0189-45C9-8292-6EB5CB923FB4}" presName="compNode" presStyleCnt="0"/>
      <dgm:spPr/>
    </dgm:pt>
    <dgm:pt modelId="{9FAEC95A-0347-4161-9C15-E8B6BD4AAF34}" type="pres">
      <dgm:prSet presAssocID="{44D1B452-0189-45C9-8292-6EB5CB923FB4}" presName="bgRect" presStyleLbl="bgShp" presStyleIdx="0" presStyleCnt="3"/>
      <dgm:spPr/>
    </dgm:pt>
    <dgm:pt modelId="{84B1C3A0-6CAF-4184-ACAB-4D2326F3EEC2}" type="pres">
      <dgm:prSet presAssocID="{44D1B452-0189-45C9-8292-6EB5CB923F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FEED676F-DF15-47F0-BC29-C42B4807DFDD}" type="pres">
      <dgm:prSet presAssocID="{44D1B452-0189-45C9-8292-6EB5CB923FB4}" presName="spaceRect" presStyleCnt="0"/>
      <dgm:spPr/>
    </dgm:pt>
    <dgm:pt modelId="{FFD3F4E9-A1E9-413C-A711-D067055087AE}" type="pres">
      <dgm:prSet presAssocID="{44D1B452-0189-45C9-8292-6EB5CB923FB4}" presName="parTx" presStyleLbl="revTx" presStyleIdx="0" presStyleCnt="3">
        <dgm:presLayoutVars>
          <dgm:chMax val="0"/>
          <dgm:chPref val="0"/>
        </dgm:presLayoutVars>
      </dgm:prSet>
      <dgm:spPr/>
    </dgm:pt>
    <dgm:pt modelId="{E912C04B-EC8B-44EE-B4C4-6AAF60F5A952}" type="pres">
      <dgm:prSet presAssocID="{CDC987BE-6824-4D6F-8875-65D134A21C7C}" presName="sibTrans" presStyleCnt="0"/>
      <dgm:spPr/>
    </dgm:pt>
    <dgm:pt modelId="{2B342C03-657D-46B4-9F9D-D1180942673E}" type="pres">
      <dgm:prSet presAssocID="{05EAFA05-B29D-43C9-B6D1-7C9687C96417}" presName="compNode" presStyleCnt="0"/>
      <dgm:spPr/>
    </dgm:pt>
    <dgm:pt modelId="{CF8B48DD-42A4-4AF7-B50A-1387D7014CBB}" type="pres">
      <dgm:prSet presAssocID="{05EAFA05-B29D-43C9-B6D1-7C9687C96417}" presName="bgRect" presStyleLbl="bgShp" presStyleIdx="1" presStyleCnt="3"/>
      <dgm:spPr/>
    </dgm:pt>
    <dgm:pt modelId="{3BF6EE80-E93C-460B-B0DB-ABE35BDC3E49}" type="pres">
      <dgm:prSet presAssocID="{05EAFA05-B29D-43C9-B6D1-7C9687C964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5067578-9D4A-42E1-8C63-FC091B5776B2}" type="pres">
      <dgm:prSet presAssocID="{05EAFA05-B29D-43C9-B6D1-7C9687C96417}" presName="spaceRect" presStyleCnt="0"/>
      <dgm:spPr/>
    </dgm:pt>
    <dgm:pt modelId="{753148CB-5039-4FD2-B149-1AD34249AE1C}" type="pres">
      <dgm:prSet presAssocID="{05EAFA05-B29D-43C9-B6D1-7C9687C96417}" presName="parTx" presStyleLbl="revTx" presStyleIdx="1" presStyleCnt="3">
        <dgm:presLayoutVars>
          <dgm:chMax val="0"/>
          <dgm:chPref val="0"/>
        </dgm:presLayoutVars>
      </dgm:prSet>
      <dgm:spPr/>
    </dgm:pt>
    <dgm:pt modelId="{1811395B-AF65-4DC8-BC2C-976B4E37CC18}" type="pres">
      <dgm:prSet presAssocID="{1DB19BCF-79A2-4D0A-BC5D-675FEE96032C}" presName="sibTrans" presStyleCnt="0"/>
      <dgm:spPr/>
    </dgm:pt>
    <dgm:pt modelId="{2690BD07-AD50-4506-BB70-FA1FFABF6FE2}" type="pres">
      <dgm:prSet presAssocID="{8868AD12-ACBA-41AB-AB1A-A67C6125CBBE}" presName="compNode" presStyleCnt="0"/>
      <dgm:spPr/>
    </dgm:pt>
    <dgm:pt modelId="{D0CFB3E4-93A7-45BB-BCCA-7E22F0A37D51}" type="pres">
      <dgm:prSet presAssocID="{8868AD12-ACBA-41AB-AB1A-A67C6125CBBE}" presName="bgRect" presStyleLbl="bgShp" presStyleIdx="2" presStyleCnt="3"/>
      <dgm:spPr/>
    </dgm:pt>
    <dgm:pt modelId="{F7D9B27C-D89B-4659-8734-075795CEAF27}" type="pres">
      <dgm:prSet presAssocID="{8868AD12-ACBA-41AB-AB1A-A67C6125CB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B3689B6-3633-44BD-A9F7-8779EA66CC16}" type="pres">
      <dgm:prSet presAssocID="{8868AD12-ACBA-41AB-AB1A-A67C6125CBBE}" presName="spaceRect" presStyleCnt="0"/>
      <dgm:spPr/>
    </dgm:pt>
    <dgm:pt modelId="{EBEA0508-D6CC-4357-AB40-E830DA744E52}" type="pres">
      <dgm:prSet presAssocID="{8868AD12-ACBA-41AB-AB1A-A67C6125CB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D91803-8D08-46CF-8D03-04CF9715E47A}" type="presOf" srcId="{05EAFA05-B29D-43C9-B6D1-7C9687C96417}" destId="{753148CB-5039-4FD2-B149-1AD34249AE1C}" srcOrd="0" destOrd="0" presId="urn:microsoft.com/office/officeart/2018/2/layout/IconVerticalSolidList"/>
    <dgm:cxn modelId="{EA641C0F-ACB8-4989-9FAE-CA1CAFA99214}" srcId="{26357B4A-A494-42BE-9068-D903DAA7E372}" destId="{05EAFA05-B29D-43C9-B6D1-7C9687C96417}" srcOrd="1" destOrd="0" parTransId="{4E9D82C5-A4FE-473F-A838-A703228EBB5D}" sibTransId="{1DB19BCF-79A2-4D0A-BC5D-675FEE96032C}"/>
    <dgm:cxn modelId="{FFB87B49-E6CC-4EC3-BA07-15690C0AF983}" srcId="{26357B4A-A494-42BE-9068-D903DAA7E372}" destId="{8868AD12-ACBA-41AB-AB1A-A67C6125CBBE}" srcOrd="2" destOrd="0" parTransId="{9D651EA4-E954-4966-A844-8B570A32221B}" sibTransId="{6D2FFF07-3F95-44ED-B4A7-CF74142C22EF}"/>
    <dgm:cxn modelId="{BAD8827F-3D80-4BC5-8F8E-4B3759EBB4FD}" srcId="{26357B4A-A494-42BE-9068-D903DAA7E372}" destId="{44D1B452-0189-45C9-8292-6EB5CB923FB4}" srcOrd="0" destOrd="0" parTransId="{A59DDBF9-52EA-4954-8C74-819EB752DC0F}" sibTransId="{CDC987BE-6824-4D6F-8875-65D134A21C7C}"/>
    <dgm:cxn modelId="{5B663197-992D-4ED9-AE51-2733F17AEC1A}" type="presOf" srcId="{8868AD12-ACBA-41AB-AB1A-A67C6125CBBE}" destId="{EBEA0508-D6CC-4357-AB40-E830DA744E52}" srcOrd="0" destOrd="0" presId="urn:microsoft.com/office/officeart/2018/2/layout/IconVerticalSolidList"/>
    <dgm:cxn modelId="{193906B4-CB0C-4ADD-AC6E-ED2566688E82}" type="presOf" srcId="{26357B4A-A494-42BE-9068-D903DAA7E372}" destId="{397B2155-DD0C-456B-AE04-07CF84DDF4DD}" srcOrd="0" destOrd="0" presId="urn:microsoft.com/office/officeart/2018/2/layout/IconVerticalSolidList"/>
    <dgm:cxn modelId="{E4BE89B6-C0CB-4F7A-88C0-2F3BFCB9AA99}" type="presOf" srcId="{44D1B452-0189-45C9-8292-6EB5CB923FB4}" destId="{FFD3F4E9-A1E9-413C-A711-D067055087AE}" srcOrd="0" destOrd="0" presId="urn:microsoft.com/office/officeart/2018/2/layout/IconVerticalSolidList"/>
    <dgm:cxn modelId="{A4AD841F-CE09-4F02-876A-3CFDC8F56970}" type="presParOf" srcId="{397B2155-DD0C-456B-AE04-07CF84DDF4DD}" destId="{2F5C9837-781B-4C5B-A3E4-6BA2FF87F773}" srcOrd="0" destOrd="0" presId="urn:microsoft.com/office/officeart/2018/2/layout/IconVerticalSolidList"/>
    <dgm:cxn modelId="{AFCC700A-37BB-468D-A2BB-03799DADF825}" type="presParOf" srcId="{2F5C9837-781B-4C5B-A3E4-6BA2FF87F773}" destId="{9FAEC95A-0347-4161-9C15-E8B6BD4AAF34}" srcOrd="0" destOrd="0" presId="urn:microsoft.com/office/officeart/2018/2/layout/IconVerticalSolidList"/>
    <dgm:cxn modelId="{ADA27EB4-CA95-4521-9215-F763459CFAA8}" type="presParOf" srcId="{2F5C9837-781B-4C5B-A3E4-6BA2FF87F773}" destId="{84B1C3A0-6CAF-4184-ACAB-4D2326F3EEC2}" srcOrd="1" destOrd="0" presId="urn:microsoft.com/office/officeart/2018/2/layout/IconVerticalSolidList"/>
    <dgm:cxn modelId="{6CAB78F4-F896-42CD-B7EB-D0ED3BF3B044}" type="presParOf" srcId="{2F5C9837-781B-4C5B-A3E4-6BA2FF87F773}" destId="{FEED676F-DF15-47F0-BC29-C42B4807DFDD}" srcOrd="2" destOrd="0" presId="urn:microsoft.com/office/officeart/2018/2/layout/IconVerticalSolidList"/>
    <dgm:cxn modelId="{14F4018F-CB05-428E-AF53-0F5DC14CC4F5}" type="presParOf" srcId="{2F5C9837-781B-4C5B-A3E4-6BA2FF87F773}" destId="{FFD3F4E9-A1E9-413C-A711-D067055087AE}" srcOrd="3" destOrd="0" presId="urn:microsoft.com/office/officeart/2018/2/layout/IconVerticalSolidList"/>
    <dgm:cxn modelId="{EFC2743E-0403-4A90-9F18-A6799152E724}" type="presParOf" srcId="{397B2155-DD0C-456B-AE04-07CF84DDF4DD}" destId="{E912C04B-EC8B-44EE-B4C4-6AAF60F5A952}" srcOrd="1" destOrd="0" presId="urn:microsoft.com/office/officeart/2018/2/layout/IconVerticalSolidList"/>
    <dgm:cxn modelId="{12B6D70F-35FD-4561-BCA2-48B949CE4B13}" type="presParOf" srcId="{397B2155-DD0C-456B-AE04-07CF84DDF4DD}" destId="{2B342C03-657D-46B4-9F9D-D1180942673E}" srcOrd="2" destOrd="0" presId="urn:microsoft.com/office/officeart/2018/2/layout/IconVerticalSolidList"/>
    <dgm:cxn modelId="{92D29AD0-AEFC-4B02-813A-1593B7191159}" type="presParOf" srcId="{2B342C03-657D-46B4-9F9D-D1180942673E}" destId="{CF8B48DD-42A4-4AF7-B50A-1387D7014CBB}" srcOrd="0" destOrd="0" presId="urn:microsoft.com/office/officeart/2018/2/layout/IconVerticalSolidList"/>
    <dgm:cxn modelId="{7ADD8A0C-7A52-4578-9DAD-B930CC059333}" type="presParOf" srcId="{2B342C03-657D-46B4-9F9D-D1180942673E}" destId="{3BF6EE80-E93C-460B-B0DB-ABE35BDC3E49}" srcOrd="1" destOrd="0" presId="urn:microsoft.com/office/officeart/2018/2/layout/IconVerticalSolidList"/>
    <dgm:cxn modelId="{1AF222BA-E933-4538-8A0F-41015242A4B0}" type="presParOf" srcId="{2B342C03-657D-46B4-9F9D-D1180942673E}" destId="{25067578-9D4A-42E1-8C63-FC091B5776B2}" srcOrd="2" destOrd="0" presId="urn:microsoft.com/office/officeart/2018/2/layout/IconVerticalSolidList"/>
    <dgm:cxn modelId="{DDD3DE66-4040-401D-87F8-B2EA35250002}" type="presParOf" srcId="{2B342C03-657D-46B4-9F9D-D1180942673E}" destId="{753148CB-5039-4FD2-B149-1AD34249AE1C}" srcOrd="3" destOrd="0" presId="urn:microsoft.com/office/officeart/2018/2/layout/IconVerticalSolidList"/>
    <dgm:cxn modelId="{EF776A12-EF24-4A22-9966-88931C16CB45}" type="presParOf" srcId="{397B2155-DD0C-456B-AE04-07CF84DDF4DD}" destId="{1811395B-AF65-4DC8-BC2C-976B4E37CC18}" srcOrd="3" destOrd="0" presId="urn:microsoft.com/office/officeart/2018/2/layout/IconVerticalSolidList"/>
    <dgm:cxn modelId="{6C22CCBF-8FEB-4456-9FFB-C6F2D1964133}" type="presParOf" srcId="{397B2155-DD0C-456B-AE04-07CF84DDF4DD}" destId="{2690BD07-AD50-4506-BB70-FA1FFABF6FE2}" srcOrd="4" destOrd="0" presId="urn:microsoft.com/office/officeart/2018/2/layout/IconVerticalSolidList"/>
    <dgm:cxn modelId="{086DCE7A-D2F7-42A3-8FB9-D2BCCB2BDEB4}" type="presParOf" srcId="{2690BD07-AD50-4506-BB70-FA1FFABF6FE2}" destId="{D0CFB3E4-93A7-45BB-BCCA-7E22F0A37D51}" srcOrd="0" destOrd="0" presId="urn:microsoft.com/office/officeart/2018/2/layout/IconVerticalSolidList"/>
    <dgm:cxn modelId="{ECAB6C7F-5BA4-46E9-8C5D-526629C2DA82}" type="presParOf" srcId="{2690BD07-AD50-4506-BB70-FA1FFABF6FE2}" destId="{F7D9B27C-D89B-4659-8734-075795CEAF27}" srcOrd="1" destOrd="0" presId="urn:microsoft.com/office/officeart/2018/2/layout/IconVerticalSolidList"/>
    <dgm:cxn modelId="{419B1883-071D-4B30-B0CA-9AF008379D4A}" type="presParOf" srcId="{2690BD07-AD50-4506-BB70-FA1FFABF6FE2}" destId="{EB3689B6-3633-44BD-A9F7-8779EA66CC16}" srcOrd="2" destOrd="0" presId="urn:microsoft.com/office/officeart/2018/2/layout/IconVerticalSolidList"/>
    <dgm:cxn modelId="{489251FA-37C9-468E-BBE6-C1FBF1B41926}" type="presParOf" srcId="{2690BD07-AD50-4506-BB70-FA1FFABF6FE2}" destId="{EBEA0508-D6CC-4357-AB40-E830DA744E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658C1F-0E35-4826-8D94-1253DCD99A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5D71BF-1C66-494F-B1DA-09F2545BE884}">
      <dgm:prSet/>
      <dgm:spPr/>
      <dgm:t>
        <a:bodyPr/>
        <a:lstStyle/>
        <a:p>
          <a:r>
            <a:rPr lang="en-US"/>
            <a:t>Booking a ride from anywhere is possible. Hence, making it very convenient for users.</a:t>
          </a:r>
        </a:p>
      </dgm:t>
    </dgm:pt>
    <dgm:pt modelId="{B9CA1E21-1FFD-4E17-B014-0695EC43AEBA}" type="parTrans" cxnId="{EFC937D5-1EB2-4E4F-BD60-149B56A883FA}">
      <dgm:prSet/>
      <dgm:spPr/>
      <dgm:t>
        <a:bodyPr/>
        <a:lstStyle/>
        <a:p>
          <a:endParaRPr lang="en-US"/>
        </a:p>
      </dgm:t>
    </dgm:pt>
    <dgm:pt modelId="{4AC4A8F7-E9C8-405F-AC58-AA5754907499}" type="sibTrans" cxnId="{EFC937D5-1EB2-4E4F-BD60-149B56A883FA}">
      <dgm:prSet/>
      <dgm:spPr/>
      <dgm:t>
        <a:bodyPr/>
        <a:lstStyle/>
        <a:p>
          <a:endParaRPr lang="en-US"/>
        </a:p>
      </dgm:t>
    </dgm:pt>
    <dgm:pt modelId="{659EE438-CA51-47CE-95E9-AB2249269DDD}">
      <dgm:prSet/>
      <dgm:spPr/>
      <dgm:t>
        <a:bodyPr/>
        <a:lstStyle/>
        <a:p>
          <a:r>
            <a:rPr lang="en-US"/>
            <a:t>The payment mechanism is very convenient for the travelers, since they do not have to carry cash around with them. </a:t>
          </a:r>
        </a:p>
      </dgm:t>
    </dgm:pt>
    <dgm:pt modelId="{6270E9F2-E891-496C-BB76-A20D66D6742A}" type="parTrans" cxnId="{5EC507DB-513E-438A-AF51-8F47DEC0C318}">
      <dgm:prSet/>
      <dgm:spPr/>
      <dgm:t>
        <a:bodyPr/>
        <a:lstStyle/>
        <a:p>
          <a:endParaRPr lang="en-US"/>
        </a:p>
      </dgm:t>
    </dgm:pt>
    <dgm:pt modelId="{BA178113-C180-497C-8592-392BF37B36BF}" type="sibTrans" cxnId="{5EC507DB-513E-438A-AF51-8F47DEC0C318}">
      <dgm:prSet/>
      <dgm:spPr/>
      <dgm:t>
        <a:bodyPr/>
        <a:lstStyle/>
        <a:p>
          <a:endParaRPr lang="en-US"/>
        </a:p>
      </dgm:t>
    </dgm:pt>
    <dgm:pt modelId="{9DBB425A-16E1-41AB-9FBA-0291D2859317}">
      <dgm:prSet/>
      <dgm:spPr/>
      <dgm:t>
        <a:bodyPr/>
        <a:lstStyle/>
        <a:p>
          <a:r>
            <a:rPr lang="en-US"/>
            <a:t>With the use of the app, there is more transparency because passengers can evaluate and rate cab drivers.</a:t>
          </a:r>
        </a:p>
      </dgm:t>
    </dgm:pt>
    <dgm:pt modelId="{8DE7B2D3-F0EF-49E4-885B-79F79F129DE8}" type="parTrans" cxnId="{8FBBB9CF-E156-43A4-9F44-E24FE18AE1EE}">
      <dgm:prSet/>
      <dgm:spPr/>
      <dgm:t>
        <a:bodyPr/>
        <a:lstStyle/>
        <a:p>
          <a:endParaRPr lang="en-US"/>
        </a:p>
      </dgm:t>
    </dgm:pt>
    <dgm:pt modelId="{06DE8A0B-FFB6-4848-8D98-AAB97B002246}" type="sibTrans" cxnId="{8FBBB9CF-E156-43A4-9F44-E24FE18AE1EE}">
      <dgm:prSet/>
      <dgm:spPr/>
      <dgm:t>
        <a:bodyPr/>
        <a:lstStyle/>
        <a:p>
          <a:endParaRPr lang="en-US"/>
        </a:p>
      </dgm:t>
    </dgm:pt>
    <dgm:pt modelId="{0A70370A-5DBB-4B58-BEC6-E4C1AEF27051}">
      <dgm:prSet/>
      <dgm:spPr/>
      <dgm:t>
        <a:bodyPr/>
        <a:lstStyle/>
        <a:p>
          <a:r>
            <a:rPr lang="en-US"/>
            <a:t>They don't have to stand on the side of the road, waiting for a cab. This saves them a significant amount of time and effort.</a:t>
          </a:r>
        </a:p>
      </dgm:t>
    </dgm:pt>
    <dgm:pt modelId="{D3BC2196-C0A0-4C44-BF42-1DE303886D9B}" type="parTrans" cxnId="{B53A2D63-AEDE-4EA4-BB0C-3DF3AF674084}">
      <dgm:prSet/>
      <dgm:spPr/>
      <dgm:t>
        <a:bodyPr/>
        <a:lstStyle/>
        <a:p>
          <a:endParaRPr lang="en-US"/>
        </a:p>
      </dgm:t>
    </dgm:pt>
    <dgm:pt modelId="{1942C90E-BB44-4154-B4F5-4A58927BD42F}" type="sibTrans" cxnId="{B53A2D63-AEDE-4EA4-BB0C-3DF3AF674084}">
      <dgm:prSet/>
      <dgm:spPr/>
      <dgm:t>
        <a:bodyPr/>
        <a:lstStyle/>
        <a:p>
          <a:endParaRPr lang="en-US"/>
        </a:p>
      </dgm:t>
    </dgm:pt>
    <dgm:pt modelId="{D3A0E170-BBD9-482F-B2FF-FE8AF8516F7F}" type="pres">
      <dgm:prSet presAssocID="{5D658C1F-0E35-4826-8D94-1253DCD99A16}" presName="linear" presStyleCnt="0">
        <dgm:presLayoutVars>
          <dgm:animLvl val="lvl"/>
          <dgm:resizeHandles val="exact"/>
        </dgm:presLayoutVars>
      </dgm:prSet>
      <dgm:spPr/>
    </dgm:pt>
    <dgm:pt modelId="{A6FD7D36-665C-4FC4-952D-43B02082520E}" type="pres">
      <dgm:prSet presAssocID="{185D71BF-1C66-494F-B1DA-09F2545BE8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EE33DA-1AF5-4E2F-BF28-19AA33799631}" type="pres">
      <dgm:prSet presAssocID="{4AC4A8F7-E9C8-405F-AC58-AA5754907499}" presName="spacer" presStyleCnt="0"/>
      <dgm:spPr/>
    </dgm:pt>
    <dgm:pt modelId="{3641E172-C566-4FB6-94B9-58EDD9FB1142}" type="pres">
      <dgm:prSet presAssocID="{659EE438-CA51-47CE-95E9-AB2249269D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2AC58F-DC17-44FF-A8E8-9ACE0945F0A4}" type="pres">
      <dgm:prSet presAssocID="{BA178113-C180-497C-8592-392BF37B36BF}" presName="spacer" presStyleCnt="0"/>
      <dgm:spPr/>
    </dgm:pt>
    <dgm:pt modelId="{EE22E663-8749-4E02-B18C-D8ABB8F939BA}" type="pres">
      <dgm:prSet presAssocID="{9DBB425A-16E1-41AB-9FBA-0291D28593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AD1303-3716-4FF9-9DA0-8A1CFA2EC92A}" type="pres">
      <dgm:prSet presAssocID="{06DE8A0B-FFB6-4848-8D98-AAB97B002246}" presName="spacer" presStyleCnt="0"/>
      <dgm:spPr/>
    </dgm:pt>
    <dgm:pt modelId="{41026CFF-A080-44F3-B9BB-98FDB26961E1}" type="pres">
      <dgm:prSet presAssocID="{0A70370A-5DBB-4B58-BEC6-E4C1AEF270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60EA2D-46D2-4ECA-A432-181BC7C9A705}" type="presOf" srcId="{9DBB425A-16E1-41AB-9FBA-0291D2859317}" destId="{EE22E663-8749-4E02-B18C-D8ABB8F939BA}" srcOrd="0" destOrd="0" presId="urn:microsoft.com/office/officeart/2005/8/layout/vList2"/>
    <dgm:cxn modelId="{B53A2D63-AEDE-4EA4-BB0C-3DF3AF674084}" srcId="{5D658C1F-0E35-4826-8D94-1253DCD99A16}" destId="{0A70370A-5DBB-4B58-BEC6-E4C1AEF27051}" srcOrd="3" destOrd="0" parTransId="{D3BC2196-C0A0-4C44-BF42-1DE303886D9B}" sibTransId="{1942C90E-BB44-4154-B4F5-4A58927BD42F}"/>
    <dgm:cxn modelId="{8FBBB9CF-E156-43A4-9F44-E24FE18AE1EE}" srcId="{5D658C1F-0E35-4826-8D94-1253DCD99A16}" destId="{9DBB425A-16E1-41AB-9FBA-0291D2859317}" srcOrd="2" destOrd="0" parTransId="{8DE7B2D3-F0EF-49E4-885B-79F79F129DE8}" sibTransId="{06DE8A0B-FFB6-4848-8D98-AAB97B002246}"/>
    <dgm:cxn modelId="{EFC937D5-1EB2-4E4F-BD60-149B56A883FA}" srcId="{5D658C1F-0E35-4826-8D94-1253DCD99A16}" destId="{185D71BF-1C66-494F-B1DA-09F2545BE884}" srcOrd="0" destOrd="0" parTransId="{B9CA1E21-1FFD-4E17-B014-0695EC43AEBA}" sibTransId="{4AC4A8F7-E9C8-405F-AC58-AA5754907499}"/>
    <dgm:cxn modelId="{5EC507DB-513E-438A-AF51-8F47DEC0C318}" srcId="{5D658C1F-0E35-4826-8D94-1253DCD99A16}" destId="{659EE438-CA51-47CE-95E9-AB2249269DDD}" srcOrd="1" destOrd="0" parTransId="{6270E9F2-E891-496C-BB76-A20D66D6742A}" sibTransId="{BA178113-C180-497C-8592-392BF37B36BF}"/>
    <dgm:cxn modelId="{9CACA1DB-5DF8-49A7-AE20-C03AB9E6CB58}" type="presOf" srcId="{5D658C1F-0E35-4826-8D94-1253DCD99A16}" destId="{D3A0E170-BBD9-482F-B2FF-FE8AF8516F7F}" srcOrd="0" destOrd="0" presId="urn:microsoft.com/office/officeart/2005/8/layout/vList2"/>
    <dgm:cxn modelId="{0A2A5CDF-4F12-46B4-BFCA-1BBDE2EBC431}" type="presOf" srcId="{659EE438-CA51-47CE-95E9-AB2249269DDD}" destId="{3641E172-C566-4FB6-94B9-58EDD9FB1142}" srcOrd="0" destOrd="0" presId="urn:microsoft.com/office/officeart/2005/8/layout/vList2"/>
    <dgm:cxn modelId="{557DC4E3-A8C1-42DA-A41E-FEEDF6A79FCC}" type="presOf" srcId="{185D71BF-1C66-494F-B1DA-09F2545BE884}" destId="{A6FD7D36-665C-4FC4-952D-43B02082520E}" srcOrd="0" destOrd="0" presId="urn:microsoft.com/office/officeart/2005/8/layout/vList2"/>
    <dgm:cxn modelId="{F9E345EF-54C8-4FAA-A916-D44D01ADE867}" type="presOf" srcId="{0A70370A-5DBB-4B58-BEC6-E4C1AEF27051}" destId="{41026CFF-A080-44F3-B9BB-98FDB26961E1}" srcOrd="0" destOrd="0" presId="urn:microsoft.com/office/officeart/2005/8/layout/vList2"/>
    <dgm:cxn modelId="{7DB5FF1C-678D-4560-8E05-6D77D08740B0}" type="presParOf" srcId="{D3A0E170-BBD9-482F-B2FF-FE8AF8516F7F}" destId="{A6FD7D36-665C-4FC4-952D-43B02082520E}" srcOrd="0" destOrd="0" presId="urn:microsoft.com/office/officeart/2005/8/layout/vList2"/>
    <dgm:cxn modelId="{4942E78E-2DFE-47E6-A13C-D8F63DB4957E}" type="presParOf" srcId="{D3A0E170-BBD9-482F-B2FF-FE8AF8516F7F}" destId="{EAEE33DA-1AF5-4E2F-BF28-19AA33799631}" srcOrd="1" destOrd="0" presId="urn:microsoft.com/office/officeart/2005/8/layout/vList2"/>
    <dgm:cxn modelId="{778B259D-92E0-4AC2-BC29-0192DBB82E0A}" type="presParOf" srcId="{D3A0E170-BBD9-482F-B2FF-FE8AF8516F7F}" destId="{3641E172-C566-4FB6-94B9-58EDD9FB1142}" srcOrd="2" destOrd="0" presId="urn:microsoft.com/office/officeart/2005/8/layout/vList2"/>
    <dgm:cxn modelId="{1D8A66CC-718C-4C85-B721-BEB26621A374}" type="presParOf" srcId="{D3A0E170-BBD9-482F-B2FF-FE8AF8516F7F}" destId="{392AC58F-DC17-44FF-A8E8-9ACE0945F0A4}" srcOrd="3" destOrd="0" presId="urn:microsoft.com/office/officeart/2005/8/layout/vList2"/>
    <dgm:cxn modelId="{991DD26A-8F9E-4198-9EA1-803B179A003B}" type="presParOf" srcId="{D3A0E170-BBD9-482F-B2FF-FE8AF8516F7F}" destId="{EE22E663-8749-4E02-B18C-D8ABB8F939BA}" srcOrd="4" destOrd="0" presId="urn:microsoft.com/office/officeart/2005/8/layout/vList2"/>
    <dgm:cxn modelId="{26078176-57FE-49B3-B18C-2DBF7FC806FB}" type="presParOf" srcId="{D3A0E170-BBD9-482F-B2FF-FE8AF8516F7F}" destId="{7BAD1303-3716-4FF9-9DA0-8A1CFA2EC92A}" srcOrd="5" destOrd="0" presId="urn:microsoft.com/office/officeart/2005/8/layout/vList2"/>
    <dgm:cxn modelId="{FC1725C5-D1C5-4EE0-8774-6869D50108CC}" type="presParOf" srcId="{D3A0E170-BBD9-482F-B2FF-FE8AF8516F7F}" destId="{41026CFF-A080-44F3-B9BB-98FDB26961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AB1C4-34D1-4DAE-834A-968EF0723924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6EC1770-19E1-45D5-91B7-CE9200D795AB}">
      <dgm:prSet/>
      <dgm:spPr/>
      <dgm:t>
        <a:bodyPr/>
        <a:lstStyle/>
        <a:p>
          <a:r>
            <a:rPr lang="en-US" dirty="0"/>
            <a:t>Taxi booking apps have seen a great growth in recent years, and this trend is expected to continue in the future. It's a business that will never die because it benefits passengers and app users in so many ways.</a:t>
          </a:r>
        </a:p>
      </dgm:t>
    </dgm:pt>
    <dgm:pt modelId="{756CA094-1A10-42B9-AE61-58C1131346C7}" type="parTrans" cxnId="{9BB5929E-5420-48E0-BE8D-A29C15931585}">
      <dgm:prSet/>
      <dgm:spPr/>
      <dgm:t>
        <a:bodyPr/>
        <a:lstStyle/>
        <a:p>
          <a:endParaRPr lang="en-US"/>
        </a:p>
      </dgm:t>
    </dgm:pt>
    <dgm:pt modelId="{7875CE58-F8FE-47CA-AE86-0455B77F1D6B}" type="sibTrans" cxnId="{9BB5929E-5420-48E0-BE8D-A29C15931585}">
      <dgm:prSet/>
      <dgm:spPr/>
      <dgm:t>
        <a:bodyPr/>
        <a:lstStyle/>
        <a:p>
          <a:endParaRPr lang="en-US"/>
        </a:p>
      </dgm:t>
    </dgm:pt>
    <dgm:pt modelId="{9BBDF03C-C2FE-41C2-B99B-1A2B5EF9D43D}">
      <dgm:prSet/>
      <dgm:spPr/>
      <dgm:t>
        <a:bodyPr/>
        <a:lstStyle/>
        <a:p>
          <a:pPr rtl="0"/>
          <a:r>
            <a:rPr lang="en" dirty="0"/>
            <a:t>The taxi market expected CAGR 9.22% in 2019-2024. The market value will be US$216,810m in 2020 and US$318,765m in 2023.</a:t>
          </a:r>
        </a:p>
      </dgm:t>
    </dgm:pt>
    <dgm:pt modelId="{9FDE3DD6-D734-4D80-8E39-6CEE8D7ABB30}" type="parTrans" cxnId="{EA12EABC-ED5A-413B-977D-F34EE80E3FB9}">
      <dgm:prSet/>
      <dgm:spPr/>
      <dgm:t>
        <a:bodyPr/>
        <a:lstStyle/>
        <a:p>
          <a:endParaRPr lang="en-US"/>
        </a:p>
      </dgm:t>
    </dgm:pt>
    <dgm:pt modelId="{F05071B0-6C95-4FD2-A860-2F2E26469DC0}" type="sibTrans" cxnId="{EA12EABC-ED5A-413B-977D-F34EE80E3FB9}">
      <dgm:prSet/>
      <dgm:spPr/>
      <dgm:t>
        <a:bodyPr/>
        <a:lstStyle/>
        <a:p>
          <a:endParaRPr lang="en-US"/>
        </a:p>
      </dgm:t>
    </dgm:pt>
    <dgm:pt modelId="{4CDC9B97-B179-4A41-8673-291A248F8A7C}" type="pres">
      <dgm:prSet presAssocID="{711AB1C4-34D1-4DAE-834A-968EF07239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C44F2E-79D8-4E56-AFD3-745686FE03C7}" type="pres">
      <dgm:prSet presAssocID="{66EC1770-19E1-45D5-91B7-CE9200D795AB}" presName="hierRoot1" presStyleCnt="0"/>
      <dgm:spPr/>
    </dgm:pt>
    <dgm:pt modelId="{EF423E40-FB3D-4BCE-B590-D46A1E484B7F}" type="pres">
      <dgm:prSet presAssocID="{66EC1770-19E1-45D5-91B7-CE9200D795AB}" presName="composite" presStyleCnt="0"/>
      <dgm:spPr/>
    </dgm:pt>
    <dgm:pt modelId="{7779C879-DCF6-4C36-A133-95C0098BD4B5}" type="pres">
      <dgm:prSet presAssocID="{66EC1770-19E1-45D5-91B7-CE9200D795AB}" presName="background" presStyleLbl="node0" presStyleIdx="0" presStyleCnt="2"/>
      <dgm:spPr/>
    </dgm:pt>
    <dgm:pt modelId="{FDBBD078-5641-42A2-82AB-5815092BE331}" type="pres">
      <dgm:prSet presAssocID="{66EC1770-19E1-45D5-91B7-CE9200D795AB}" presName="text" presStyleLbl="fgAcc0" presStyleIdx="0" presStyleCnt="2">
        <dgm:presLayoutVars>
          <dgm:chPref val="3"/>
        </dgm:presLayoutVars>
      </dgm:prSet>
      <dgm:spPr/>
    </dgm:pt>
    <dgm:pt modelId="{7DD3A619-0049-4B0F-BE94-8F8502AF816D}" type="pres">
      <dgm:prSet presAssocID="{66EC1770-19E1-45D5-91B7-CE9200D795AB}" presName="hierChild2" presStyleCnt="0"/>
      <dgm:spPr/>
    </dgm:pt>
    <dgm:pt modelId="{12624747-98BD-4F49-9C26-B42882DC7D82}" type="pres">
      <dgm:prSet presAssocID="{9BBDF03C-C2FE-41C2-B99B-1A2B5EF9D43D}" presName="hierRoot1" presStyleCnt="0"/>
      <dgm:spPr/>
    </dgm:pt>
    <dgm:pt modelId="{4C3B27E2-2584-4276-8C0D-D5E4AF01EB0D}" type="pres">
      <dgm:prSet presAssocID="{9BBDF03C-C2FE-41C2-B99B-1A2B5EF9D43D}" presName="composite" presStyleCnt="0"/>
      <dgm:spPr/>
    </dgm:pt>
    <dgm:pt modelId="{A76418AB-E7EC-4CEB-97AD-21BF535A3E53}" type="pres">
      <dgm:prSet presAssocID="{9BBDF03C-C2FE-41C2-B99B-1A2B5EF9D43D}" presName="background" presStyleLbl="node0" presStyleIdx="1" presStyleCnt="2"/>
      <dgm:spPr/>
    </dgm:pt>
    <dgm:pt modelId="{4AB6116D-DE01-4507-9F5B-40E72495165A}" type="pres">
      <dgm:prSet presAssocID="{9BBDF03C-C2FE-41C2-B99B-1A2B5EF9D43D}" presName="text" presStyleLbl="fgAcc0" presStyleIdx="1" presStyleCnt="2">
        <dgm:presLayoutVars>
          <dgm:chPref val="3"/>
        </dgm:presLayoutVars>
      </dgm:prSet>
      <dgm:spPr/>
    </dgm:pt>
    <dgm:pt modelId="{27C176F8-32BA-4370-B777-B06DCC8B0657}" type="pres">
      <dgm:prSet presAssocID="{9BBDF03C-C2FE-41C2-B99B-1A2B5EF9D43D}" presName="hierChild2" presStyleCnt="0"/>
      <dgm:spPr/>
    </dgm:pt>
  </dgm:ptLst>
  <dgm:cxnLst>
    <dgm:cxn modelId="{012AA73C-396B-4820-80B1-31CD021A3514}" type="presOf" srcId="{711AB1C4-34D1-4DAE-834A-968EF0723924}" destId="{4CDC9B97-B179-4A41-8673-291A248F8A7C}" srcOrd="0" destOrd="0" presId="urn:microsoft.com/office/officeart/2005/8/layout/hierarchy1"/>
    <dgm:cxn modelId="{6E6DC15A-DBFD-440E-96AB-5A9D067EAD11}" type="presOf" srcId="{66EC1770-19E1-45D5-91B7-CE9200D795AB}" destId="{FDBBD078-5641-42A2-82AB-5815092BE331}" srcOrd="0" destOrd="0" presId="urn:microsoft.com/office/officeart/2005/8/layout/hierarchy1"/>
    <dgm:cxn modelId="{9BB5929E-5420-48E0-BE8D-A29C15931585}" srcId="{711AB1C4-34D1-4DAE-834A-968EF0723924}" destId="{66EC1770-19E1-45D5-91B7-CE9200D795AB}" srcOrd="0" destOrd="0" parTransId="{756CA094-1A10-42B9-AE61-58C1131346C7}" sibTransId="{7875CE58-F8FE-47CA-AE86-0455B77F1D6B}"/>
    <dgm:cxn modelId="{EA12EABC-ED5A-413B-977D-F34EE80E3FB9}" srcId="{711AB1C4-34D1-4DAE-834A-968EF0723924}" destId="{9BBDF03C-C2FE-41C2-B99B-1A2B5EF9D43D}" srcOrd="1" destOrd="0" parTransId="{9FDE3DD6-D734-4D80-8E39-6CEE8D7ABB30}" sibTransId="{F05071B0-6C95-4FD2-A860-2F2E26469DC0}"/>
    <dgm:cxn modelId="{D520B3D4-B008-4ED5-BF71-332D095D4D72}" type="presOf" srcId="{9BBDF03C-C2FE-41C2-B99B-1A2B5EF9D43D}" destId="{4AB6116D-DE01-4507-9F5B-40E72495165A}" srcOrd="0" destOrd="0" presId="urn:microsoft.com/office/officeart/2005/8/layout/hierarchy1"/>
    <dgm:cxn modelId="{ED7B04F2-DED1-4D8D-BF2B-0B4E2D1E7C44}" type="presParOf" srcId="{4CDC9B97-B179-4A41-8673-291A248F8A7C}" destId="{54C44F2E-79D8-4E56-AFD3-745686FE03C7}" srcOrd="0" destOrd="0" presId="urn:microsoft.com/office/officeart/2005/8/layout/hierarchy1"/>
    <dgm:cxn modelId="{9DA69733-4D6D-431E-842C-5C37982BCD8E}" type="presParOf" srcId="{54C44F2E-79D8-4E56-AFD3-745686FE03C7}" destId="{EF423E40-FB3D-4BCE-B590-D46A1E484B7F}" srcOrd="0" destOrd="0" presId="urn:microsoft.com/office/officeart/2005/8/layout/hierarchy1"/>
    <dgm:cxn modelId="{80253C6F-D239-4148-ACA1-F549DC93B1B8}" type="presParOf" srcId="{EF423E40-FB3D-4BCE-B590-D46A1E484B7F}" destId="{7779C879-DCF6-4C36-A133-95C0098BD4B5}" srcOrd="0" destOrd="0" presId="urn:microsoft.com/office/officeart/2005/8/layout/hierarchy1"/>
    <dgm:cxn modelId="{DE1D1B8D-E9CE-424B-B721-654B0C2ED9DA}" type="presParOf" srcId="{EF423E40-FB3D-4BCE-B590-D46A1E484B7F}" destId="{FDBBD078-5641-42A2-82AB-5815092BE331}" srcOrd="1" destOrd="0" presId="urn:microsoft.com/office/officeart/2005/8/layout/hierarchy1"/>
    <dgm:cxn modelId="{E0FB3F92-2723-4648-8943-E81658365C3E}" type="presParOf" srcId="{54C44F2E-79D8-4E56-AFD3-745686FE03C7}" destId="{7DD3A619-0049-4B0F-BE94-8F8502AF816D}" srcOrd="1" destOrd="0" presId="urn:microsoft.com/office/officeart/2005/8/layout/hierarchy1"/>
    <dgm:cxn modelId="{837CA402-D198-4519-9241-09C5DD8192EB}" type="presParOf" srcId="{4CDC9B97-B179-4A41-8673-291A248F8A7C}" destId="{12624747-98BD-4F49-9C26-B42882DC7D82}" srcOrd="1" destOrd="0" presId="urn:microsoft.com/office/officeart/2005/8/layout/hierarchy1"/>
    <dgm:cxn modelId="{EDAA07A0-D09E-4577-A72C-7991959EB864}" type="presParOf" srcId="{12624747-98BD-4F49-9C26-B42882DC7D82}" destId="{4C3B27E2-2584-4276-8C0D-D5E4AF01EB0D}" srcOrd="0" destOrd="0" presId="urn:microsoft.com/office/officeart/2005/8/layout/hierarchy1"/>
    <dgm:cxn modelId="{413C24A2-407D-41E2-8D04-96A031745C56}" type="presParOf" srcId="{4C3B27E2-2584-4276-8C0D-D5E4AF01EB0D}" destId="{A76418AB-E7EC-4CEB-97AD-21BF535A3E53}" srcOrd="0" destOrd="0" presId="urn:microsoft.com/office/officeart/2005/8/layout/hierarchy1"/>
    <dgm:cxn modelId="{E7C46BFC-1523-411F-8189-DBF31DAAE4EB}" type="presParOf" srcId="{4C3B27E2-2584-4276-8C0D-D5E4AF01EB0D}" destId="{4AB6116D-DE01-4507-9F5B-40E72495165A}" srcOrd="1" destOrd="0" presId="urn:microsoft.com/office/officeart/2005/8/layout/hierarchy1"/>
    <dgm:cxn modelId="{A5E17411-EAFA-4CF5-A421-1871A264FD7B}" type="presParOf" srcId="{12624747-98BD-4F49-9C26-B42882DC7D82}" destId="{27C176F8-32BA-4370-B777-B06DCC8B06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172D17-6989-4612-9E16-4DC1FF624AD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5FDECD-1261-499C-8D72-18D878F2AAE7}">
      <dgm:prSet/>
      <dgm:spPr/>
      <dgm:t>
        <a:bodyPr/>
        <a:lstStyle/>
        <a:p>
          <a:pPr rtl="0"/>
          <a:r>
            <a:rPr lang="en-US"/>
            <a:t>2)</a:t>
          </a:r>
          <a:r>
            <a:rPr lang="en-US">
              <a:latin typeface="Corbel" panose="020B0503020204020204"/>
            </a:rPr>
            <a:t> Cab</a:t>
          </a:r>
          <a:r>
            <a:rPr lang="en-US" b="1"/>
            <a:t> allocation during peak hours</a:t>
          </a:r>
          <a:r>
            <a:rPr lang="en-US" b="1">
              <a:latin typeface="Corbel" panose="020B0503020204020204"/>
            </a:rPr>
            <a:t>:- </a:t>
          </a:r>
          <a:r>
            <a:rPr lang="en-US" b="0">
              <a:latin typeface="Corbel" panose="020B0503020204020204"/>
            </a:rPr>
            <a:t>The</a:t>
          </a:r>
          <a:r>
            <a:rPr lang="en-US" b="0"/>
            <a:t> </a:t>
          </a:r>
          <a:r>
            <a:rPr lang="en-US" b="0">
              <a:latin typeface="Corbel" panose="020B0503020204020204"/>
            </a:rPr>
            <a:t>website's </a:t>
          </a:r>
          <a:r>
            <a:rPr lang="en-US" b="0"/>
            <a:t>poor </a:t>
          </a:r>
          <a:r>
            <a:rPr lang="en-US" b="0">
              <a:latin typeface="Corbel" panose="020B0503020204020204"/>
            </a:rPr>
            <a:t> </a:t>
          </a:r>
          <a:r>
            <a:rPr lang="en-US" b="0"/>
            <a:t>performance.</a:t>
          </a:r>
        </a:p>
      </dgm:t>
    </dgm:pt>
    <dgm:pt modelId="{A29DE35D-ED4F-4700-B3EF-F65D150763D6}" type="parTrans" cxnId="{B2234CAF-870E-4015-896B-233D15B06177}">
      <dgm:prSet/>
      <dgm:spPr/>
      <dgm:t>
        <a:bodyPr/>
        <a:lstStyle/>
        <a:p>
          <a:endParaRPr lang="en-US"/>
        </a:p>
      </dgm:t>
    </dgm:pt>
    <dgm:pt modelId="{035EEEE7-22F7-48D5-BE02-44EF430C8197}" type="sibTrans" cxnId="{B2234CAF-870E-4015-896B-233D15B06177}">
      <dgm:prSet/>
      <dgm:spPr/>
      <dgm:t>
        <a:bodyPr/>
        <a:lstStyle/>
        <a:p>
          <a:endParaRPr lang="en-US"/>
        </a:p>
      </dgm:t>
    </dgm:pt>
    <dgm:pt modelId="{8317F2D4-8319-4AE9-94BE-D299974A1311}">
      <dgm:prSet phldr="0"/>
      <dgm:spPr/>
      <dgm:t>
        <a:bodyPr/>
        <a:lstStyle/>
        <a:p>
          <a:pPr rtl="0"/>
          <a:r>
            <a:rPr lang="en-US" b="1"/>
            <a:t>solution</a:t>
          </a:r>
          <a:r>
            <a:rPr lang="en-US"/>
            <a:t>:- Use better technology, a good algorithm, cleaner code will always outperform</a:t>
          </a:r>
          <a:r>
            <a:rPr lang="en-US">
              <a:latin typeface="Corbel" panose="020B0503020204020204"/>
            </a:rPr>
            <a:t>. </a:t>
          </a:r>
          <a:endParaRPr lang="en-US">
            <a:latin typeface="Times New Roman"/>
            <a:cs typeface="Times New Roman"/>
          </a:endParaRPr>
        </a:p>
      </dgm:t>
    </dgm:pt>
    <dgm:pt modelId="{AE7F4FB3-2008-45BA-8286-B058293B0619}" type="parTrans" cxnId="{09E5CE76-E702-46AA-9EBC-C0348A06B1FE}">
      <dgm:prSet/>
      <dgm:spPr/>
      <dgm:t>
        <a:bodyPr/>
        <a:lstStyle/>
        <a:p>
          <a:endParaRPr lang="en-US"/>
        </a:p>
      </dgm:t>
    </dgm:pt>
    <dgm:pt modelId="{1B1CDEA3-D38C-41BA-87A1-D69A0A69FE84}" type="sibTrans" cxnId="{09E5CE76-E702-46AA-9EBC-C0348A06B1FE}">
      <dgm:prSet/>
      <dgm:spPr/>
      <dgm:t>
        <a:bodyPr/>
        <a:lstStyle/>
        <a:p>
          <a:endParaRPr lang="en-US"/>
        </a:p>
      </dgm:t>
    </dgm:pt>
    <dgm:pt modelId="{96EC5160-9C07-42EE-8AB1-0551F2A72B93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 </a:t>
          </a:r>
          <a:r>
            <a:rPr lang="en-US"/>
            <a:t>3 </a:t>
          </a:r>
          <a:r>
            <a:rPr lang="en-US">
              <a:latin typeface="Corbel" panose="020B0503020204020204"/>
            </a:rPr>
            <a:t>) </a:t>
          </a:r>
          <a:r>
            <a:rPr lang="en-US"/>
            <a:t>Providing a safe and secure service</a:t>
          </a:r>
          <a:r>
            <a:rPr lang="en-US">
              <a:latin typeface="Corbel" panose="020B0503020204020204"/>
            </a:rPr>
            <a:t>:-  Give</a:t>
          </a:r>
          <a:r>
            <a:rPr lang="en-US"/>
            <a:t> a safe and secure service.</a:t>
          </a:r>
        </a:p>
      </dgm:t>
    </dgm:pt>
    <dgm:pt modelId="{FFEFE42E-461F-48BD-BC71-6FF9EAE6A8AA}" type="parTrans" cxnId="{C4106AEF-9720-4826-BF10-D151D80FE1D7}">
      <dgm:prSet/>
      <dgm:spPr/>
      <dgm:t>
        <a:bodyPr/>
        <a:lstStyle/>
        <a:p>
          <a:endParaRPr lang="en-US"/>
        </a:p>
      </dgm:t>
    </dgm:pt>
    <dgm:pt modelId="{F314B9DC-7C0B-4A2E-A7CC-59DE2C504184}" type="sibTrans" cxnId="{C4106AEF-9720-4826-BF10-D151D80FE1D7}">
      <dgm:prSet/>
      <dgm:spPr/>
      <dgm:t>
        <a:bodyPr/>
        <a:lstStyle/>
        <a:p>
          <a:endParaRPr lang="en-US"/>
        </a:p>
      </dgm:t>
    </dgm:pt>
    <dgm:pt modelId="{9333B784-9125-C840-95E7-4E326CCD125F}">
      <dgm:prSet/>
      <dgm:spPr/>
      <dgm:t>
        <a:bodyPr/>
        <a:lstStyle/>
        <a:p>
          <a:pPr rtl="0"/>
          <a:r>
            <a:rPr lang="en-US"/>
            <a:t>1) </a:t>
          </a:r>
          <a:r>
            <a:rPr lang="en-US" b="1"/>
            <a:t>Having good drivers</a:t>
          </a:r>
          <a:r>
            <a:rPr lang="en-US" b="1">
              <a:latin typeface="Corbel" panose="020B0503020204020204"/>
            </a:rPr>
            <a:t>:- </a:t>
          </a:r>
          <a:r>
            <a:rPr lang="en-US">
              <a:latin typeface="Corbel" panose="020B0503020204020204"/>
            </a:rPr>
            <a:t>       </a:t>
          </a:r>
          <a:r>
            <a:rPr lang="en-US"/>
            <a:t>There have been numerous cases where a lack of  experience and professional behavior resulted in customers reporting the drivers as having  had a hazardous driving experience.</a:t>
          </a:r>
          <a:endParaRPr lang="en-US">
            <a:latin typeface="Corbel" panose="020B0503020204020204"/>
          </a:endParaRPr>
        </a:p>
      </dgm:t>
    </dgm:pt>
    <dgm:pt modelId="{7667D5AB-432A-9048-ACD7-1A8E791955E8}" type="parTrans" cxnId="{85987A78-8B66-904B-8AB9-95B43B66BE30}">
      <dgm:prSet/>
      <dgm:spPr/>
      <dgm:t>
        <a:bodyPr/>
        <a:lstStyle/>
        <a:p>
          <a:endParaRPr lang="en-US"/>
        </a:p>
      </dgm:t>
    </dgm:pt>
    <dgm:pt modelId="{C3AD60B5-5E27-FF45-A6DF-7C20BE6E3A23}" type="sibTrans" cxnId="{85987A78-8B66-904B-8AB9-95B43B66BE30}">
      <dgm:prSet/>
      <dgm:spPr/>
      <dgm:t>
        <a:bodyPr/>
        <a:lstStyle/>
        <a:p>
          <a:endParaRPr lang="en-US"/>
        </a:p>
      </dgm:t>
    </dgm:pt>
    <dgm:pt modelId="{ABE6FDAC-1D95-46A3-A8D6-DADB39D32DB9}">
      <dgm:prSet phldr="0"/>
      <dgm:spPr/>
      <dgm:t>
        <a:bodyPr/>
        <a:lstStyle/>
        <a:p>
          <a:pPr algn="l" rtl="0"/>
          <a:r>
            <a:rPr lang="en-US" b="1"/>
            <a:t>solution</a:t>
          </a:r>
          <a:r>
            <a:rPr lang="en-US" b="1">
              <a:latin typeface="Corbel" panose="020B0503020204020204"/>
            </a:rPr>
            <a:t>:-</a:t>
          </a:r>
          <a:r>
            <a:rPr lang="en-US">
              <a:latin typeface="Corbel" panose="020B0503020204020204"/>
            </a:rPr>
            <a:t>   </a:t>
          </a:r>
          <a:r>
            <a:rPr lang="en-US"/>
            <a:t>Hire trained drivers.</a:t>
          </a:r>
          <a:r>
            <a:rPr lang="en-US">
              <a:latin typeface="Corbel" panose="020B0503020204020204"/>
            </a:rPr>
            <a:t> </a:t>
          </a:r>
          <a:r>
            <a:rPr lang="en-US"/>
            <a:t>Establish better feedback and driver tracking system to </a:t>
          </a:r>
          <a:r>
            <a:rPr lang="en-US">
              <a:latin typeface="Corbel" panose="020B0503020204020204"/>
            </a:rPr>
            <a:t>assess</a:t>
          </a:r>
          <a:r>
            <a:rPr lang="en-US"/>
            <a:t> your driver's </a:t>
          </a:r>
          <a:r>
            <a:rPr lang="en-US">
              <a:latin typeface="Corbel" panose="020B0503020204020204"/>
            </a:rPr>
            <a:t>performance</a:t>
          </a:r>
          <a:r>
            <a:rPr lang="en-US"/>
            <a:t>.</a:t>
          </a:r>
          <a:endParaRPr lang="en-US">
            <a:latin typeface="Corbel" panose="020B0503020204020204"/>
            <a:ea typeface="+mn-lt"/>
            <a:cs typeface="+mn-lt"/>
          </a:endParaRPr>
        </a:p>
      </dgm:t>
    </dgm:pt>
    <dgm:pt modelId="{48C4FB26-DFED-477F-8A7D-3C9D09EEDED9}" type="parTrans" cxnId="{C1DFB326-8F3F-4A02-B3E2-8527AC060671}">
      <dgm:prSet/>
      <dgm:spPr/>
    </dgm:pt>
    <dgm:pt modelId="{5F48C52A-AED4-473D-B0BE-3DEE63CC4064}" type="sibTrans" cxnId="{C1DFB326-8F3F-4A02-B3E2-8527AC060671}">
      <dgm:prSet/>
      <dgm:spPr/>
    </dgm:pt>
    <dgm:pt modelId="{0F964C47-A1C7-448C-B2FF-A3EF4A36B7E9}">
      <dgm:prSet phldr="0"/>
      <dgm:spPr/>
      <dgm:t>
        <a:bodyPr/>
        <a:lstStyle/>
        <a:p>
          <a:pPr rtl="0"/>
          <a:r>
            <a:rPr lang="en-US">
              <a:latin typeface="Corbel" panose="020B0503020204020204"/>
            </a:rPr>
            <a:t>Solution:- </a:t>
          </a:r>
          <a:r>
            <a:rPr lang="en-US"/>
            <a:t>Doing the background check and profiling your drivers before hiring them as your employee would be an efficient way to build that trust and become a successful on-demand cab booking system.</a:t>
          </a:r>
        </a:p>
      </dgm:t>
    </dgm:pt>
    <dgm:pt modelId="{CAB77F5D-8354-4D35-B600-005A6065239A}" type="parTrans" cxnId="{FA04B0BE-53A8-45A2-A832-D3EBD9E17DB3}">
      <dgm:prSet/>
      <dgm:spPr/>
    </dgm:pt>
    <dgm:pt modelId="{3C3F0EF3-4800-4F22-8D2D-18DCE07CC037}" type="sibTrans" cxnId="{FA04B0BE-53A8-45A2-A832-D3EBD9E17DB3}">
      <dgm:prSet/>
      <dgm:spPr/>
    </dgm:pt>
    <dgm:pt modelId="{F1A02DD8-96A8-42F8-AB78-C4841D2A29ED}" type="pres">
      <dgm:prSet presAssocID="{83172D17-6989-4612-9E16-4DC1FF624ADB}" presName="linear" presStyleCnt="0">
        <dgm:presLayoutVars>
          <dgm:animLvl val="lvl"/>
          <dgm:resizeHandles val="exact"/>
        </dgm:presLayoutVars>
      </dgm:prSet>
      <dgm:spPr/>
    </dgm:pt>
    <dgm:pt modelId="{9FB0DF2F-D02C-684F-B742-9C7864DC1B93}" type="pres">
      <dgm:prSet presAssocID="{9333B784-9125-C840-95E7-4E326CCD125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1E3123E-2746-9242-B9BF-1CAA2CFED69F}" type="pres">
      <dgm:prSet presAssocID="{C3AD60B5-5E27-FF45-A6DF-7C20BE6E3A23}" presName="spacer" presStyleCnt="0"/>
      <dgm:spPr/>
    </dgm:pt>
    <dgm:pt modelId="{1BEBFBB2-5424-4B51-A651-5BCF8DD053A9}" type="pres">
      <dgm:prSet presAssocID="{ABE6FDAC-1D95-46A3-A8D6-DADB39D32DB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4F72FDC-35A3-44F2-9F04-890B0FE2341D}" type="pres">
      <dgm:prSet presAssocID="{5F48C52A-AED4-473D-B0BE-3DEE63CC4064}" presName="spacer" presStyleCnt="0"/>
      <dgm:spPr/>
    </dgm:pt>
    <dgm:pt modelId="{76E9362E-1C55-4EAC-AF38-9B82B9C06436}" type="pres">
      <dgm:prSet presAssocID="{045FDECD-1261-499C-8D72-18D878F2AAE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C44C4C3-06C3-41CB-A276-3888B0BBD07E}" type="pres">
      <dgm:prSet presAssocID="{035EEEE7-22F7-48D5-BE02-44EF430C8197}" presName="spacer" presStyleCnt="0"/>
      <dgm:spPr/>
    </dgm:pt>
    <dgm:pt modelId="{34288407-43A7-47A0-B711-0783D6EB715E}" type="pres">
      <dgm:prSet presAssocID="{8317F2D4-8319-4AE9-94BE-D299974A131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ABCE03B-CD73-4766-9599-1C281B459AD6}" type="pres">
      <dgm:prSet presAssocID="{1B1CDEA3-D38C-41BA-87A1-D69A0A69FE84}" presName="spacer" presStyleCnt="0"/>
      <dgm:spPr/>
    </dgm:pt>
    <dgm:pt modelId="{C967C0E7-0010-4521-A32C-74B8ED535D2D}" type="pres">
      <dgm:prSet presAssocID="{96EC5160-9C07-42EE-8AB1-0551F2A72B9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5485A53-0711-4FD2-B7B4-E49BADB4D7C8}" type="pres">
      <dgm:prSet presAssocID="{F314B9DC-7C0B-4A2E-A7CC-59DE2C504184}" presName="spacer" presStyleCnt="0"/>
      <dgm:spPr/>
    </dgm:pt>
    <dgm:pt modelId="{F5E22A41-1AE0-424A-BDEB-E892FFF0A7DE}" type="pres">
      <dgm:prSet presAssocID="{0F964C47-A1C7-448C-B2FF-A3EF4A36B7E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DFB326-8F3F-4A02-B3E2-8527AC060671}" srcId="{83172D17-6989-4612-9E16-4DC1FF624ADB}" destId="{ABE6FDAC-1D95-46A3-A8D6-DADB39D32DB9}" srcOrd="1" destOrd="0" parTransId="{48C4FB26-DFED-477F-8A7D-3C9D09EEDED9}" sibTransId="{5F48C52A-AED4-473D-B0BE-3DEE63CC4064}"/>
    <dgm:cxn modelId="{D69A183D-5E71-4FB9-B1CD-845120B117C1}" type="presOf" srcId="{ABE6FDAC-1D95-46A3-A8D6-DADB39D32DB9}" destId="{1BEBFBB2-5424-4B51-A651-5BCF8DD053A9}" srcOrd="0" destOrd="0" presId="urn:microsoft.com/office/officeart/2005/8/layout/vList2"/>
    <dgm:cxn modelId="{9406AD62-046D-4F0E-A622-6E99E1148092}" type="presOf" srcId="{83172D17-6989-4612-9E16-4DC1FF624ADB}" destId="{F1A02DD8-96A8-42F8-AB78-C4841D2A29ED}" srcOrd="0" destOrd="0" presId="urn:microsoft.com/office/officeart/2005/8/layout/vList2"/>
    <dgm:cxn modelId="{C8AE464A-BE05-46CB-840B-B4828E3D70E2}" type="presOf" srcId="{96EC5160-9C07-42EE-8AB1-0551F2A72B93}" destId="{C967C0E7-0010-4521-A32C-74B8ED535D2D}" srcOrd="0" destOrd="0" presId="urn:microsoft.com/office/officeart/2005/8/layout/vList2"/>
    <dgm:cxn modelId="{E7922373-A79C-415F-B7A1-EFE398B9E36C}" type="presOf" srcId="{045FDECD-1261-499C-8D72-18D878F2AAE7}" destId="{76E9362E-1C55-4EAC-AF38-9B82B9C06436}" srcOrd="0" destOrd="0" presId="urn:microsoft.com/office/officeart/2005/8/layout/vList2"/>
    <dgm:cxn modelId="{E0362456-E8D2-43F9-BCB5-1932C0FEBC93}" type="presOf" srcId="{9333B784-9125-C840-95E7-4E326CCD125F}" destId="{9FB0DF2F-D02C-684F-B742-9C7864DC1B93}" srcOrd="0" destOrd="0" presId="urn:microsoft.com/office/officeart/2005/8/layout/vList2"/>
    <dgm:cxn modelId="{09E5CE76-E702-46AA-9EBC-C0348A06B1FE}" srcId="{83172D17-6989-4612-9E16-4DC1FF624ADB}" destId="{8317F2D4-8319-4AE9-94BE-D299974A1311}" srcOrd="3" destOrd="0" parTransId="{AE7F4FB3-2008-45BA-8286-B058293B0619}" sibTransId="{1B1CDEA3-D38C-41BA-87A1-D69A0A69FE84}"/>
    <dgm:cxn modelId="{85987A78-8B66-904B-8AB9-95B43B66BE30}" srcId="{83172D17-6989-4612-9E16-4DC1FF624ADB}" destId="{9333B784-9125-C840-95E7-4E326CCD125F}" srcOrd="0" destOrd="0" parTransId="{7667D5AB-432A-9048-ACD7-1A8E791955E8}" sibTransId="{C3AD60B5-5E27-FF45-A6DF-7C20BE6E3A23}"/>
    <dgm:cxn modelId="{CF54D89B-2355-4B7A-96C1-84EEC5808462}" type="presOf" srcId="{8317F2D4-8319-4AE9-94BE-D299974A1311}" destId="{34288407-43A7-47A0-B711-0783D6EB715E}" srcOrd="0" destOrd="0" presId="urn:microsoft.com/office/officeart/2005/8/layout/vList2"/>
    <dgm:cxn modelId="{37F0ABAE-A55E-4289-9CDD-55B8F1A25169}" type="presOf" srcId="{0F964C47-A1C7-448C-B2FF-A3EF4A36B7E9}" destId="{F5E22A41-1AE0-424A-BDEB-E892FFF0A7DE}" srcOrd="0" destOrd="0" presId="urn:microsoft.com/office/officeart/2005/8/layout/vList2"/>
    <dgm:cxn modelId="{B2234CAF-870E-4015-896B-233D15B06177}" srcId="{83172D17-6989-4612-9E16-4DC1FF624ADB}" destId="{045FDECD-1261-499C-8D72-18D878F2AAE7}" srcOrd="2" destOrd="0" parTransId="{A29DE35D-ED4F-4700-B3EF-F65D150763D6}" sibTransId="{035EEEE7-22F7-48D5-BE02-44EF430C8197}"/>
    <dgm:cxn modelId="{FA04B0BE-53A8-45A2-A832-D3EBD9E17DB3}" srcId="{83172D17-6989-4612-9E16-4DC1FF624ADB}" destId="{0F964C47-A1C7-448C-B2FF-A3EF4A36B7E9}" srcOrd="5" destOrd="0" parTransId="{CAB77F5D-8354-4D35-B600-005A6065239A}" sibTransId="{3C3F0EF3-4800-4F22-8D2D-18DCE07CC037}"/>
    <dgm:cxn modelId="{C4106AEF-9720-4826-BF10-D151D80FE1D7}" srcId="{83172D17-6989-4612-9E16-4DC1FF624ADB}" destId="{96EC5160-9C07-42EE-8AB1-0551F2A72B93}" srcOrd="4" destOrd="0" parTransId="{FFEFE42E-461F-48BD-BC71-6FF9EAE6A8AA}" sibTransId="{F314B9DC-7C0B-4A2E-A7CC-59DE2C504184}"/>
    <dgm:cxn modelId="{D50E9498-11D8-4436-B449-1D81F9A16A73}" type="presParOf" srcId="{F1A02DD8-96A8-42F8-AB78-C4841D2A29ED}" destId="{9FB0DF2F-D02C-684F-B742-9C7864DC1B93}" srcOrd="0" destOrd="0" presId="urn:microsoft.com/office/officeart/2005/8/layout/vList2"/>
    <dgm:cxn modelId="{EF20AF6E-9B9A-4075-838D-DD674E618CEB}" type="presParOf" srcId="{F1A02DD8-96A8-42F8-AB78-C4841D2A29ED}" destId="{A1E3123E-2746-9242-B9BF-1CAA2CFED69F}" srcOrd="1" destOrd="0" presId="urn:microsoft.com/office/officeart/2005/8/layout/vList2"/>
    <dgm:cxn modelId="{6C36FD5C-4346-49CF-AC98-175DED288D1B}" type="presParOf" srcId="{F1A02DD8-96A8-42F8-AB78-C4841D2A29ED}" destId="{1BEBFBB2-5424-4B51-A651-5BCF8DD053A9}" srcOrd="2" destOrd="0" presId="urn:microsoft.com/office/officeart/2005/8/layout/vList2"/>
    <dgm:cxn modelId="{FEF766E6-71C3-4336-B8C2-A9AB63454EC0}" type="presParOf" srcId="{F1A02DD8-96A8-42F8-AB78-C4841D2A29ED}" destId="{04F72FDC-35A3-44F2-9F04-890B0FE2341D}" srcOrd="3" destOrd="0" presId="urn:microsoft.com/office/officeart/2005/8/layout/vList2"/>
    <dgm:cxn modelId="{2EBA357B-A75E-4D99-9830-E4C2B3E5A829}" type="presParOf" srcId="{F1A02DD8-96A8-42F8-AB78-C4841D2A29ED}" destId="{76E9362E-1C55-4EAC-AF38-9B82B9C06436}" srcOrd="4" destOrd="0" presId="urn:microsoft.com/office/officeart/2005/8/layout/vList2"/>
    <dgm:cxn modelId="{213547E1-C99D-494C-81DF-5149978C25DB}" type="presParOf" srcId="{F1A02DD8-96A8-42F8-AB78-C4841D2A29ED}" destId="{3C44C4C3-06C3-41CB-A276-3888B0BBD07E}" srcOrd="5" destOrd="0" presId="urn:microsoft.com/office/officeart/2005/8/layout/vList2"/>
    <dgm:cxn modelId="{6A625113-35C9-4FA7-8A69-497D2A31DCE6}" type="presParOf" srcId="{F1A02DD8-96A8-42F8-AB78-C4841D2A29ED}" destId="{34288407-43A7-47A0-B711-0783D6EB715E}" srcOrd="6" destOrd="0" presId="urn:microsoft.com/office/officeart/2005/8/layout/vList2"/>
    <dgm:cxn modelId="{99855945-817E-4A3F-BE1D-27BF9862877E}" type="presParOf" srcId="{F1A02DD8-96A8-42F8-AB78-C4841D2A29ED}" destId="{AABCE03B-CD73-4766-9599-1C281B459AD6}" srcOrd="7" destOrd="0" presId="urn:microsoft.com/office/officeart/2005/8/layout/vList2"/>
    <dgm:cxn modelId="{22AE282A-9443-4EBE-AA2A-F95F2B85BD91}" type="presParOf" srcId="{F1A02DD8-96A8-42F8-AB78-C4841D2A29ED}" destId="{C967C0E7-0010-4521-A32C-74B8ED535D2D}" srcOrd="8" destOrd="0" presId="urn:microsoft.com/office/officeart/2005/8/layout/vList2"/>
    <dgm:cxn modelId="{59F9E9B2-C789-4471-B8D4-43554A0B42EE}" type="presParOf" srcId="{F1A02DD8-96A8-42F8-AB78-C4841D2A29ED}" destId="{D5485A53-0711-4FD2-B7B4-E49BADB4D7C8}" srcOrd="9" destOrd="0" presId="urn:microsoft.com/office/officeart/2005/8/layout/vList2"/>
    <dgm:cxn modelId="{B0F910BF-7045-454F-A00B-AEFB38BE8EB1}" type="presParOf" srcId="{F1A02DD8-96A8-42F8-AB78-C4841D2A29ED}" destId="{F5E22A41-1AE0-424A-BDEB-E892FFF0A7D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9AE9E5-D270-430E-860E-414FFB735B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69D2C8-D056-475A-B86B-4592E4BC4A77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Cab booking using voice facility</a:t>
          </a:r>
          <a:r>
            <a:rPr lang="en-US">
              <a:latin typeface="Times New Roman"/>
              <a:cs typeface="Times New Roman"/>
            </a:rPr>
            <a:t> :- Here the user can book a cab using their voice. This feature is also helpful for blind people.</a:t>
          </a:r>
        </a:p>
      </dgm:t>
    </dgm:pt>
    <dgm:pt modelId="{67865C18-BB88-4C72-8C07-851CD21DF40D}" type="parTrans" cxnId="{9A57253B-0A21-46D6-8E65-8F188E8EC519}">
      <dgm:prSet/>
      <dgm:spPr/>
      <dgm:t>
        <a:bodyPr/>
        <a:lstStyle/>
        <a:p>
          <a:endParaRPr lang="en-US"/>
        </a:p>
      </dgm:t>
    </dgm:pt>
    <dgm:pt modelId="{A3485DB4-0E78-4A7F-AA1D-090AF2E6B8C5}" type="sibTrans" cxnId="{9A57253B-0A21-46D6-8E65-8F188E8EC519}">
      <dgm:prSet/>
      <dgm:spPr/>
      <dgm:t>
        <a:bodyPr/>
        <a:lstStyle/>
        <a:p>
          <a:endParaRPr lang="en-US"/>
        </a:p>
      </dgm:t>
    </dgm:pt>
    <dgm:pt modelId="{1EB4BC7B-A0BC-43C5-AE09-AB893E60DAD0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Cab type preference</a:t>
          </a:r>
          <a:r>
            <a:rPr lang="en-US">
              <a:latin typeface="Times New Roman"/>
              <a:cs typeface="Times New Roman"/>
            </a:rPr>
            <a:t> :- System can offer preferences for selecting different types of cabs like Economy (Shared ride, lowest cost), Premium (Spacious, affordable sedans), More (Compact rental, Local city travel).</a:t>
          </a:r>
        </a:p>
      </dgm:t>
    </dgm:pt>
    <dgm:pt modelId="{E1A470C4-AB76-4EBE-8B76-77A4A19EFE0E}" type="parTrans" cxnId="{8A7C3D48-57BC-4E15-AF97-FDB0A1A8A22D}">
      <dgm:prSet/>
      <dgm:spPr/>
      <dgm:t>
        <a:bodyPr/>
        <a:lstStyle/>
        <a:p>
          <a:endParaRPr lang="en-US"/>
        </a:p>
      </dgm:t>
    </dgm:pt>
    <dgm:pt modelId="{E83BF72D-5407-4709-97B8-1F11038E9E6A}" type="sibTrans" cxnId="{8A7C3D48-57BC-4E15-AF97-FDB0A1A8A22D}">
      <dgm:prSet/>
      <dgm:spPr/>
      <dgm:t>
        <a:bodyPr/>
        <a:lstStyle/>
        <a:p>
          <a:endParaRPr lang="en-US"/>
        </a:p>
      </dgm:t>
    </dgm:pt>
    <dgm:pt modelId="{3F9779D9-8049-4781-946D-8A99EF166EB5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Booking Flexibility</a:t>
          </a:r>
          <a:r>
            <a:rPr lang="en-US">
              <a:latin typeface="Times New Roman"/>
              <a:cs typeface="Times New Roman"/>
            </a:rPr>
            <a:t> :- User can book for a ride right at that moment or later at a desired time.</a:t>
          </a:r>
        </a:p>
      </dgm:t>
    </dgm:pt>
    <dgm:pt modelId="{26EC46AA-FF16-4939-8679-0BCC4DA24D9E}" type="parTrans" cxnId="{6B0D5183-20D6-499F-B07B-1F29A789B495}">
      <dgm:prSet/>
      <dgm:spPr/>
      <dgm:t>
        <a:bodyPr/>
        <a:lstStyle/>
        <a:p>
          <a:endParaRPr lang="en-US"/>
        </a:p>
      </dgm:t>
    </dgm:pt>
    <dgm:pt modelId="{9E5BD68E-7396-4221-A237-7661B7026BD0}" type="sibTrans" cxnId="{6B0D5183-20D6-499F-B07B-1F29A789B495}">
      <dgm:prSet/>
      <dgm:spPr/>
      <dgm:t>
        <a:bodyPr/>
        <a:lstStyle/>
        <a:p>
          <a:endParaRPr lang="en-US"/>
        </a:p>
      </dgm:t>
    </dgm:pt>
    <dgm:pt modelId="{A5225EEF-6367-44E3-827D-0712C60C5A5D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In-app messenger</a:t>
          </a:r>
          <a:r>
            <a:rPr lang="en-US">
              <a:latin typeface="Times New Roman"/>
              <a:cs typeface="Times New Roman"/>
            </a:rPr>
            <a:t> : - Through this platform user and driver can communicate within the application.</a:t>
          </a:r>
        </a:p>
      </dgm:t>
    </dgm:pt>
    <dgm:pt modelId="{9BDBC303-949A-46FC-AE0C-DC16162D5712}" type="parTrans" cxnId="{A53AEBA6-037A-477E-80FF-7C5755D8ACF2}">
      <dgm:prSet/>
      <dgm:spPr/>
      <dgm:t>
        <a:bodyPr/>
        <a:lstStyle/>
        <a:p>
          <a:endParaRPr lang="en-US"/>
        </a:p>
      </dgm:t>
    </dgm:pt>
    <dgm:pt modelId="{C2FF1FAE-C726-430D-BA30-37CAEA4FCAB9}" type="sibTrans" cxnId="{A53AEBA6-037A-477E-80FF-7C5755D8ACF2}">
      <dgm:prSet/>
      <dgm:spPr/>
      <dgm:t>
        <a:bodyPr/>
        <a:lstStyle/>
        <a:p>
          <a:endParaRPr lang="en-US"/>
        </a:p>
      </dgm:t>
    </dgm:pt>
    <dgm:pt modelId="{BC6EC967-4859-4656-978C-A35DCBCA8786}" type="pres">
      <dgm:prSet presAssocID="{DB9AE9E5-D270-430E-860E-414FFB735B4A}" presName="linear" presStyleCnt="0">
        <dgm:presLayoutVars>
          <dgm:animLvl val="lvl"/>
          <dgm:resizeHandles val="exact"/>
        </dgm:presLayoutVars>
      </dgm:prSet>
      <dgm:spPr/>
    </dgm:pt>
    <dgm:pt modelId="{2277116F-88EE-4320-A85E-F55FF3ABF2D1}" type="pres">
      <dgm:prSet presAssocID="{5469D2C8-D056-475A-B86B-4592E4BC4A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3389A3-E37E-4C85-B81C-F5F714661869}" type="pres">
      <dgm:prSet presAssocID="{A3485DB4-0E78-4A7F-AA1D-090AF2E6B8C5}" presName="spacer" presStyleCnt="0"/>
      <dgm:spPr/>
    </dgm:pt>
    <dgm:pt modelId="{159FB80B-4DF1-43E0-83DD-A2F12AEA9CB2}" type="pres">
      <dgm:prSet presAssocID="{1EB4BC7B-A0BC-43C5-AE09-AB893E60DAD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1FC80A-3B17-4DE0-BE9F-47CF77D352C7}" type="pres">
      <dgm:prSet presAssocID="{E83BF72D-5407-4709-97B8-1F11038E9E6A}" presName="spacer" presStyleCnt="0"/>
      <dgm:spPr/>
    </dgm:pt>
    <dgm:pt modelId="{8304D605-9F63-4D24-96F7-792A6279DE8F}" type="pres">
      <dgm:prSet presAssocID="{3F9779D9-8049-4781-946D-8A99EF166E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F05471-A17B-4353-A82A-6B127EEE2410}" type="pres">
      <dgm:prSet presAssocID="{9E5BD68E-7396-4221-A237-7661B7026BD0}" presName="spacer" presStyleCnt="0"/>
      <dgm:spPr/>
    </dgm:pt>
    <dgm:pt modelId="{CEB2B23B-9DA5-4F24-9EC5-21ED057CE6E5}" type="pres">
      <dgm:prSet presAssocID="{A5225EEF-6367-44E3-827D-0712C60C5A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F93F71E-34D9-46BF-BD13-EEE82774B8EA}" type="presOf" srcId="{3F9779D9-8049-4781-946D-8A99EF166EB5}" destId="{8304D605-9F63-4D24-96F7-792A6279DE8F}" srcOrd="0" destOrd="0" presId="urn:microsoft.com/office/officeart/2005/8/layout/vList2"/>
    <dgm:cxn modelId="{9A57253B-0A21-46D6-8E65-8F188E8EC519}" srcId="{DB9AE9E5-D270-430E-860E-414FFB735B4A}" destId="{5469D2C8-D056-475A-B86B-4592E4BC4A77}" srcOrd="0" destOrd="0" parTransId="{67865C18-BB88-4C72-8C07-851CD21DF40D}" sibTransId="{A3485DB4-0E78-4A7F-AA1D-090AF2E6B8C5}"/>
    <dgm:cxn modelId="{8A7C3D48-57BC-4E15-AF97-FDB0A1A8A22D}" srcId="{DB9AE9E5-D270-430E-860E-414FFB735B4A}" destId="{1EB4BC7B-A0BC-43C5-AE09-AB893E60DAD0}" srcOrd="1" destOrd="0" parTransId="{E1A470C4-AB76-4EBE-8B76-77A4A19EFE0E}" sibTransId="{E83BF72D-5407-4709-97B8-1F11038E9E6A}"/>
    <dgm:cxn modelId="{6B0D5183-20D6-499F-B07B-1F29A789B495}" srcId="{DB9AE9E5-D270-430E-860E-414FFB735B4A}" destId="{3F9779D9-8049-4781-946D-8A99EF166EB5}" srcOrd="2" destOrd="0" parTransId="{26EC46AA-FF16-4939-8679-0BCC4DA24D9E}" sibTransId="{9E5BD68E-7396-4221-A237-7661B7026BD0}"/>
    <dgm:cxn modelId="{A53AEBA6-037A-477E-80FF-7C5755D8ACF2}" srcId="{DB9AE9E5-D270-430E-860E-414FFB735B4A}" destId="{A5225EEF-6367-44E3-827D-0712C60C5A5D}" srcOrd="3" destOrd="0" parTransId="{9BDBC303-949A-46FC-AE0C-DC16162D5712}" sibTransId="{C2FF1FAE-C726-430D-BA30-37CAEA4FCAB9}"/>
    <dgm:cxn modelId="{0121D4CB-EF32-4DA8-82E3-037D714F0129}" type="presOf" srcId="{1EB4BC7B-A0BC-43C5-AE09-AB893E60DAD0}" destId="{159FB80B-4DF1-43E0-83DD-A2F12AEA9CB2}" srcOrd="0" destOrd="0" presId="urn:microsoft.com/office/officeart/2005/8/layout/vList2"/>
    <dgm:cxn modelId="{8FDE0BEB-A073-4663-8A8F-F2E7F193FD9E}" type="presOf" srcId="{DB9AE9E5-D270-430E-860E-414FFB735B4A}" destId="{BC6EC967-4859-4656-978C-A35DCBCA8786}" srcOrd="0" destOrd="0" presId="urn:microsoft.com/office/officeart/2005/8/layout/vList2"/>
    <dgm:cxn modelId="{321700F4-58DC-45A8-BD8B-16607DE51238}" type="presOf" srcId="{5469D2C8-D056-475A-B86B-4592E4BC4A77}" destId="{2277116F-88EE-4320-A85E-F55FF3ABF2D1}" srcOrd="0" destOrd="0" presId="urn:microsoft.com/office/officeart/2005/8/layout/vList2"/>
    <dgm:cxn modelId="{49D365FA-E894-4E17-B662-39987B4885B5}" type="presOf" srcId="{A5225EEF-6367-44E3-827D-0712C60C5A5D}" destId="{CEB2B23B-9DA5-4F24-9EC5-21ED057CE6E5}" srcOrd="0" destOrd="0" presId="urn:microsoft.com/office/officeart/2005/8/layout/vList2"/>
    <dgm:cxn modelId="{F4103AE5-D095-4CB0-BAFB-5D42C9D72E35}" type="presParOf" srcId="{BC6EC967-4859-4656-978C-A35DCBCA8786}" destId="{2277116F-88EE-4320-A85E-F55FF3ABF2D1}" srcOrd="0" destOrd="0" presId="urn:microsoft.com/office/officeart/2005/8/layout/vList2"/>
    <dgm:cxn modelId="{9192C248-BCEE-4C49-855F-FBD01FE691E7}" type="presParOf" srcId="{BC6EC967-4859-4656-978C-A35DCBCA8786}" destId="{7B3389A3-E37E-4C85-B81C-F5F714661869}" srcOrd="1" destOrd="0" presId="urn:microsoft.com/office/officeart/2005/8/layout/vList2"/>
    <dgm:cxn modelId="{54D165B3-E356-4754-A94F-DB97A34287D2}" type="presParOf" srcId="{BC6EC967-4859-4656-978C-A35DCBCA8786}" destId="{159FB80B-4DF1-43E0-83DD-A2F12AEA9CB2}" srcOrd="2" destOrd="0" presId="urn:microsoft.com/office/officeart/2005/8/layout/vList2"/>
    <dgm:cxn modelId="{651338B9-0F23-4E7D-9464-910EFEB0327C}" type="presParOf" srcId="{BC6EC967-4859-4656-978C-A35DCBCA8786}" destId="{F51FC80A-3B17-4DE0-BE9F-47CF77D352C7}" srcOrd="3" destOrd="0" presId="urn:microsoft.com/office/officeart/2005/8/layout/vList2"/>
    <dgm:cxn modelId="{FFFAA6D5-B62B-4D96-AB98-3033D7F1AEBB}" type="presParOf" srcId="{BC6EC967-4859-4656-978C-A35DCBCA8786}" destId="{8304D605-9F63-4D24-96F7-792A6279DE8F}" srcOrd="4" destOrd="0" presId="urn:microsoft.com/office/officeart/2005/8/layout/vList2"/>
    <dgm:cxn modelId="{913BFC76-E459-46A6-8E16-A4940CB85B41}" type="presParOf" srcId="{BC6EC967-4859-4656-978C-A35DCBCA8786}" destId="{F3F05471-A17B-4353-A82A-6B127EEE2410}" srcOrd="5" destOrd="0" presId="urn:microsoft.com/office/officeart/2005/8/layout/vList2"/>
    <dgm:cxn modelId="{FF706BA8-EA7B-4D84-B71A-23D6FD831B2F}" type="presParOf" srcId="{BC6EC967-4859-4656-978C-A35DCBCA8786}" destId="{CEB2B23B-9DA5-4F24-9EC5-21ED057CE6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0ED244-E5EA-4BE5-A5C9-02E2CB747D2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AD34A1-9952-47FA-8D33-3D129CBCC75A}">
      <dgm:prSet phldr="0"/>
      <dgm:spPr/>
      <dgm:t>
        <a:bodyPr/>
        <a:lstStyle/>
        <a:p>
          <a:r>
            <a:rPr lang="en-US">
              <a:latin typeface="Times New Roman"/>
              <a:cs typeface="Times New Roman"/>
            </a:rPr>
            <a:t>Cab service management system is a very effective, efficient, reliable and economic web application from all aspects.</a:t>
          </a:r>
        </a:p>
      </dgm:t>
    </dgm:pt>
    <dgm:pt modelId="{DDF2A86C-7417-43F0-B6A4-003389D14026}" type="parTrans" cxnId="{09C876EB-5E42-477E-B14D-A5DD544F1FA4}">
      <dgm:prSet/>
      <dgm:spPr/>
    </dgm:pt>
    <dgm:pt modelId="{38BB0890-B2E4-4CE3-9135-7D6722B5F6C7}" type="sibTrans" cxnId="{09C876EB-5E42-477E-B14D-A5DD544F1FA4}">
      <dgm:prSet/>
      <dgm:spPr/>
    </dgm:pt>
    <dgm:pt modelId="{2A71A517-14AC-44EE-A2DD-9BAE45263949}">
      <dgm:prSet phldr="0"/>
      <dgm:spPr/>
      <dgm:t>
        <a:bodyPr/>
        <a:lstStyle/>
        <a:p>
          <a:r>
            <a:rPr lang="en-US">
              <a:latin typeface="Times New Roman"/>
              <a:cs typeface="Times New Roman"/>
            </a:rPr>
            <a:t> It fulfills all the current needs of a client when it comes to cab services. </a:t>
          </a:r>
        </a:p>
      </dgm:t>
    </dgm:pt>
    <dgm:pt modelId="{4208B683-31F8-4F50-811E-D335CB380993}" type="parTrans" cxnId="{C0AACD3C-2E04-4EB3-B187-E116490A7B00}">
      <dgm:prSet/>
      <dgm:spPr/>
    </dgm:pt>
    <dgm:pt modelId="{300BEB61-A6D5-4B31-8F10-B2DE4417287E}" type="sibTrans" cxnId="{C0AACD3C-2E04-4EB3-B187-E116490A7B00}">
      <dgm:prSet/>
      <dgm:spPr/>
    </dgm:pt>
    <dgm:pt modelId="{B8DCCF30-04E3-44A9-A3D5-273F20386E09}">
      <dgm:prSet phldr="0"/>
      <dgm:spPr/>
      <dgm:t>
        <a:bodyPr/>
        <a:lstStyle/>
        <a:p>
          <a:r>
            <a:rPr lang="en-US">
              <a:latin typeface="Times New Roman"/>
              <a:cs typeface="Times New Roman"/>
            </a:rPr>
            <a:t>Provides Higher Visibility</a:t>
          </a:r>
        </a:p>
      </dgm:t>
    </dgm:pt>
    <dgm:pt modelId="{AF482C32-4793-4DA7-9178-133EBA504BBA}" type="parTrans" cxnId="{73360581-3F26-40E7-B4FA-306BEC5E2F84}">
      <dgm:prSet/>
      <dgm:spPr/>
    </dgm:pt>
    <dgm:pt modelId="{73989E76-2E5E-472C-BCAF-639FA697B09A}" type="sibTrans" cxnId="{73360581-3F26-40E7-B4FA-306BEC5E2F84}">
      <dgm:prSet/>
      <dgm:spPr/>
    </dgm:pt>
    <dgm:pt modelId="{E0243D54-5E04-48EC-9568-ED1A05BD393E}">
      <dgm:prSet phldr="0"/>
      <dgm:spPr/>
      <dgm:t>
        <a:bodyPr/>
        <a:lstStyle/>
        <a:p>
          <a:r>
            <a:rPr lang="en-US">
              <a:latin typeface="Times New Roman"/>
              <a:cs typeface="Times New Roman"/>
            </a:rPr>
            <a:t>Helps to boost profit</a:t>
          </a:r>
        </a:p>
      </dgm:t>
    </dgm:pt>
    <dgm:pt modelId="{296D9E5C-44B4-4B13-8381-953C408D70C8}" type="parTrans" cxnId="{245A2F68-0A0B-4501-8E47-E146D2E2D5D1}">
      <dgm:prSet/>
      <dgm:spPr/>
    </dgm:pt>
    <dgm:pt modelId="{B284C598-6C3D-4B21-BA65-62DD78969861}" type="sibTrans" cxnId="{245A2F68-0A0B-4501-8E47-E146D2E2D5D1}">
      <dgm:prSet/>
      <dgm:spPr/>
    </dgm:pt>
    <dgm:pt modelId="{64E2017C-8325-42B3-A447-A164432A66B1}">
      <dgm:prSet phldr="0"/>
      <dgm:spPr/>
      <dgm:t>
        <a:bodyPr/>
        <a:lstStyle/>
        <a:p>
          <a:r>
            <a:rPr lang="en-US">
              <a:latin typeface="Times New Roman"/>
              <a:cs typeface="Times New Roman"/>
            </a:rPr>
            <a:t>Minimize Cost</a:t>
          </a:r>
        </a:p>
      </dgm:t>
    </dgm:pt>
    <dgm:pt modelId="{6AFB85F7-EF02-4AC4-9E4F-BCB7AF69156B}" type="parTrans" cxnId="{E09C54CD-7A48-4D01-BF9B-898B6935B779}">
      <dgm:prSet/>
      <dgm:spPr/>
    </dgm:pt>
    <dgm:pt modelId="{18C2433E-3831-4DF8-8109-0AB2E417EB1F}" type="sibTrans" cxnId="{E09C54CD-7A48-4D01-BF9B-898B6935B779}">
      <dgm:prSet/>
      <dgm:spPr/>
    </dgm:pt>
    <dgm:pt modelId="{EF4E16B9-4C2C-40BB-A818-830B30BB569D}" type="pres">
      <dgm:prSet presAssocID="{7D0ED244-E5EA-4BE5-A5C9-02E2CB747D26}" presName="diagram" presStyleCnt="0">
        <dgm:presLayoutVars>
          <dgm:dir/>
          <dgm:resizeHandles val="exact"/>
        </dgm:presLayoutVars>
      </dgm:prSet>
      <dgm:spPr/>
    </dgm:pt>
    <dgm:pt modelId="{0A9BF988-A64F-419D-98F3-2CE4143457E1}" type="pres">
      <dgm:prSet presAssocID="{C7AD34A1-9952-47FA-8D33-3D129CBCC75A}" presName="node" presStyleLbl="node1" presStyleIdx="0" presStyleCnt="5">
        <dgm:presLayoutVars>
          <dgm:bulletEnabled val="1"/>
        </dgm:presLayoutVars>
      </dgm:prSet>
      <dgm:spPr/>
    </dgm:pt>
    <dgm:pt modelId="{3C97929C-38D7-493D-AED7-561DBC1DA0F0}" type="pres">
      <dgm:prSet presAssocID="{38BB0890-B2E4-4CE3-9135-7D6722B5F6C7}" presName="sibTrans" presStyleCnt="0"/>
      <dgm:spPr/>
    </dgm:pt>
    <dgm:pt modelId="{E14067DE-CDDB-4FF6-A13E-9177C82C6EA7}" type="pres">
      <dgm:prSet presAssocID="{B8DCCF30-04E3-44A9-A3D5-273F20386E09}" presName="node" presStyleLbl="node1" presStyleIdx="1" presStyleCnt="5">
        <dgm:presLayoutVars>
          <dgm:bulletEnabled val="1"/>
        </dgm:presLayoutVars>
      </dgm:prSet>
      <dgm:spPr/>
    </dgm:pt>
    <dgm:pt modelId="{07BE3FD2-1982-4BB9-9A69-71D6560A7D84}" type="pres">
      <dgm:prSet presAssocID="{73989E76-2E5E-472C-BCAF-639FA697B09A}" presName="sibTrans" presStyleCnt="0"/>
      <dgm:spPr/>
    </dgm:pt>
    <dgm:pt modelId="{01A09136-8DFC-45F4-97D1-8D03FA8DD8EA}" type="pres">
      <dgm:prSet presAssocID="{E0243D54-5E04-48EC-9568-ED1A05BD393E}" presName="node" presStyleLbl="node1" presStyleIdx="2" presStyleCnt="5">
        <dgm:presLayoutVars>
          <dgm:bulletEnabled val="1"/>
        </dgm:presLayoutVars>
      </dgm:prSet>
      <dgm:spPr/>
    </dgm:pt>
    <dgm:pt modelId="{9582D3BE-BC1D-4013-B5B0-4A81C7B1D4A1}" type="pres">
      <dgm:prSet presAssocID="{B284C598-6C3D-4B21-BA65-62DD78969861}" presName="sibTrans" presStyleCnt="0"/>
      <dgm:spPr/>
    </dgm:pt>
    <dgm:pt modelId="{1B34133A-9534-4570-8FC3-89C9741597F7}" type="pres">
      <dgm:prSet presAssocID="{64E2017C-8325-42B3-A447-A164432A66B1}" presName="node" presStyleLbl="node1" presStyleIdx="3" presStyleCnt="5">
        <dgm:presLayoutVars>
          <dgm:bulletEnabled val="1"/>
        </dgm:presLayoutVars>
      </dgm:prSet>
      <dgm:spPr/>
    </dgm:pt>
    <dgm:pt modelId="{A380EA28-056E-4FAF-960F-8C6CF0CF3B11}" type="pres">
      <dgm:prSet presAssocID="{18C2433E-3831-4DF8-8109-0AB2E417EB1F}" presName="sibTrans" presStyleCnt="0"/>
      <dgm:spPr/>
    </dgm:pt>
    <dgm:pt modelId="{A4807E27-0FFE-411F-A955-2A51D588A137}" type="pres">
      <dgm:prSet presAssocID="{2A71A517-14AC-44EE-A2DD-9BAE45263949}" presName="node" presStyleLbl="node1" presStyleIdx="4" presStyleCnt="5">
        <dgm:presLayoutVars>
          <dgm:bulletEnabled val="1"/>
        </dgm:presLayoutVars>
      </dgm:prSet>
      <dgm:spPr/>
    </dgm:pt>
  </dgm:ptLst>
  <dgm:cxnLst>
    <dgm:cxn modelId="{2D30BD0E-5CCC-4ACA-A25E-A0A7F4CC65CB}" type="presOf" srcId="{64E2017C-8325-42B3-A447-A164432A66B1}" destId="{1B34133A-9534-4570-8FC3-89C9741597F7}" srcOrd="0" destOrd="0" presId="urn:microsoft.com/office/officeart/2005/8/layout/default"/>
    <dgm:cxn modelId="{F2B09F2E-4029-4BE9-8EDE-06E95A1C8517}" type="presOf" srcId="{B8DCCF30-04E3-44A9-A3D5-273F20386E09}" destId="{E14067DE-CDDB-4FF6-A13E-9177C82C6EA7}" srcOrd="0" destOrd="0" presId="urn:microsoft.com/office/officeart/2005/8/layout/default"/>
    <dgm:cxn modelId="{5C188937-1D8A-4FF0-AAFA-FA306DE5D3BF}" type="presOf" srcId="{E0243D54-5E04-48EC-9568-ED1A05BD393E}" destId="{01A09136-8DFC-45F4-97D1-8D03FA8DD8EA}" srcOrd="0" destOrd="0" presId="urn:microsoft.com/office/officeart/2005/8/layout/default"/>
    <dgm:cxn modelId="{C0AACD3C-2E04-4EB3-B187-E116490A7B00}" srcId="{7D0ED244-E5EA-4BE5-A5C9-02E2CB747D26}" destId="{2A71A517-14AC-44EE-A2DD-9BAE45263949}" srcOrd="4" destOrd="0" parTransId="{4208B683-31F8-4F50-811E-D335CB380993}" sibTransId="{300BEB61-A6D5-4B31-8F10-B2DE4417287E}"/>
    <dgm:cxn modelId="{245A2F68-0A0B-4501-8E47-E146D2E2D5D1}" srcId="{7D0ED244-E5EA-4BE5-A5C9-02E2CB747D26}" destId="{E0243D54-5E04-48EC-9568-ED1A05BD393E}" srcOrd="2" destOrd="0" parTransId="{296D9E5C-44B4-4B13-8381-953C408D70C8}" sibTransId="{B284C598-6C3D-4B21-BA65-62DD78969861}"/>
    <dgm:cxn modelId="{7E1E9A7D-9682-49B6-BF96-8FD23133DCC9}" type="presOf" srcId="{C7AD34A1-9952-47FA-8D33-3D129CBCC75A}" destId="{0A9BF988-A64F-419D-98F3-2CE4143457E1}" srcOrd="0" destOrd="0" presId="urn:microsoft.com/office/officeart/2005/8/layout/default"/>
    <dgm:cxn modelId="{73360581-3F26-40E7-B4FA-306BEC5E2F84}" srcId="{7D0ED244-E5EA-4BE5-A5C9-02E2CB747D26}" destId="{B8DCCF30-04E3-44A9-A3D5-273F20386E09}" srcOrd="1" destOrd="0" parTransId="{AF482C32-4793-4DA7-9178-133EBA504BBA}" sibTransId="{73989E76-2E5E-472C-BCAF-639FA697B09A}"/>
    <dgm:cxn modelId="{E09C54CD-7A48-4D01-BF9B-898B6935B779}" srcId="{7D0ED244-E5EA-4BE5-A5C9-02E2CB747D26}" destId="{64E2017C-8325-42B3-A447-A164432A66B1}" srcOrd="3" destOrd="0" parTransId="{6AFB85F7-EF02-4AC4-9E4F-BCB7AF69156B}" sibTransId="{18C2433E-3831-4DF8-8109-0AB2E417EB1F}"/>
    <dgm:cxn modelId="{96D530D0-C0A3-4DCB-AA45-D3ACC290B603}" type="presOf" srcId="{2A71A517-14AC-44EE-A2DD-9BAE45263949}" destId="{A4807E27-0FFE-411F-A955-2A51D588A137}" srcOrd="0" destOrd="0" presId="urn:microsoft.com/office/officeart/2005/8/layout/default"/>
    <dgm:cxn modelId="{09C876EB-5E42-477E-B14D-A5DD544F1FA4}" srcId="{7D0ED244-E5EA-4BE5-A5C9-02E2CB747D26}" destId="{C7AD34A1-9952-47FA-8D33-3D129CBCC75A}" srcOrd="0" destOrd="0" parTransId="{DDF2A86C-7417-43F0-B6A4-003389D14026}" sibTransId="{38BB0890-B2E4-4CE3-9135-7D6722B5F6C7}"/>
    <dgm:cxn modelId="{428CD6F0-C845-4B75-961A-6C8020D5CC4C}" type="presOf" srcId="{7D0ED244-E5EA-4BE5-A5C9-02E2CB747D26}" destId="{EF4E16B9-4C2C-40BB-A818-830B30BB569D}" srcOrd="0" destOrd="0" presId="urn:microsoft.com/office/officeart/2005/8/layout/default"/>
    <dgm:cxn modelId="{BEF982E3-EDF6-48C6-852F-BA517CDDA450}" type="presParOf" srcId="{EF4E16B9-4C2C-40BB-A818-830B30BB569D}" destId="{0A9BF988-A64F-419D-98F3-2CE4143457E1}" srcOrd="0" destOrd="0" presId="urn:microsoft.com/office/officeart/2005/8/layout/default"/>
    <dgm:cxn modelId="{89A9E689-A0D1-4844-AC16-0A6FA660CAD5}" type="presParOf" srcId="{EF4E16B9-4C2C-40BB-A818-830B30BB569D}" destId="{3C97929C-38D7-493D-AED7-561DBC1DA0F0}" srcOrd="1" destOrd="0" presId="urn:microsoft.com/office/officeart/2005/8/layout/default"/>
    <dgm:cxn modelId="{2ABEA917-E596-4DD4-B4F2-BAAD07F70A67}" type="presParOf" srcId="{EF4E16B9-4C2C-40BB-A818-830B30BB569D}" destId="{E14067DE-CDDB-4FF6-A13E-9177C82C6EA7}" srcOrd="2" destOrd="0" presId="urn:microsoft.com/office/officeart/2005/8/layout/default"/>
    <dgm:cxn modelId="{8D34A959-CB80-4B71-B113-0C7C83D91C0D}" type="presParOf" srcId="{EF4E16B9-4C2C-40BB-A818-830B30BB569D}" destId="{07BE3FD2-1982-4BB9-9A69-71D6560A7D84}" srcOrd="3" destOrd="0" presId="urn:microsoft.com/office/officeart/2005/8/layout/default"/>
    <dgm:cxn modelId="{AEA029D7-A81D-46EF-A502-553183395B2F}" type="presParOf" srcId="{EF4E16B9-4C2C-40BB-A818-830B30BB569D}" destId="{01A09136-8DFC-45F4-97D1-8D03FA8DD8EA}" srcOrd="4" destOrd="0" presId="urn:microsoft.com/office/officeart/2005/8/layout/default"/>
    <dgm:cxn modelId="{6477E512-CC8F-4F2E-A428-DB85523F280C}" type="presParOf" srcId="{EF4E16B9-4C2C-40BB-A818-830B30BB569D}" destId="{9582D3BE-BC1D-4013-B5B0-4A81C7B1D4A1}" srcOrd="5" destOrd="0" presId="urn:microsoft.com/office/officeart/2005/8/layout/default"/>
    <dgm:cxn modelId="{DE07EBE7-F5C5-4F28-AAA7-6B6789B978FD}" type="presParOf" srcId="{EF4E16B9-4C2C-40BB-A818-830B30BB569D}" destId="{1B34133A-9534-4570-8FC3-89C9741597F7}" srcOrd="6" destOrd="0" presId="urn:microsoft.com/office/officeart/2005/8/layout/default"/>
    <dgm:cxn modelId="{364FF51E-F5E2-4A93-93F5-C541BF24C31B}" type="presParOf" srcId="{EF4E16B9-4C2C-40BB-A818-830B30BB569D}" destId="{A380EA28-056E-4FAF-960F-8C6CF0CF3B11}" srcOrd="7" destOrd="0" presId="urn:microsoft.com/office/officeart/2005/8/layout/default"/>
    <dgm:cxn modelId="{627FCEC9-53F2-40FC-B537-CED854B85769}" type="presParOf" srcId="{EF4E16B9-4C2C-40BB-A818-830B30BB569D}" destId="{A4807E27-0FFE-411F-A955-2A51D588A13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F904F-F21D-40E8-96B6-29A392C6571B}">
      <dsp:nvSpPr>
        <dsp:cNvPr id="0" name=""/>
        <dsp:cNvSpPr/>
      </dsp:nvSpPr>
      <dsp:spPr>
        <a:xfrm>
          <a:off x="0" y="77306"/>
          <a:ext cx="6492875" cy="15926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/>
              <a:cs typeface="Times New Roman"/>
            </a:rPr>
            <a:t>Online service which will automate the process of booking a cab.</a:t>
          </a:r>
        </a:p>
      </dsp:txBody>
      <dsp:txXfrm>
        <a:off x="77747" y="155053"/>
        <a:ext cx="6337381" cy="1437168"/>
      </dsp:txXfrm>
    </dsp:sp>
    <dsp:sp modelId="{C049E8F2-5391-4265-A6A0-DE4FA4D35126}">
      <dsp:nvSpPr>
        <dsp:cNvPr id="0" name=""/>
        <dsp:cNvSpPr/>
      </dsp:nvSpPr>
      <dsp:spPr>
        <a:xfrm>
          <a:off x="0" y="1756368"/>
          <a:ext cx="6492875" cy="15926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/>
              <a:cs typeface="Times New Roman"/>
            </a:rPr>
            <a:t>Aims at offering the best of cab services to clients in need.</a:t>
          </a:r>
        </a:p>
      </dsp:txBody>
      <dsp:txXfrm>
        <a:off x="77747" y="1834115"/>
        <a:ext cx="6337381" cy="1437168"/>
      </dsp:txXfrm>
    </dsp:sp>
    <dsp:sp modelId="{C0461223-147F-4750-B610-8BF9B2D07490}">
      <dsp:nvSpPr>
        <dsp:cNvPr id="0" name=""/>
        <dsp:cNvSpPr/>
      </dsp:nvSpPr>
      <dsp:spPr>
        <a:xfrm>
          <a:off x="0" y="3435431"/>
          <a:ext cx="6492875" cy="15926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/>
              <a:cs typeface="Times New Roman"/>
            </a:rPr>
            <a:t>Created to provide an excellent customer experience and streamline all cab-related operations.</a:t>
          </a:r>
        </a:p>
      </dsp:txBody>
      <dsp:txXfrm>
        <a:off x="77747" y="3513178"/>
        <a:ext cx="6337381" cy="1437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E9BA2-5204-4560-A8FF-FB4B92F3E4C3}">
      <dsp:nvSpPr>
        <dsp:cNvPr id="0" name=""/>
        <dsp:cNvSpPr/>
      </dsp:nvSpPr>
      <dsp:spPr>
        <a:xfrm>
          <a:off x="0" y="189454"/>
          <a:ext cx="6666833" cy="1632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/>
              <a:cs typeface="Times New Roman"/>
            </a:rPr>
            <a:t>The scope of a cab management system will depend on the specific needs and requirements of the business.</a:t>
          </a:r>
        </a:p>
      </dsp:txBody>
      <dsp:txXfrm>
        <a:off x="79675" y="269129"/>
        <a:ext cx="6507483" cy="1472800"/>
      </dsp:txXfrm>
    </dsp:sp>
    <dsp:sp modelId="{52CA8B25-1617-43C6-A28A-BF41F7923C1B}">
      <dsp:nvSpPr>
        <dsp:cNvPr id="0" name=""/>
        <dsp:cNvSpPr/>
      </dsp:nvSpPr>
      <dsp:spPr>
        <a:xfrm>
          <a:off x="0" y="1910884"/>
          <a:ext cx="6666833" cy="163215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/>
              <a:cs typeface="Times New Roman"/>
            </a:rPr>
            <a:t>Some systems may focus solely on booking and dispatch.</a:t>
          </a:r>
        </a:p>
      </dsp:txBody>
      <dsp:txXfrm>
        <a:off x="79675" y="1990559"/>
        <a:ext cx="6507483" cy="1472800"/>
      </dsp:txXfrm>
    </dsp:sp>
    <dsp:sp modelId="{E33C31C6-D0A6-4953-92A5-6A7F501C92DA}">
      <dsp:nvSpPr>
        <dsp:cNvPr id="0" name=""/>
        <dsp:cNvSpPr/>
      </dsp:nvSpPr>
      <dsp:spPr>
        <a:xfrm>
          <a:off x="0" y="3632315"/>
          <a:ext cx="6666833" cy="163215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/>
              <a:cs typeface="Times New Roman"/>
            </a:rPr>
            <a:t>While our cab management system provide a more comprehensive range of features.</a:t>
          </a:r>
        </a:p>
      </dsp:txBody>
      <dsp:txXfrm>
        <a:off x="79675" y="3711990"/>
        <a:ext cx="6507483" cy="1472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EC95A-0347-4161-9C15-E8B6BD4AAF34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1C3A0-6CAF-4184-ACAB-4D2326F3EEC2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3F4E9-A1E9-413C-A711-D067055087AE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/>
              <a:cs typeface="Times New Roman"/>
            </a:rPr>
            <a:t>They can wait at a convenient place and look for bookings , so there is no need of waste fuel.</a:t>
          </a:r>
        </a:p>
      </dsp:txBody>
      <dsp:txXfrm>
        <a:off x="1816103" y="671"/>
        <a:ext cx="4447536" cy="1572384"/>
      </dsp:txXfrm>
    </dsp:sp>
    <dsp:sp modelId="{CF8B48DD-42A4-4AF7-B50A-1387D7014CBB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6EE80-E93C-460B-B0DB-ABE35BDC3E49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148CB-5039-4FD2-B149-1AD34249AE1C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/>
              <a:cs typeface="Times New Roman"/>
            </a:rPr>
            <a:t>No need to carry changes with them.</a:t>
          </a:r>
        </a:p>
      </dsp:txBody>
      <dsp:txXfrm>
        <a:off x="1816103" y="1966151"/>
        <a:ext cx="4447536" cy="1572384"/>
      </dsp:txXfrm>
    </dsp:sp>
    <dsp:sp modelId="{D0CFB3E4-93A7-45BB-BCCA-7E22F0A37D51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9B27C-D89B-4659-8734-075795CEAF27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A0508-D6CC-4357-AB40-E830DA744E52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/>
              <a:cs typeface="Times New Roman"/>
            </a:rPr>
            <a:t>They have the authority to provide each passenger ratings and feedback.</a:t>
          </a:r>
        </a:p>
      </dsp:txBody>
      <dsp:txXfrm>
        <a:off x="1816103" y="3931632"/>
        <a:ext cx="4447536" cy="1572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D7D36-665C-4FC4-952D-43B02082520E}">
      <dsp:nvSpPr>
        <dsp:cNvPr id="0" name=""/>
        <dsp:cNvSpPr/>
      </dsp:nvSpPr>
      <dsp:spPr>
        <a:xfrm>
          <a:off x="0" y="614421"/>
          <a:ext cx="7728267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Booking a ride from anywhere is possible. Hence, making it very convenient for users.</a:t>
          </a:r>
        </a:p>
      </dsp:txBody>
      <dsp:txXfrm>
        <a:off x="44664" y="659085"/>
        <a:ext cx="7638939" cy="825612"/>
      </dsp:txXfrm>
    </dsp:sp>
    <dsp:sp modelId="{3641E172-C566-4FB6-94B9-58EDD9FB1142}">
      <dsp:nvSpPr>
        <dsp:cNvPr id="0" name=""/>
        <dsp:cNvSpPr/>
      </dsp:nvSpPr>
      <dsp:spPr>
        <a:xfrm>
          <a:off x="0" y="1595601"/>
          <a:ext cx="7728267" cy="914940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payment mechanism is very convenient for the travelers, since they do not have to carry cash around with them. </a:t>
          </a:r>
        </a:p>
      </dsp:txBody>
      <dsp:txXfrm>
        <a:off x="44664" y="1640265"/>
        <a:ext cx="7638939" cy="825612"/>
      </dsp:txXfrm>
    </dsp:sp>
    <dsp:sp modelId="{EE22E663-8749-4E02-B18C-D8ABB8F939BA}">
      <dsp:nvSpPr>
        <dsp:cNvPr id="0" name=""/>
        <dsp:cNvSpPr/>
      </dsp:nvSpPr>
      <dsp:spPr>
        <a:xfrm>
          <a:off x="0" y="2576781"/>
          <a:ext cx="7728267" cy="914940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With the use of the app, there is more transparency because passengers can evaluate and rate cab drivers.</a:t>
          </a:r>
        </a:p>
      </dsp:txBody>
      <dsp:txXfrm>
        <a:off x="44664" y="2621445"/>
        <a:ext cx="7638939" cy="825612"/>
      </dsp:txXfrm>
    </dsp:sp>
    <dsp:sp modelId="{41026CFF-A080-44F3-B9BB-98FDB26961E1}">
      <dsp:nvSpPr>
        <dsp:cNvPr id="0" name=""/>
        <dsp:cNvSpPr/>
      </dsp:nvSpPr>
      <dsp:spPr>
        <a:xfrm>
          <a:off x="0" y="3557962"/>
          <a:ext cx="7728267" cy="91494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They don't have to stand on the side of the road, waiting for a cab. This saves them a significant amount of time and effort.</a:t>
          </a:r>
        </a:p>
      </dsp:txBody>
      <dsp:txXfrm>
        <a:off x="44664" y="3602626"/>
        <a:ext cx="7638939" cy="8256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9C879-DCF6-4C36-A133-95C0098BD4B5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BD078-5641-42A2-82AB-5815092BE33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Taxi booking apps have seen a great growth in recent years, and this trend is expected to continue in the future. It's a business that will never die because it benefits passengers and app users in so many ways.</a:t>
          </a:r>
        </a:p>
      </dsp:txBody>
      <dsp:txXfrm>
        <a:off x="608661" y="692298"/>
        <a:ext cx="4508047" cy="2799040"/>
      </dsp:txXfrm>
    </dsp:sp>
    <dsp:sp modelId="{A76418AB-E7EC-4CEB-97AD-21BF535A3E5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116D-DE01-4507-9F5B-40E72495165A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600" kern="1200" dirty="0"/>
            <a:t>The taxi market expected CAGR 9.22% in 2019-2024. The market value will be US$216,810m in 2020 and US$318,765m in 2023.</a:t>
          </a:r>
        </a:p>
      </dsp:txBody>
      <dsp:txXfrm>
        <a:off x="6331365" y="692298"/>
        <a:ext cx="4508047" cy="2799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0DF2F-D02C-684F-B742-9C7864DC1B93}">
      <dsp:nvSpPr>
        <dsp:cNvPr id="0" name=""/>
        <dsp:cNvSpPr/>
      </dsp:nvSpPr>
      <dsp:spPr>
        <a:xfrm>
          <a:off x="0" y="148143"/>
          <a:ext cx="7842758" cy="934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1) </a:t>
          </a:r>
          <a:r>
            <a:rPr lang="en-US" sz="1700" b="1" kern="1200"/>
            <a:t>Having good drivers</a:t>
          </a:r>
          <a:r>
            <a:rPr lang="en-US" sz="1700" b="1" kern="1200">
              <a:latin typeface="Corbel" panose="020B0503020204020204"/>
            </a:rPr>
            <a:t>:- </a:t>
          </a:r>
          <a:r>
            <a:rPr lang="en-US" sz="1700" kern="1200">
              <a:latin typeface="Corbel" panose="020B0503020204020204"/>
            </a:rPr>
            <a:t>       </a:t>
          </a:r>
          <a:r>
            <a:rPr lang="en-US" sz="1700" kern="1200"/>
            <a:t>There have been numerous cases where a lack of  experience and professional behavior resulted in customers reporting the drivers as having  had a hazardous driving experience.</a:t>
          </a:r>
          <a:endParaRPr lang="en-US" sz="1700" kern="1200">
            <a:latin typeface="Corbel" panose="020B0503020204020204"/>
          </a:endParaRPr>
        </a:p>
      </dsp:txBody>
      <dsp:txXfrm>
        <a:off x="45635" y="193778"/>
        <a:ext cx="7751488" cy="843560"/>
      </dsp:txXfrm>
    </dsp:sp>
    <dsp:sp modelId="{1BEBFBB2-5424-4B51-A651-5BCF8DD053A9}">
      <dsp:nvSpPr>
        <dsp:cNvPr id="0" name=""/>
        <dsp:cNvSpPr/>
      </dsp:nvSpPr>
      <dsp:spPr>
        <a:xfrm>
          <a:off x="0" y="1131933"/>
          <a:ext cx="7842758" cy="934830"/>
        </a:xfrm>
        <a:prstGeom prst="roundRect">
          <a:avLst/>
        </a:prstGeom>
        <a:solidFill>
          <a:schemeClr val="accent5">
            <a:hueOff val="2235664"/>
            <a:satOff val="-1927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solution</a:t>
          </a:r>
          <a:r>
            <a:rPr lang="en-US" sz="1700" b="1" kern="1200">
              <a:latin typeface="Corbel" panose="020B0503020204020204"/>
            </a:rPr>
            <a:t>:-</a:t>
          </a:r>
          <a:r>
            <a:rPr lang="en-US" sz="1700" kern="1200">
              <a:latin typeface="Corbel" panose="020B0503020204020204"/>
            </a:rPr>
            <a:t>   </a:t>
          </a:r>
          <a:r>
            <a:rPr lang="en-US" sz="1700" kern="1200"/>
            <a:t>Hire trained drivers.</a:t>
          </a:r>
          <a:r>
            <a:rPr lang="en-US" sz="1700" kern="1200">
              <a:latin typeface="Corbel" panose="020B0503020204020204"/>
            </a:rPr>
            <a:t> </a:t>
          </a:r>
          <a:r>
            <a:rPr lang="en-US" sz="1700" kern="1200"/>
            <a:t>Establish better feedback and driver tracking system to </a:t>
          </a:r>
          <a:r>
            <a:rPr lang="en-US" sz="1700" kern="1200">
              <a:latin typeface="Corbel" panose="020B0503020204020204"/>
            </a:rPr>
            <a:t>assess</a:t>
          </a:r>
          <a:r>
            <a:rPr lang="en-US" sz="1700" kern="1200"/>
            <a:t> your driver's </a:t>
          </a:r>
          <a:r>
            <a:rPr lang="en-US" sz="1700" kern="1200">
              <a:latin typeface="Corbel" panose="020B0503020204020204"/>
            </a:rPr>
            <a:t>performance</a:t>
          </a:r>
          <a:r>
            <a:rPr lang="en-US" sz="1700" kern="1200"/>
            <a:t>.</a:t>
          </a:r>
          <a:endParaRPr lang="en-US" sz="1700" kern="1200">
            <a:latin typeface="Corbel" panose="020B0503020204020204"/>
            <a:ea typeface="+mn-lt"/>
            <a:cs typeface="+mn-lt"/>
          </a:endParaRPr>
        </a:p>
      </dsp:txBody>
      <dsp:txXfrm>
        <a:off x="45635" y="1177568"/>
        <a:ext cx="7751488" cy="843560"/>
      </dsp:txXfrm>
    </dsp:sp>
    <dsp:sp modelId="{76E9362E-1C55-4EAC-AF38-9B82B9C06436}">
      <dsp:nvSpPr>
        <dsp:cNvPr id="0" name=""/>
        <dsp:cNvSpPr/>
      </dsp:nvSpPr>
      <dsp:spPr>
        <a:xfrm>
          <a:off x="0" y="2115724"/>
          <a:ext cx="7842758" cy="934830"/>
        </a:xfrm>
        <a:prstGeom prst="roundRect">
          <a:avLst/>
        </a:prstGeom>
        <a:solidFill>
          <a:schemeClr val="accent5">
            <a:hueOff val="4471328"/>
            <a:satOff val="-3854"/>
            <a:lumOff val="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2)</a:t>
          </a:r>
          <a:r>
            <a:rPr lang="en-US" sz="1700" kern="1200">
              <a:latin typeface="Corbel" panose="020B0503020204020204"/>
            </a:rPr>
            <a:t> Cab</a:t>
          </a:r>
          <a:r>
            <a:rPr lang="en-US" sz="1700" b="1" kern="1200"/>
            <a:t> allocation during peak hours</a:t>
          </a:r>
          <a:r>
            <a:rPr lang="en-US" sz="1700" b="1" kern="1200">
              <a:latin typeface="Corbel" panose="020B0503020204020204"/>
            </a:rPr>
            <a:t>:- </a:t>
          </a:r>
          <a:r>
            <a:rPr lang="en-US" sz="1700" b="0" kern="1200">
              <a:latin typeface="Corbel" panose="020B0503020204020204"/>
            </a:rPr>
            <a:t>The</a:t>
          </a:r>
          <a:r>
            <a:rPr lang="en-US" sz="1700" b="0" kern="1200"/>
            <a:t> </a:t>
          </a:r>
          <a:r>
            <a:rPr lang="en-US" sz="1700" b="0" kern="1200">
              <a:latin typeface="Corbel" panose="020B0503020204020204"/>
            </a:rPr>
            <a:t>website's </a:t>
          </a:r>
          <a:r>
            <a:rPr lang="en-US" sz="1700" b="0" kern="1200"/>
            <a:t>poor </a:t>
          </a:r>
          <a:r>
            <a:rPr lang="en-US" sz="1700" b="0" kern="1200">
              <a:latin typeface="Corbel" panose="020B0503020204020204"/>
            </a:rPr>
            <a:t> </a:t>
          </a:r>
          <a:r>
            <a:rPr lang="en-US" sz="1700" b="0" kern="1200"/>
            <a:t>performance.</a:t>
          </a:r>
        </a:p>
      </dsp:txBody>
      <dsp:txXfrm>
        <a:off x="45635" y="2161359"/>
        <a:ext cx="7751488" cy="843560"/>
      </dsp:txXfrm>
    </dsp:sp>
    <dsp:sp modelId="{34288407-43A7-47A0-B711-0783D6EB715E}">
      <dsp:nvSpPr>
        <dsp:cNvPr id="0" name=""/>
        <dsp:cNvSpPr/>
      </dsp:nvSpPr>
      <dsp:spPr>
        <a:xfrm>
          <a:off x="0" y="3099514"/>
          <a:ext cx="7842758" cy="934830"/>
        </a:xfrm>
        <a:prstGeom prst="roundRect">
          <a:avLst/>
        </a:prstGeom>
        <a:solidFill>
          <a:schemeClr val="accent5">
            <a:hueOff val="6706992"/>
            <a:satOff val="-5780"/>
            <a:lumOff val="76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solution</a:t>
          </a:r>
          <a:r>
            <a:rPr lang="en-US" sz="1700" kern="1200"/>
            <a:t>:- Use better technology, a good algorithm, cleaner code will always outperform</a:t>
          </a:r>
          <a:r>
            <a:rPr lang="en-US" sz="1700" kern="1200">
              <a:latin typeface="Corbel" panose="020B0503020204020204"/>
            </a:rPr>
            <a:t>. </a:t>
          </a:r>
          <a:endParaRPr lang="en-US" sz="1700" kern="1200">
            <a:latin typeface="Times New Roman"/>
            <a:cs typeface="Times New Roman"/>
          </a:endParaRPr>
        </a:p>
      </dsp:txBody>
      <dsp:txXfrm>
        <a:off x="45635" y="3145149"/>
        <a:ext cx="7751488" cy="843560"/>
      </dsp:txXfrm>
    </dsp:sp>
    <dsp:sp modelId="{C967C0E7-0010-4521-A32C-74B8ED535D2D}">
      <dsp:nvSpPr>
        <dsp:cNvPr id="0" name=""/>
        <dsp:cNvSpPr/>
      </dsp:nvSpPr>
      <dsp:spPr>
        <a:xfrm>
          <a:off x="0" y="4083304"/>
          <a:ext cx="7842758" cy="934830"/>
        </a:xfrm>
        <a:prstGeom prst="roundRect">
          <a:avLst/>
        </a:prstGeom>
        <a:solidFill>
          <a:schemeClr val="accent5">
            <a:hueOff val="8942655"/>
            <a:satOff val="-7707"/>
            <a:lumOff val="101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rbel" panose="020B0503020204020204"/>
            </a:rPr>
            <a:t> </a:t>
          </a:r>
          <a:r>
            <a:rPr lang="en-US" sz="1700" kern="1200"/>
            <a:t>3 </a:t>
          </a:r>
          <a:r>
            <a:rPr lang="en-US" sz="1700" kern="1200">
              <a:latin typeface="Corbel" panose="020B0503020204020204"/>
            </a:rPr>
            <a:t>) </a:t>
          </a:r>
          <a:r>
            <a:rPr lang="en-US" sz="1700" kern="1200"/>
            <a:t>Providing a safe and secure service</a:t>
          </a:r>
          <a:r>
            <a:rPr lang="en-US" sz="1700" kern="1200">
              <a:latin typeface="Corbel" panose="020B0503020204020204"/>
            </a:rPr>
            <a:t>:-  Give</a:t>
          </a:r>
          <a:r>
            <a:rPr lang="en-US" sz="1700" kern="1200"/>
            <a:t> a safe and secure service.</a:t>
          </a:r>
        </a:p>
      </dsp:txBody>
      <dsp:txXfrm>
        <a:off x="45635" y="4128939"/>
        <a:ext cx="7751488" cy="843560"/>
      </dsp:txXfrm>
    </dsp:sp>
    <dsp:sp modelId="{F5E22A41-1AE0-424A-BDEB-E892FFF0A7DE}">
      <dsp:nvSpPr>
        <dsp:cNvPr id="0" name=""/>
        <dsp:cNvSpPr/>
      </dsp:nvSpPr>
      <dsp:spPr>
        <a:xfrm>
          <a:off x="0" y="5067094"/>
          <a:ext cx="7842758" cy="934830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orbel" panose="020B0503020204020204"/>
            </a:rPr>
            <a:t>Solution:- </a:t>
          </a:r>
          <a:r>
            <a:rPr lang="en-US" sz="1700" kern="1200"/>
            <a:t>Doing the background check and profiling your drivers before hiring them as your employee would be an efficient way to build that trust and become a successful on-demand cab booking system.</a:t>
          </a:r>
        </a:p>
      </dsp:txBody>
      <dsp:txXfrm>
        <a:off x="45635" y="5112729"/>
        <a:ext cx="7751488" cy="843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7116F-88EE-4320-A85E-F55FF3ABF2D1}">
      <dsp:nvSpPr>
        <dsp:cNvPr id="0" name=""/>
        <dsp:cNvSpPr/>
      </dsp:nvSpPr>
      <dsp:spPr>
        <a:xfrm>
          <a:off x="0" y="127697"/>
          <a:ext cx="6978558" cy="12162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/>
              <a:cs typeface="Times New Roman"/>
            </a:rPr>
            <a:t>Cab booking using voice facility</a:t>
          </a:r>
          <a:r>
            <a:rPr lang="en-US" sz="1800" kern="1200">
              <a:latin typeface="Times New Roman"/>
              <a:cs typeface="Times New Roman"/>
            </a:rPr>
            <a:t> :- Here the user can book a cab using their voice. This feature is also helpful for blind people.</a:t>
          </a:r>
        </a:p>
      </dsp:txBody>
      <dsp:txXfrm>
        <a:off x="59371" y="187068"/>
        <a:ext cx="6859816" cy="1097473"/>
      </dsp:txXfrm>
    </dsp:sp>
    <dsp:sp modelId="{159FB80B-4DF1-43E0-83DD-A2F12AEA9CB2}">
      <dsp:nvSpPr>
        <dsp:cNvPr id="0" name=""/>
        <dsp:cNvSpPr/>
      </dsp:nvSpPr>
      <dsp:spPr>
        <a:xfrm>
          <a:off x="0" y="1395752"/>
          <a:ext cx="6978558" cy="1216215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/>
              <a:cs typeface="Times New Roman"/>
            </a:rPr>
            <a:t>Cab type preference</a:t>
          </a:r>
          <a:r>
            <a:rPr lang="en-US" sz="1800" kern="1200">
              <a:latin typeface="Times New Roman"/>
              <a:cs typeface="Times New Roman"/>
            </a:rPr>
            <a:t> :- System can offer preferences for selecting different types of cabs like Economy (Shared ride, lowest cost), Premium (Spacious, affordable sedans), More (Compact rental, Local city travel).</a:t>
          </a:r>
        </a:p>
      </dsp:txBody>
      <dsp:txXfrm>
        <a:off x="59371" y="1455123"/>
        <a:ext cx="6859816" cy="1097473"/>
      </dsp:txXfrm>
    </dsp:sp>
    <dsp:sp modelId="{8304D605-9F63-4D24-96F7-792A6279DE8F}">
      <dsp:nvSpPr>
        <dsp:cNvPr id="0" name=""/>
        <dsp:cNvSpPr/>
      </dsp:nvSpPr>
      <dsp:spPr>
        <a:xfrm>
          <a:off x="0" y="2663807"/>
          <a:ext cx="6978558" cy="1216215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/>
              <a:cs typeface="Times New Roman"/>
            </a:rPr>
            <a:t>Booking Flexibility</a:t>
          </a:r>
          <a:r>
            <a:rPr lang="en-US" sz="1800" kern="1200">
              <a:latin typeface="Times New Roman"/>
              <a:cs typeface="Times New Roman"/>
            </a:rPr>
            <a:t> :- User can book for a ride right at that moment or later at a desired time.</a:t>
          </a:r>
        </a:p>
      </dsp:txBody>
      <dsp:txXfrm>
        <a:off x="59371" y="2723178"/>
        <a:ext cx="6859816" cy="1097473"/>
      </dsp:txXfrm>
    </dsp:sp>
    <dsp:sp modelId="{CEB2B23B-9DA5-4F24-9EC5-21ED057CE6E5}">
      <dsp:nvSpPr>
        <dsp:cNvPr id="0" name=""/>
        <dsp:cNvSpPr/>
      </dsp:nvSpPr>
      <dsp:spPr>
        <a:xfrm>
          <a:off x="0" y="3931862"/>
          <a:ext cx="6978558" cy="1216215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/>
              <a:cs typeface="Times New Roman"/>
            </a:rPr>
            <a:t>In-app messenger</a:t>
          </a:r>
          <a:r>
            <a:rPr lang="en-US" sz="1800" kern="1200">
              <a:latin typeface="Times New Roman"/>
              <a:cs typeface="Times New Roman"/>
            </a:rPr>
            <a:t> : - Through this platform user and driver can communicate within the application.</a:t>
          </a:r>
        </a:p>
      </dsp:txBody>
      <dsp:txXfrm>
        <a:off x="59371" y="3991233"/>
        <a:ext cx="6859816" cy="10974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F988-A64F-419D-98F3-2CE4143457E1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Cab service management system is a very effective, efficient, reliable and economic web application from all aspects.</a:t>
          </a:r>
        </a:p>
      </dsp:txBody>
      <dsp:txXfrm>
        <a:off x="930572" y="3032"/>
        <a:ext cx="2833338" cy="1700003"/>
      </dsp:txXfrm>
    </dsp:sp>
    <dsp:sp modelId="{E14067DE-CDDB-4FF6-A13E-9177C82C6EA7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Provides Higher Visibility</a:t>
          </a:r>
        </a:p>
      </dsp:txBody>
      <dsp:txXfrm>
        <a:off x="4047245" y="3032"/>
        <a:ext cx="2833338" cy="1700003"/>
      </dsp:txXfrm>
    </dsp:sp>
    <dsp:sp modelId="{01A09136-8DFC-45F4-97D1-8D03FA8DD8EA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Helps to boost profit</a:t>
          </a:r>
        </a:p>
      </dsp:txBody>
      <dsp:txXfrm>
        <a:off x="7163917" y="3032"/>
        <a:ext cx="2833338" cy="1700003"/>
      </dsp:txXfrm>
    </dsp:sp>
    <dsp:sp modelId="{1B34133A-9534-4570-8FC3-89C9741597F7}">
      <dsp:nvSpPr>
        <dsp:cNvPr id="0" name=""/>
        <dsp:cNvSpPr/>
      </dsp:nvSpPr>
      <dsp:spPr>
        <a:xfrm>
          <a:off x="2488909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Minimize Cost</a:t>
          </a:r>
        </a:p>
      </dsp:txBody>
      <dsp:txXfrm>
        <a:off x="2488909" y="1986369"/>
        <a:ext cx="2833338" cy="1700003"/>
      </dsp:txXfrm>
    </dsp:sp>
    <dsp:sp modelId="{A4807E27-0FFE-411F-A955-2A51D588A137}">
      <dsp:nvSpPr>
        <dsp:cNvPr id="0" name=""/>
        <dsp:cNvSpPr/>
      </dsp:nvSpPr>
      <dsp:spPr>
        <a:xfrm>
          <a:off x="5605581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 It fulfills all the current needs of a client when it comes to cab services. </a:t>
          </a:r>
        </a:p>
      </dsp:txBody>
      <dsp:txXfrm>
        <a:off x="5605581" y="1986369"/>
        <a:ext cx="2833338" cy="170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3163-taxi-driver-transpar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br>
              <a:rPr lang="en-US" sz="4200">
                <a:latin typeface="Times New Roman"/>
                <a:cs typeface="Calibri Light"/>
              </a:rPr>
            </a:br>
            <a:endParaRPr lang="en-US" sz="4200">
              <a:latin typeface="Times New Roman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/>
              </a:rPr>
              <a:t>   </a:t>
            </a:r>
          </a:p>
        </p:txBody>
      </p:sp>
      <p:pic>
        <p:nvPicPr>
          <p:cNvPr id="4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BE0F7EAD-79C3-9D7E-A1CA-3D533CCE6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272" r="1242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D6746E-CFF9-136B-B35E-DE9CADACD355}"/>
              </a:ext>
            </a:extLst>
          </p:cNvPr>
          <p:cNvSpPr/>
          <p:nvPr/>
        </p:nvSpPr>
        <p:spPr>
          <a:xfrm>
            <a:off x="7399131" y="767522"/>
            <a:ext cx="4792868" cy="533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latin typeface="Times New Roman"/>
                <a:cs typeface="Calibri"/>
              </a:rPr>
              <a:t>CAB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8262-BE04-7188-EB64-DAE7887D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latin typeface="Times New Roman"/>
                <a:cs typeface="Times New Roman"/>
              </a:rPr>
              <a:t>Extra Features that can be added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DEF32-B1E0-2B8A-69E8-7ED452C31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009226"/>
              </p:ext>
            </p:extLst>
          </p:nvPr>
        </p:nvGraphicFramePr>
        <p:xfrm>
          <a:off x="4423573" y="774846"/>
          <a:ext cx="6978558" cy="527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8845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09D4FB-65AE-5AF0-3B22-25E29017DDBF}"/>
              </a:ext>
            </a:extLst>
          </p:cNvPr>
          <p:cNvSpPr/>
          <p:nvPr/>
        </p:nvSpPr>
        <p:spPr>
          <a:xfrm>
            <a:off x="2560543" y="1927413"/>
            <a:ext cx="6611470" cy="230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5801F-8F47-51EF-94A7-02E52719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848" y="2337360"/>
            <a:ext cx="3556748" cy="1325563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/>
                <a:cs typeface="Calibri Light"/>
              </a:rPr>
              <a:t>COSTING</a:t>
            </a:r>
          </a:p>
        </p:txBody>
      </p:sp>
      <p:pic>
        <p:nvPicPr>
          <p:cNvPr id="5" name="Graphic 5" descr="Flying Money with solid fill">
            <a:extLst>
              <a:ext uri="{FF2B5EF4-FFF2-40B4-BE49-F238E27FC236}">
                <a16:creationId xmlns:a16="http://schemas.microsoft.com/office/drawing/2014/main" id="{24C81787-EB17-A212-A568-BECE5A9BA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911" y="2517027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2846507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EE07-3CB4-4102-59E0-027BA033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52" y="864108"/>
            <a:ext cx="5484854" cy="5120640"/>
          </a:xfrm>
        </p:spPr>
        <p:txBody>
          <a:bodyPr>
            <a:normAutofit/>
          </a:bodyPr>
          <a:lstStyle/>
          <a:p>
            <a:r>
              <a:rPr lang="en-US" sz="26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Complexity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When deciding on a budget, the first item to consider is the app's complexity. </a:t>
            </a:r>
            <a:endParaRPr lang="en-US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0B041-AAEA-2D61-FF30-420A2D1F774E}"/>
              </a:ext>
            </a:extLst>
          </p:cNvPr>
          <p:cNvSpPr txBox="1"/>
          <p:nvPr/>
        </p:nvSpPr>
        <p:spPr>
          <a:xfrm>
            <a:off x="4168587" y="3983690"/>
            <a:ext cx="67067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60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96D37-6C9F-F606-B8BF-F29F4DBA20C6}"/>
              </a:ext>
            </a:extLst>
          </p:cNvPr>
          <p:cNvSpPr txBox="1"/>
          <p:nvPr/>
        </p:nvSpPr>
        <p:spPr>
          <a:xfrm>
            <a:off x="4168588" y="3333750"/>
            <a:ext cx="329452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600" b="1">
              <a:ea typeface="Calibri"/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F72BE-A89B-45D9-E3CE-D5D471FF86F1}"/>
              </a:ext>
            </a:extLst>
          </p:cNvPr>
          <p:cNvSpPr/>
          <p:nvPr/>
        </p:nvSpPr>
        <p:spPr>
          <a:xfrm>
            <a:off x="49696" y="756478"/>
            <a:ext cx="3412434" cy="5345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B2ABC-443C-B765-D78B-A6B3BB50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" y="1869064"/>
            <a:ext cx="2676350" cy="380646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  <a:latin typeface="Times New Roman"/>
                <a:cs typeface="Calibri Light"/>
              </a:rPr>
              <a:t>Costing</a:t>
            </a:r>
          </a:p>
        </p:txBody>
      </p:sp>
    </p:spTree>
    <p:extLst>
      <p:ext uri="{BB962C8B-B14F-4D97-AF65-F5344CB8AC3E}">
        <p14:creationId xmlns:p14="http://schemas.microsoft.com/office/powerpoint/2010/main" val="338377109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2ABC-443C-B765-D78B-A6B3BB50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en-US">
                <a:cs typeface="Calibri Light"/>
              </a:rPr>
            </a:br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EE07-3CB4-4102-59E0-027BA033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603" y="382408"/>
            <a:ext cx="7864773" cy="4221393"/>
          </a:xfrm>
        </p:spPr>
        <p:txBody>
          <a:bodyPr anchor="ctr">
            <a:normAutofit/>
          </a:bodyPr>
          <a:lstStyle/>
          <a:p>
            <a:r>
              <a:rPr lang="en-US" sz="2600" b="1">
                <a:solidFill>
                  <a:schemeClr val="tx1"/>
                </a:solidFill>
                <a:latin typeface="Times New Roman"/>
                <a:cs typeface="Calibri"/>
              </a:rPr>
              <a:t>API :</a:t>
            </a:r>
            <a:endParaRPr lang="en-US" sz="2600" b="1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Or application programming interface, is a set of rules and protocols that allows different software systems to communicate with each other. </a:t>
            </a:r>
          </a:p>
          <a:p>
            <a:pPr marL="0" indent="0">
              <a:buNone/>
            </a:pPr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Here are some examples of APIs that might be used in a cab management system, along with some possible costs:</a:t>
            </a:r>
            <a:endParaRPr lang="en-US" sz="2600">
              <a:solidFill>
                <a:schemeClr val="tx1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6069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7983CE-9CE9-3746-5FF0-46116FAE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178" y="2630159"/>
            <a:ext cx="2514600" cy="1325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b="1">
                <a:solidFill>
                  <a:srgbClr val="000000"/>
                </a:solidFill>
                <a:latin typeface="Times New Roman"/>
                <a:cs typeface="Calibri Light" panose="020F0302020204030204"/>
              </a:rPr>
              <a:t>Payment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9834-A9E6-F2EB-4EC4-6687FD23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295" y="842399"/>
            <a:ext cx="7710878" cy="2655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An API that provides access to mapping data and functionality, such as routing and real-time traffic information. Prices for maps APIs can vary, but typically start at around $0.50 per 1,000 map loads.</a:t>
            </a:r>
            <a:endParaRPr lang="en-US" sz="2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17914A-9763-7BBE-F9E1-0F6E3CA3BFCC}"/>
              </a:ext>
            </a:extLst>
          </p:cNvPr>
          <p:cNvSpPr>
            <a:spLocks noGrp="1"/>
          </p:cNvSpPr>
          <p:nvPr/>
        </p:nvSpPr>
        <p:spPr>
          <a:xfrm>
            <a:off x="3421699" y="82446"/>
            <a:ext cx="10822857" cy="858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600" b="1">
                <a:latin typeface="Times New Roman"/>
                <a:cs typeface="Calibri Light"/>
              </a:rPr>
              <a:t>Maps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C9FC9-0C04-B513-890F-6BFE85BF8B41}"/>
              </a:ext>
            </a:extLst>
          </p:cNvPr>
          <p:cNvSpPr txBox="1"/>
          <p:nvPr/>
        </p:nvSpPr>
        <p:spPr>
          <a:xfrm>
            <a:off x="3765175" y="3606848"/>
            <a:ext cx="7482637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600" b="0" i="0">
                <a:solidFill>
                  <a:srgbClr val="242424"/>
                </a:solidFill>
                <a:latin typeface="Times New Roman"/>
                <a:ea typeface="-apple-system"/>
                <a:cs typeface="-apple-system"/>
              </a:rPr>
              <a:t>An API that allows the cab management system to accept and process payments from customers. Prices for payment APIs can vary, but typically start at around 2.9% + $0.30 per transaction.</a:t>
            </a:r>
            <a:endParaRPr lang="en-US" sz="2600">
              <a:latin typeface="Times New Roman"/>
              <a:cs typeface="Times New Roman"/>
            </a:endParaRPr>
          </a:p>
        </p:txBody>
      </p:sp>
      <p:pic>
        <p:nvPicPr>
          <p:cNvPr id="2" name="Graphic 3" descr="Laptop with phone and calculator">
            <a:extLst>
              <a:ext uri="{FF2B5EF4-FFF2-40B4-BE49-F238E27FC236}">
                <a16:creationId xmlns:a16="http://schemas.microsoft.com/office/drawing/2014/main" id="{6097BC64-FA7D-826E-462A-336EEF69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1028" y="4224616"/>
            <a:ext cx="2879913" cy="28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261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E419-FD7D-35A1-A861-F584C18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491CFE-4007-BE70-891B-4C2D0A3EC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527130"/>
              </p:ext>
            </p:extLst>
          </p:nvPr>
        </p:nvGraphicFramePr>
        <p:xfrm>
          <a:off x="3868738" y="1793688"/>
          <a:ext cx="7315200" cy="312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20594458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69840154"/>
                    </a:ext>
                  </a:extLst>
                </a:gridCol>
              </a:tblGrid>
              <a:tr h="6245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Development Phase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orbel"/>
                        </a:rPr>
                        <a:t>Hours required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96981"/>
                  </a:ext>
                </a:extLst>
              </a:tr>
              <a:tr h="6245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UX UI design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1– 2 weeks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96030"/>
                  </a:ext>
                </a:extLst>
              </a:tr>
              <a:tr h="6245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Front end development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3-4  weeks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48324"/>
                  </a:ext>
                </a:extLst>
              </a:tr>
              <a:tr h="6245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Back-end development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3-5  weeks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67323"/>
                  </a:ext>
                </a:extLst>
              </a:tr>
              <a:tr h="6245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Testing and QA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1-2 weeks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663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E3B1BA-3984-3A07-55B9-19BD4B11746E}"/>
              </a:ext>
            </a:extLst>
          </p:cNvPr>
          <p:cNvSpPr txBox="1"/>
          <p:nvPr/>
        </p:nvSpPr>
        <p:spPr>
          <a:xfrm>
            <a:off x="4168588" y="756396"/>
            <a:ext cx="62192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Total Hours of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521C7-7A64-FBF2-AFDA-E2002303F9FA}"/>
              </a:ext>
            </a:extLst>
          </p:cNvPr>
          <p:cNvSpPr txBox="1"/>
          <p:nvPr/>
        </p:nvSpPr>
        <p:spPr>
          <a:xfrm>
            <a:off x="5563720" y="5098676"/>
            <a:ext cx="50930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/>
              <a:t>Total Duration  = 8-13 weeks</a:t>
            </a:r>
          </a:p>
        </p:txBody>
      </p:sp>
    </p:spTree>
    <p:extLst>
      <p:ext uri="{BB962C8B-B14F-4D97-AF65-F5344CB8AC3E}">
        <p14:creationId xmlns:p14="http://schemas.microsoft.com/office/powerpoint/2010/main" val="170058337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6B07-CE34-369A-3644-BAF9156E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82" y="457663"/>
            <a:ext cx="2907149" cy="160466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Times New Roman"/>
                <a:cs typeface="Calibri Light"/>
              </a:rPr>
              <a:t>Conclusion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8BB76-BA24-C8D9-4D1A-F55E624A3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51567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7779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2147B55-F5FA-B5D9-6032-1379112B5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37"/>
          <a:stretch/>
        </p:blipFill>
        <p:spPr>
          <a:xfrm>
            <a:off x="20" y="1282"/>
            <a:ext cx="12191980" cy="46334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0E9848-E56C-92E6-1320-827C7725DF7E}"/>
              </a:ext>
            </a:extLst>
          </p:cNvPr>
          <p:cNvSpPr txBox="1"/>
          <p:nvPr/>
        </p:nvSpPr>
        <p:spPr>
          <a:xfrm>
            <a:off x="1032386" y="4541273"/>
            <a:ext cx="1665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cs typeface="Calibri"/>
              </a:rPr>
              <a:t>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53835-3540-7BD5-8168-F7621D1B5768}"/>
              </a:ext>
            </a:extLst>
          </p:cNvPr>
          <p:cNvSpPr txBox="1"/>
          <p:nvPr/>
        </p:nvSpPr>
        <p:spPr>
          <a:xfrm>
            <a:off x="9402095" y="4541272"/>
            <a:ext cx="1665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cs typeface="Calibri"/>
              </a:rPr>
              <a:t>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DE001A-9211-4E2D-908B-AB0FB84CF9DC}"/>
              </a:ext>
            </a:extLst>
          </p:cNvPr>
          <p:cNvSpPr txBox="1"/>
          <p:nvPr/>
        </p:nvSpPr>
        <p:spPr>
          <a:xfrm>
            <a:off x="6636772" y="4541272"/>
            <a:ext cx="1665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cs typeface="Calibri"/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2E44B-CB63-1A64-D028-39392B033A5A}"/>
              </a:ext>
            </a:extLst>
          </p:cNvPr>
          <p:cNvSpPr txBox="1"/>
          <p:nvPr/>
        </p:nvSpPr>
        <p:spPr>
          <a:xfrm>
            <a:off x="3797709" y="4541272"/>
            <a:ext cx="16653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cs typeface="Calibri"/>
              </a:rPr>
              <a:t>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9BB101-FB5C-2A64-F276-22815CE41E32}"/>
              </a:ext>
            </a:extLst>
          </p:cNvPr>
          <p:cNvSpPr txBox="1"/>
          <p:nvPr/>
        </p:nvSpPr>
        <p:spPr>
          <a:xfrm>
            <a:off x="220503" y="5003247"/>
            <a:ext cx="3097883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Lots of paperwork</a:t>
            </a: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Tedious database management</a:t>
            </a: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Lack of security for records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EA9A60-8118-6FC6-9F41-12F6B6B575A9}"/>
              </a:ext>
            </a:extLst>
          </p:cNvPr>
          <p:cNvSpPr txBox="1"/>
          <p:nvPr/>
        </p:nvSpPr>
        <p:spPr>
          <a:xfrm>
            <a:off x="3545757" y="5002161"/>
            <a:ext cx="2550242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Performance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Efficiency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Reduces workload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Control &amp; Security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5CEC20-F83E-F37A-2738-6475E85B2AF9}"/>
              </a:ext>
            </a:extLst>
          </p:cNvPr>
          <p:cNvSpPr txBox="1"/>
          <p:nvPr/>
        </p:nvSpPr>
        <p:spPr>
          <a:xfrm>
            <a:off x="6188175" y="5014451"/>
            <a:ext cx="2550242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Higher visibility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Boosts profit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Minimizes cost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2BCF02-B9D3-C3F3-A8C7-973E229B9421}"/>
              </a:ext>
            </a:extLst>
          </p:cNvPr>
          <p:cNvSpPr txBox="1"/>
          <p:nvPr/>
        </p:nvSpPr>
        <p:spPr>
          <a:xfrm>
            <a:off x="8953497" y="5002160"/>
            <a:ext cx="2550242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Provide safe cab services</a:t>
            </a: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Easy access to cab hiring</a:t>
            </a: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Quick payment options</a:t>
            </a: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cs typeface="Calibri"/>
              </a:rPr>
              <a:t>Customer satisfaction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4124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54DD-27A6-25D0-0EEA-7F88C894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38" y="685800"/>
            <a:ext cx="2979053" cy="510540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Times New Roman"/>
                <a:cs typeface="Calibri Light"/>
              </a:rPr>
              <a:t>Introduction</a:t>
            </a:r>
            <a:endParaRPr lang="en-US" sz="44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C1BE20-102F-7C15-A7A5-794727955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6228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3530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4D5A-F1AC-355E-096E-F3DA7D40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2541414" cy="2142359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Scope</a:t>
            </a:r>
            <a:endParaRPr lang="en-US" sz="44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F0400569-2971-6D17-F9AB-E3062337D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46015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7182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85CE-C296-7877-DDEF-3680923F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" y="807313"/>
            <a:ext cx="3535454" cy="5504688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Times New Roman"/>
                <a:cs typeface="Calibri Light"/>
              </a:rPr>
              <a:t>Scope of cab management system for drivers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2236CB-23CD-AA4D-DF9E-A9180906B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71244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5407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C3FB-5F6B-ECC9-FF4B-57F53B31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Scope of cab management for passengers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56D162-4C67-8C77-D63C-DE96CDB56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27243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4002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1B88-66E6-AB69-903C-93A8CAF0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76" y="437213"/>
            <a:ext cx="5775590" cy="174209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Times New Roman"/>
                <a:cs typeface="Calibri Light"/>
              </a:rPr>
              <a:t>Overall scope of cab management system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5F9EC4-1F23-8393-561A-BD540F732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49774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59308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5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29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481A1-5033-DF89-3C27-9652F3C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470580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Background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C9D2C3-58B7-87C6-EC9B-6B3437D7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4675634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Why are we doing this project ?</a:t>
            </a:r>
          </a:p>
        </p:txBody>
      </p:sp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6084BC79-E71C-295B-EB3C-18815ABE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977" y="970500"/>
            <a:ext cx="4908848" cy="49088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84003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7A0BD-E188-526A-A7EE-868D897A2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74323"/>
              </p:ext>
            </p:extLst>
          </p:nvPr>
        </p:nvGraphicFramePr>
        <p:xfrm>
          <a:off x="3682090" y="355329"/>
          <a:ext cx="7842758" cy="6150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86F290-3893-1296-1667-70BB9286C131}"/>
              </a:ext>
            </a:extLst>
          </p:cNvPr>
          <p:cNvSpPr txBox="1"/>
          <p:nvPr/>
        </p:nvSpPr>
        <p:spPr>
          <a:xfrm>
            <a:off x="541947" y="2148774"/>
            <a:ext cx="2302565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400">
              <a:solidFill>
                <a:schemeClr val="bg1"/>
              </a:solidFill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000C3-BC07-B6CF-AF30-DE9C0B1B8D10}"/>
              </a:ext>
            </a:extLst>
          </p:cNvPr>
          <p:cNvSpPr txBox="1"/>
          <p:nvPr/>
        </p:nvSpPr>
        <p:spPr>
          <a:xfrm>
            <a:off x="1080051" y="3194878"/>
            <a:ext cx="2302565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400">
              <a:solidFill>
                <a:schemeClr val="bg1"/>
              </a:solidFill>
              <a:latin typeface="Times New Roman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FC427-DB92-0047-EC74-D35066AB47EC}"/>
              </a:ext>
            </a:extLst>
          </p:cNvPr>
          <p:cNvSpPr txBox="1"/>
          <p:nvPr/>
        </p:nvSpPr>
        <p:spPr>
          <a:xfrm>
            <a:off x="607881" y="2977526"/>
            <a:ext cx="2302565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  <a:latin typeface="Times New Roman"/>
                <a:cs typeface="Calibri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709183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Frame</vt:lpstr>
      <vt:lpstr> </vt:lpstr>
      <vt:lpstr>PowerPoint Presentation</vt:lpstr>
      <vt:lpstr>Introduction</vt:lpstr>
      <vt:lpstr>Scope</vt:lpstr>
      <vt:lpstr>Scope of cab management system for drivers</vt:lpstr>
      <vt:lpstr>Scope of cab management for passengers</vt:lpstr>
      <vt:lpstr>Overall scope of cab management system</vt:lpstr>
      <vt:lpstr>Background </vt:lpstr>
      <vt:lpstr>PowerPoint Presentation</vt:lpstr>
      <vt:lpstr>Extra Features that can be added</vt:lpstr>
      <vt:lpstr>COSTING</vt:lpstr>
      <vt:lpstr>Costing</vt:lpstr>
      <vt:lpstr> </vt:lpstr>
      <vt:lpstr>Payment API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40</cp:revision>
  <dcterms:created xsi:type="dcterms:W3CDTF">2023-01-06T06:23:55Z</dcterms:created>
  <dcterms:modified xsi:type="dcterms:W3CDTF">2023-01-10T04:33:53Z</dcterms:modified>
</cp:coreProperties>
</file>