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23B12-4342-FD37-2F32-45F599129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D6D58F-9E85-F1AB-8177-54800550F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19AE7-9635-CD7B-EA4E-BE0F1184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45B7-4601-4A42-9532-2CF22FEA53E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3E7A88-FDB7-69B8-323C-64AFD297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20C72-87C1-28DF-2A0C-60178FD4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01-0068-49D0-9D43-4F585B24D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7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83317-99DF-D7DC-C9D2-E719F894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1AEE73-5E5D-BD42-6A7B-0A31A93BA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19742-7970-C10B-81E5-38DD3BEE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45B7-4601-4A42-9532-2CF22FEA53E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BFB3A-AF08-8D3B-06F3-F2E96177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AF413-23D8-329D-3DEB-2EB2BDC3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01-0068-49D0-9D43-4F585B24D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69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DC40A4-F2D8-AEF1-ED35-A03B4A1CF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14B07D-CDB0-3D15-ABEA-0D03FBFDC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17CD9-BBA8-1291-4B2C-D6F7962E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45B7-4601-4A42-9532-2CF22FEA53E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F0E216-B48F-4FFC-CE2A-56A49799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7DBB96-1157-8C42-3377-9D3DFCBC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01-0068-49D0-9D43-4F585B24D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5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50F3E-7812-EA9D-60FD-5AB24FAF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3FDB9-73DB-CE20-96CE-9E9ABD99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B4A98-8CBD-8376-5D1D-9B8EEF3E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45B7-4601-4A42-9532-2CF22FEA53E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315AE5-770D-5F8C-2CB3-49FF913E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43EADD-02DD-2BCF-6780-F18FBDC7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01-0068-49D0-9D43-4F585B24D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7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70A30-53A1-DFD2-6826-23097FB7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103E7-1261-F82E-2620-EBE790B3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AF2DEF-B456-B911-FE6E-2C59BD8B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45B7-4601-4A42-9532-2CF22FEA53E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147760-8AB2-671F-448A-4C05AB2C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CDF370-647F-3D18-0DD1-EB99A6D2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01-0068-49D0-9D43-4F585B24D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1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3081D-7A92-5683-E833-23A40FA0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DDE2D-0285-0360-62B1-65C7896A4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B18869C-167D-BDE6-9CD3-CA1438B8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977D57-E5A8-5A69-E58E-EC215860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45B7-4601-4A42-9532-2CF22FEA53E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635B60-321C-FB6B-42ED-70FF8645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235B2B-42EA-498B-D58A-B8CB3BE7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01-0068-49D0-9D43-4F585B24D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3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FE7CD-AB29-A9CD-0D30-AA41847C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5191A9-8EB0-0739-545B-AC3AE2BDD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773F28-EAE8-B52D-2240-C02E8A0BD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6BD6A3-0972-0048-B5A6-F17C00D30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39897A-DFC0-5092-CB15-D3F59C7D3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A399C2-89A5-F459-59FD-D99A3FD5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45B7-4601-4A42-9532-2CF22FEA53E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820D30-F52D-4F83-81EA-B620F348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97FC1E-8D05-265C-09A2-13CD80EA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01-0068-49D0-9D43-4F585B24D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27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26089-B8BB-C8F8-F62C-F5850E13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54FF03-BC18-9D54-6346-EDABA0B9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45B7-4601-4A42-9532-2CF22FEA53E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3C0402-DC80-8AA4-EEBF-DBFBD35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7713FF-DF37-951F-8CE2-D3BA52E8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01-0068-49D0-9D43-4F585B24D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254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23E357-2F4C-9368-0CF4-E307E95C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45B7-4601-4A42-9532-2CF22FEA53E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DF8E69-7186-8026-D6FC-5B5DDA09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7A1B3C-130C-BE79-B8B0-5EF72405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01-0068-49D0-9D43-4F585B24D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9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9CF83-CEFE-A0E7-8DCD-C0A8DF4F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52DBE-31D8-F174-DC23-8D7F250D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FA28D3-DA23-52A6-967D-D5DCA1AFE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B51BA8-C1EC-2BFA-5988-3B2F960C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45B7-4601-4A42-9532-2CF22FEA53E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CB281A-87EF-0F71-EB27-DEC88FBC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6A7377-D25E-0FEB-D481-540E9667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01-0068-49D0-9D43-4F585B24D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57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01924-5891-A20B-9E42-9A101928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BEEAB4-8182-F7BE-4CCB-552F20727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F4DE6-4231-9EEB-E8C9-5E6CB4295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BABB26-55C7-4DBE-7512-71A2FDF1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45B7-4601-4A42-9532-2CF22FEA53E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6FE138-C6BD-8399-1F61-A594C0C6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887CA8-1B88-D26D-36A0-A8DCE47E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6601-0068-49D0-9D43-4F585B24D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12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E81FE0-2843-F8E0-40DE-025EF4A2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9F5750-AB8B-FCA6-6F4E-7765E5D9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AC157-5D0E-E840-CB87-46B03F8FC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45B7-4601-4A42-9532-2CF22FEA53E7}" type="datetimeFigureOut">
              <a:rPr lang="fr-FR" smtClean="0"/>
              <a:t>18/04/2024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F03800-66F6-C670-0B32-125EE58CC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9AFB95-89B5-7648-506C-57F507D4A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6601-0068-49D0-9D43-4F585B24D6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70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8A2B2-FF0D-95F9-A2EF-373B19889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5289"/>
            <a:ext cx="9144000" cy="2387600"/>
          </a:xfrm>
        </p:spPr>
        <p:txBody>
          <a:bodyPr/>
          <a:lstStyle/>
          <a:p>
            <a:r>
              <a:rPr lang="fr-FR" dirty="0"/>
              <a:t>Présentation de Projet: Tetriste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65F5569-A8F7-0D8E-469F-83D5B92073CB}"/>
              </a:ext>
            </a:extLst>
          </p:cNvPr>
          <p:cNvSpPr txBox="1">
            <a:spLocks/>
          </p:cNvSpPr>
          <p:nvPr/>
        </p:nvSpPr>
        <p:spPr>
          <a:xfrm>
            <a:off x="866274" y="4732420"/>
            <a:ext cx="5229726" cy="1128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/>
              <a:t>Réalisé Par:</a:t>
            </a:r>
          </a:p>
          <a:p>
            <a:pPr algn="l"/>
            <a:r>
              <a:rPr lang="fr-FR" sz="3200" dirty="0"/>
              <a:t>EL-HADRY Abderrazzak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28EB862-AC82-F616-BA44-428A2B1FE14D}"/>
              </a:ext>
            </a:extLst>
          </p:cNvPr>
          <p:cNvSpPr txBox="1">
            <a:spLocks/>
          </p:cNvSpPr>
          <p:nvPr/>
        </p:nvSpPr>
        <p:spPr>
          <a:xfrm>
            <a:off x="7371348" y="4818563"/>
            <a:ext cx="3954378" cy="1128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dirty="0"/>
              <a:t>Encadré Par:</a:t>
            </a:r>
          </a:p>
          <a:p>
            <a:pPr algn="l"/>
            <a:r>
              <a:rPr lang="fr-FR" sz="3200" dirty="0"/>
              <a:t>Pr. </a:t>
            </a:r>
            <a:r>
              <a:rPr lang="fr-FR" sz="3200" dirty="0" err="1"/>
              <a:t>Qbadou</a:t>
            </a:r>
            <a:r>
              <a:rPr lang="fr-FR" sz="3200" dirty="0"/>
              <a:t> Mohamed</a:t>
            </a:r>
          </a:p>
        </p:txBody>
      </p:sp>
    </p:spTree>
    <p:extLst>
      <p:ext uri="{BB962C8B-B14F-4D97-AF65-F5344CB8AC3E}">
        <p14:creationId xmlns:p14="http://schemas.microsoft.com/office/powerpoint/2010/main" val="220931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A3583-1C8C-665E-4C37-3CFB228F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97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Conclusion &amp; Perspective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F56A93-5F6B-86A8-6CD9-15E24AD91103}"/>
              </a:ext>
            </a:extLst>
          </p:cNvPr>
          <p:cNvSpPr txBox="1"/>
          <p:nvPr/>
        </p:nvSpPr>
        <p:spPr>
          <a:xfrm>
            <a:off x="1556085" y="1809344"/>
            <a:ext cx="86466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Le projet Tetriste a été une expérience enrichissante.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/>
              <a:t>Structure de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/>
              <a:t>Développement dans la programmation de jeux.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A6B2454-3821-9D68-195D-364EF51B43A3}"/>
              </a:ext>
            </a:extLst>
          </p:cNvPr>
          <p:cNvSpPr txBox="1"/>
          <p:nvPr/>
        </p:nvSpPr>
        <p:spPr>
          <a:xfrm>
            <a:off x="1628274" y="3326057"/>
            <a:ext cx="864669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Les perspectives incluent: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/>
              <a:t>l'amélioration des algorithmes pour optimiser les performances.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/>
              <a:t>l'intégration d’IA pour recommander les meilleurs mouvements, élargissant ainsi l'expérience de jeu.</a:t>
            </a:r>
          </a:p>
        </p:txBody>
      </p:sp>
    </p:spTree>
    <p:extLst>
      <p:ext uri="{BB962C8B-B14F-4D97-AF65-F5344CB8AC3E}">
        <p14:creationId xmlns:p14="http://schemas.microsoft.com/office/powerpoint/2010/main" val="41575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26EE9-F170-676F-AE35-673AB5E7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b="1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40E67-505C-2BCE-287D-1667EB07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36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/>
              <a:t>Introduction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/>
              <a:t>Conception et Modélisation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/>
              <a:t>Implémentation et réalisation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sz="3200" dirty="0"/>
              <a:t>Conclusion &amp; Perspectives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13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0C693-046C-D713-EB32-008F87D5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052BF1-A51C-3499-346F-16A542AAA7C2}"/>
              </a:ext>
            </a:extLst>
          </p:cNvPr>
          <p:cNvSpPr txBox="1"/>
          <p:nvPr/>
        </p:nvSpPr>
        <p:spPr>
          <a:xfrm>
            <a:off x="6481013" y="4261645"/>
            <a:ext cx="50452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000" b="1" dirty="0"/>
              <a:t>Mécaniques de jeu</a:t>
            </a:r>
          </a:p>
          <a:p>
            <a:r>
              <a:rPr lang="fr-FR" sz="2000" dirty="0"/>
              <a:t>Inclut des insertions de pièces, des décalages, et la gestion de l'alignement pour le score.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73C9F2-BF06-2B81-4F4C-224278E5B831}"/>
              </a:ext>
            </a:extLst>
          </p:cNvPr>
          <p:cNvSpPr txBox="1"/>
          <p:nvPr/>
        </p:nvSpPr>
        <p:spPr>
          <a:xfrm>
            <a:off x="665747" y="2134690"/>
            <a:ext cx="50452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Introduction</a:t>
            </a:r>
          </a:p>
          <a:p>
            <a:pPr algn="just"/>
            <a:r>
              <a:rPr lang="fr-FR" sz="2000" dirty="0"/>
              <a:t>Tetriste est un jeu de puzzle inspiré du célèbre jeu Tetris, offrant une expérience de jeu unique.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D75B2E3-B7AC-A201-8BC9-E131D45DA400}"/>
              </a:ext>
            </a:extLst>
          </p:cNvPr>
          <p:cNvSpPr txBox="1"/>
          <p:nvPr/>
        </p:nvSpPr>
        <p:spPr>
          <a:xfrm>
            <a:off x="665745" y="4261645"/>
            <a:ext cx="5257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Objectif</a:t>
            </a:r>
          </a:p>
          <a:p>
            <a:pPr algn="just"/>
            <a:r>
              <a:rPr lang="fr-FR" sz="2000" dirty="0"/>
              <a:t>Créer des motifs de formes ou de couleurs répétés pour marquer des points.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9895D4-662F-2E15-FD88-136B62AA4B6C}"/>
              </a:ext>
            </a:extLst>
          </p:cNvPr>
          <p:cNvSpPr txBox="1"/>
          <p:nvPr/>
        </p:nvSpPr>
        <p:spPr>
          <a:xfrm>
            <a:off x="6481013" y="2134690"/>
            <a:ext cx="50452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Concept</a:t>
            </a:r>
          </a:p>
          <a:p>
            <a:pPr algn="just"/>
            <a:r>
              <a:rPr lang="fr-FR" sz="2000" dirty="0"/>
              <a:t>Le jeu comporte un plateau extensible avec des pièces de différentes formes et couleurs à aligner.</a:t>
            </a:r>
          </a:p>
        </p:txBody>
      </p:sp>
    </p:spTree>
    <p:extLst>
      <p:ext uri="{BB962C8B-B14F-4D97-AF65-F5344CB8AC3E}">
        <p14:creationId xmlns:p14="http://schemas.microsoft.com/office/powerpoint/2010/main" val="224582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AB5A1-1F3B-9C14-3F32-1065BCD6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Conception et Modélisation</a:t>
            </a:r>
            <a:br>
              <a:rPr lang="fr-FR" dirty="0"/>
            </a:br>
            <a:r>
              <a:rPr lang="fr-FR" sz="3200" dirty="0"/>
              <a:t>Chainage des Pièces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2966E1-92F3-32EF-1722-AB549945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52" y="1690688"/>
            <a:ext cx="10142496" cy="5109884"/>
          </a:xfrm>
        </p:spPr>
      </p:pic>
    </p:spTree>
    <p:extLst>
      <p:ext uri="{BB962C8B-B14F-4D97-AF65-F5344CB8AC3E}">
        <p14:creationId xmlns:p14="http://schemas.microsoft.com/office/powerpoint/2010/main" val="23292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AB5A1-1F3B-9C14-3F32-1065BCD6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801" y="2766218"/>
            <a:ext cx="3204410" cy="1325563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Diagramme de classe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4918824-646A-0CEF-6F76-B5C6A7022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4" y="0"/>
            <a:ext cx="8622277" cy="7050429"/>
          </a:xfrm>
        </p:spPr>
      </p:pic>
    </p:spTree>
    <p:extLst>
      <p:ext uri="{BB962C8B-B14F-4D97-AF65-F5344CB8AC3E}">
        <p14:creationId xmlns:p14="http://schemas.microsoft.com/office/powerpoint/2010/main" val="160111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9188C-8668-838E-770B-FB477933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Implémentation et réalisation</a:t>
            </a:r>
            <a:br>
              <a:rPr lang="fr-FR" dirty="0"/>
            </a:br>
            <a:r>
              <a:rPr lang="fr-FR" sz="3200" dirty="0"/>
              <a:t>Aspects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30FA2-57D6-0B44-2881-BDB61F99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262937" cy="709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Environnement de travail</a:t>
            </a:r>
          </a:p>
        </p:txBody>
      </p:sp>
      <p:pic>
        <p:nvPicPr>
          <p:cNvPr id="7" name="Image 6" descr="Visual Studio Code and VS Code icons and names usage guidelines">
            <a:extLst>
              <a:ext uri="{FF2B5EF4-FFF2-40B4-BE49-F238E27FC236}">
                <a16:creationId xmlns:a16="http://schemas.microsoft.com/office/drawing/2014/main" id="{E9FBBFD2-B229-9000-1D30-A23F35E20A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85" y="2925861"/>
            <a:ext cx="1200651" cy="120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DAFEE65-3544-8BDA-D4B9-511B8D751B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876" y="2925860"/>
            <a:ext cx="1077583" cy="120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 descr="Goodies (SFML / Download)">
            <a:extLst>
              <a:ext uri="{FF2B5EF4-FFF2-40B4-BE49-F238E27FC236}">
                <a16:creationId xmlns:a16="http://schemas.microsoft.com/office/drawing/2014/main" id="{5A35905A-96AF-6FA5-E806-6836641C6A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227" y="4615939"/>
            <a:ext cx="1228850" cy="1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Valgrind Home">
            <a:extLst>
              <a:ext uri="{FF2B5EF4-FFF2-40B4-BE49-F238E27FC236}">
                <a16:creationId xmlns:a16="http://schemas.microsoft.com/office/drawing/2014/main" id="{47472834-E004-6459-77C7-A24CE85E9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175" b="19221"/>
          <a:stretch/>
        </p:blipFill>
        <p:spPr bwMode="auto">
          <a:xfrm>
            <a:off x="2069885" y="4644138"/>
            <a:ext cx="1475250" cy="1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14C62C7-50E0-80A2-ABC7-409A66DC963F}"/>
              </a:ext>
            </a:extLst>
          </p:cNvPr>
          <p:cNvSpPr txBox="1"/>
          <p:nvPr/>
        </p:nvSpPr>
        <p:spPr>
          <a:xfrm>
            <a:off x="3545135" y="5059797"/>
            <a:ext cx="106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Valgrind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E07B1E3-C1B7-4102-1780-660C76B77EB9}"/>
              </a:ext>
            </a:extLst>
          </p:cNvPr>
          <p:cNvSpPr txBox="1"/>
          <p:nvPr/>
        </p:nvSpPr>
        <p:spPr>
          <a:xfrm>
            <a:off x="9517725" y="5031599"/>
            <a:ext cx="106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SFML</a:t>
            </a:r>
          </a:p>
        </p:txBody>
      </p:sp>
      <p:pic>
        <p:nvPicPr>
          <p:cNvPr id="14" name="Image 13" descr="Úvod do UML – Goodea">
            <a:extLst>
              <a:ext uri="{FF2B5EF4-FFF2-40B4-BE49-F238E27FC236}">
                <a16:creationId xmlns:a16="http://schemas.microsoft.com/office/drawing/2014/main" id="{F2D906E4-76AE-BA9C-9657-06192693C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209" y="3720068"/>
            <a:ext cx="1077582" cy="1311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9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9188C-8668-838E-770B-FB477933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Implémentation et réalisation</a:t>
            </a:r>
            <a:br>
              <a:rPr lang="fr-FR" dirty="0"/>
            </a:br>
            <a:r>
              <a:rPr lang="fr-FR" sz="3200" dirty="0"/>
              <a:t>Aspects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30FA2-57D6-0B44-2881-BDB61F99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851" y="2081213"/>
            <a:ext cx="10515600" cy="709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Complexité des fonctions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712E82-C026-2359-4939-7894D311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51" y="2790241"/>
            <a:ext cx="10066297" cy="27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59188C-8668-838E-770B-FB477933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Implémentation et réalisation</a:t>
            </a:r>
            <a:br>
              <a:rPr lang="fr-FR" dirty="0"/>
            </a:br>
            <a:r>
              <a:rPr lang="fr-FR" sz="3200" dirty="0"/>
              <a:t>Aspects Techniques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930FA2-57D6-0B44-2881-BDB61F99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699"/>
            <a:ext cx="10515600" cy="422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Test du code sous </a:t>
            </a:r>
            <a:r>
              <a:rPr lang="fr-FR" sz="2400" dirty="0" err="1"/>
              <a:t>Valgrind</a:t>
            </a:r>
            <a:endParaRPr lang="fr-FR" sz="24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FF05F4-200C-F5A0-01FF-0BCCAF949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2185653"/>
            <a:ext cx="7579838" cy="43634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59F799-E95B-8331-3EDB-3C3FD94EF1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" t="5969" r="1"/>
          <a:stretch/>
        </p:blipFill>
        <p:spPr bwMode="auto">
          <a:xfrm>
            <a:off x="5290285" y="5040007"/>
            <a:ext cx="6255506" cy="14528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841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A3583-1C8C-665E-4C37-3CFB228F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fr-FR" b="1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21806493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194</Words>
  <Application>Microsoft Office PowerPoint</Application>
  <PresentationFormat>Grand écran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Thème Office</vt:lpstr>
      <vt:lpstr>Présentation de Projet: Tetriste</vt:lpstr>
      <vt:lpstr>Plan</vt:lpstr>
      <vt:lpstr>Introduction</vt:lpstr>
      <vt:lpstr>Conception et Modélisation Chainage des Pièces</vt:lpstr>
      <vt:lpstr>Diagramme de classe</vt:lpstr>
      <vt:lpstr>Implémentation et réalisation Aspects Techniques</vt:lpstr>
      <vt:lpstr>Implémentation et réalisation Aspects Techniques</vt:lpstr>
      <vt:lpstr>Implémentation et réalisation Aspects Techniques</vt:lpstr>
      <vt:lpstr>Démo</vt:lpstr>
      <vt:lpstr>Conclusion &amp;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Projet: Tetriste</dc:title>
  <dc:creator>Abderrazzak El-Hadry</dc:creator>
  <cp:lastModifiedBy>Abderrazzak El-Hadry</cp:lastModifiedBy>
  <cp:revision>1</cp:revision>
  <dcterms:created xsi:type="dcterms:W3CDTF">2024-04-18T21:34:20Z</dcterms:created>
  <dcterms:modified xsi:type="dcterms:W3CDTF">2024-04-18T22:42:45Z</dcterms:modified>
</cp:coreProperties>
</file>