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B5117-EA65-C44B-BA67-48D25A547E7A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70CA5-98D5-204B-9E9A-D0FF9D17D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50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70CA5-98D5-204B-9E9A-D0FF9D17D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78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19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86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38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8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9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11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1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97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5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2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756A-0C31-2D4A-B5A1-B8D1BB91823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47FF-5909-CA4A-9EC6-84AAEE163C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39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曲折矢印 58"/>
          <p:cNvSpPr/>
          <p:nvPr/>
        </p:nvSpPr>
        <p:spPr>
          <a:xfrm rot="10800000">
            <a:off x="4315754" y="4751215"/>
            <a:ext cx="5386385" cy="1098781"/>
          </a:xfrm>
          <a:prstGeom prst="bentArrow">
            <a:avLst>
              <a:gd name="adj1" fmla="val 10164"/>
              <a:gd name="adj2" fmla="val 18526"/>
              <a:gd name="adj3" fmla="val 20279"/>
              <a:gd name="adj4" fmla="val 437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3" y="4915828"/>
            <a:ext cx="1692725" cy="16927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80" y="2270854"/>
            <a:ext cx="1468285" cy="146828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8" y="1996220"/>
            <a:ext cx="2597299" cy="55656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466" y="984540"/>
            <a:ext cx="1806702" cy="97914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0" b="26712"/>
          <a:stretch/>
        </p:blipFill>
        <p:spPr>
          <a:xfrm>
            <a:off x="618442" y="1116282"/>
            <a:ext cx="3006562" cy="76002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39" y="5338544"/>
            <a:ext cx="2052999" cy="6159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46" y="4812384"/>
            <a:ext cx="1473387" cy="164931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731" y="1044894"/>
            <a:ext cx="2335570" cy="73084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71" y="782278"/>
            <a:ext cx="2197893" cy="1098947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308055" y="348865"/>
            <a:ext cx="3375661" cy="235470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0199" y="348865"/>
            <a:ext cx="1986441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3D MODEL</a:t>
            </a:r>
            <a:endParaRPr kumimoji="1" lang="ja-JP" altLang="en-US" sz="36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751068" y="348370"/>
            <a:ext cx="6815498" cy="175356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51068" y="348370"/>
            <a:ext cx="1521314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SERVER</a:t>
            </a:r>
            <a:endParaRPr kumimoji="1" lang="ja-JP" altLang="en-US" sz="36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730284" y="4202276"/>
            <a:ext cx="7645389" cy="24222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37658" y="4202711"/>
            <a:ext cx="138211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CLIENT</a:t>
            </a:r>
            <a:endParaRPr kumimoji="1" lang="ja-JP" altLang="en-US" sz="36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7983105" y="3656694"/>
            <a:ext cx="1080655" cy="1080655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9096851" y="3656694"/>
            <a:ext cx="1080655" cy="1080655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10218464" y="3649039"/>
            <a:ext cx="1080655" cy="1080655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86" y="3882741"/>
            <a:ext cx="717429" cy="678351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6" b="14644"/>
          <a:stretch/>
        </p:blipFill>
        <p:spPr>
          <a:xfrm>
            <a:off x="9126507" y="3862210"/>
            <a:ext cx="1040430" cy="720084"/>
          </a:xfrm>
          <a:prstGeom prst="rect">
            <a:avLst/>
          </a:prstGeom>
        </p:spPr>
      </p:pic>
      <p:grpSp>
        <p:nvGrpSpPr>
          <p:cNvPr id="39" name="図形グループ 38"/>
          <p:cNvGrpSpPr/>
          <p:nvPr/>
        </p:nvGrpSpPr>
        <p:grpSpPr>
          <a:xfrm>
            <a:off x="10341451" y="3996252"/>
            <a:ext cx="847302" cy="386227"/>
            <a:chOff x="10032111" y="5174428"/>
            <a:chExt cx="1300578" cy="592844"/>
          </a:xfrm>
        </p:grpSpPr>
        <p:sp>
          <p:nvSpPr>
            <p:cNvPr id="40" name="正方形/長方形 39"/>
            <p:cNvSpPr/>
            <p:nvPr/>
          </p:nvSpPr>
          <p:spPr>
            <a:xfrm>
              <a:off x="10032111" y="5174428"/>
              <a:ext cx="1300578" cy="59284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10125197" y="5231378"/>
              <a:ext cx="475014" cy="4750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0719499" y="5231376"/>
              <a:ext cx="475014" cy="4750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円/楕円 42"/>
          <p:cNvSpPr/>
          <p:nvPr/>
        </p:nvSpPr>
        <p:spPr>
          <a:xfrm>
            <a:off x="3183567" y="5099637"/>
            <a:ext cx="1080655" cy="1080655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5934" y="5272309"/>
            <a:ext cx="888498" cy="735309"/>
          </a:xfrm>
          <a:prstGeom prst="rect">
            <a:avLst/>
          </a:prstGeom>
        </p:spPr>
      </p:pic>
      <p:sp>
        <p:nvSpPr>
          <p:cNvPr id="54" name="上矢印 53"/>
          <p:cNvSpPr/>
          <p:nvPr/>
        </p:nvSpPr>
        <p:spPr>
          <a:xfrm>
            <a:off x="5758791" y="2101932"/>
            <a:ext cx="437926" cy="2104769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上矢印 54"/>
          <p:cNvSpPr/>
          <p:nvPr/>
        </p:nvSpPr>
        <p:spPr>
          <a:xfrm rot="10800000">
            <a:off x="6647328" y="2111549"/>
            <a:ext cx="437926" cy="210476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5648615" y="2445127"/>
            <a:ext cx="1702618" cy="1437614"/>
            <a:chOff x="5430207" y="2586547"/>
            <a:chExt cx="1702618" cy="1437614"/>
          </a:xfrm>
        </p:grpSpPr>
        <p:sp>
          <p:nvSpPr>
            <p:cNvPr id="45" name="円/楕円 44"/>
            <p:cNvSpPr/>
            <p:nvPr/>
          </p:nvSpPr>
          <p:spPr>
            <a:xfrm>
              <a:off x="5540383" y="2586547"/>
              <a:ext cx="1437614" cy="143761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207" y="2959854"/>
              <a:ext cx="1702618" cy="770997"/>
            </a:xfrm>
            <a:prstGeom prst="rect">
              <a:avLst/>
            </a:prstGeom>
          </p:spPr>
        </p:pic>
      </p:grpSp>
      <p:sp>
        <p:nvSpPr>
          <p:cNvPr id="56" name="曲折矢印 55"/>
          <p:cNvSpPr/>
          <p:nvPr/>
        </p:nvSpPr>
        <p:spPr>
          <a:xfrm rot="10800000" flipH="1">
            <a:off x="1943596" y="2733734"/>
            <a:ext cx="1760971" cy="2182094"/>
          </a:xfrm>
          <a:prstGeom prst="bentArrow">
            <a:avLst>
              <a:gd name="adj1" fmla="val 10164"/>
              <a:gd name="adj2" fmla="val 13663"/>
              <a:gd name="adj3" fmla="val 20279"/>
              <a:gd name="adj4" fmla="val 4375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53" name="図形グループ 52"/>
          <p:cNvGrpSpPr/>
          <p:nvPr/>
        </p:nvGrpSpPr>
        <p:grpSpPr>
          <a:xfrm>
            <a:off x="1623096" y="3478214"/>
            <a:ext cx="1437614" cy="1437614"/>
            <a:chOff x="2811514" y="2661650"/>
            <a:chExt cx="1437614" cy="1437614"/>
          </a:xfrm>
        </p:grpSpPr>
        <p:sp>
          <p:nvSpPr>
            <p:cNvPr id="49" name="円/楕円 48"/>
            <p:cNvSpPr/>
            <p:nvPr/>
          </p:nvSpPr>
          <p:spPr>
            <a:xfrm>
              <a:off x="2811514" y="2661650"/>
              <a:ext cx="1437614" cy="143761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050" y="2914590"/>
              <a:ext cx="951094" cy="951094"/>
            </a:xfrm>
            <a:prstGeom prst="rect">
              <a:avLst/>
            </a:prstGeom>
          </p:spPr>
        </p:pic>
      </p:grpSp>
      <p:grpSp>
        <p:nvGrpSpPr>
          <p:cNvPr id="58" name="図形グループ 57"/>
          <p:cNvGrpSpPr/>
          <p:nvPr/>
        </p:nvGrpSpPr>
        <p:grpSpPr>
          <a:xfrm>
            <a:off x="9060106" y="4999532"/>
            <a:ext cx="1128269" cy="1401415"/>
            <a:chOff x="9095731" y="4963907"/>
            <a:chExt cx="1128269" cy="1401415"/>
          </a:xfrm>
        </p:grpSpPr>
        <p:sp>
          <p:nvSpPr>
            <p:cNvPr id="57" name="正方形/長方形 56"/>
            <p:cNvSpPr/>
            <p:nvPr/>
          </p:nvSpPr>
          <p:spPr>
            <a:xfrm>
              <a:off x="9095731" y="4963907"/>
              <a:ext cx="1122733" cy="14014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6507" y="4963907"/>
              <a:ext cx="1097493" cy="1352112"/>
            </a:xfrm>
            <a:prstGeom prst="rect">
              <a:avLst/>
            </a:prstGeom>
          </p:spPr>
        </p:pic>
      </p:grpSp>
      <p:sp>
        <p:nvSpPr>
          <p:cNvPr id="60" name="正方形/長方形 59"/>
          <p:cNvSpPr/>
          <p:nvPr/>
        </p:nvSpPr>
        <p:spPr>
          <a:xfrm>
            <a:off x="8520600" y="4822465"/>
            <a:ext cx="2268671" cy="929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8458565" y="4715546"/>
            <a:ext cx="114740" cy="2064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10701421" y="4713889"/>
            <a:ext cx="114740" cy="2064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965" y="2142879"/>
            <a:ext cx="939186" cy="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436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Macintosh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Abadi MT Condensed Extra Bold</vt:lpstr>
      <vt:lpstr>Calibri</vt:lpstr>
      <vt:lpstr>Calibri Light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Keisuke Okumura</dc:creator>
  <cp:lastModifiedBy>Keisuke Okumura</cp:lastModifiedBy>
  <cp:revision>25</cp:revision>
  <dcterms:created xsi:type="dcterms:W3CDTF">2016-10-30T04:11:35Z</dcterms:created>
  <dcterms:modified xsi:type="dcterms:W3CDTF">2016-10-30T04:45:22Z</dcterms:modified>
</cp:coreProperties>
</file>