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3" r:id="rId2"/>
    <p:sldId id="256" r:id="rId3"/>
    <p:sldId id="262" r:id="rId4"/>
    <p:sldId id="275" r:id="rId5"/>
    <p:sldId id="276" r:id="rId6"/>
    <p:sldId id="277" r:id="rId7"/>
    <p:sldId id="278" r:id="rId8"/>
    <p:sldId id="267" r:id="rId9"/>
    <p:sldId id="268" r:id="rId10"/>
    <p:sldId id="269" r:id="rId11"/>
    <p:sldId id="270" r:id="rId12"/>
    <p:sldId id="261" r:id="rId13"/>
    <p:sldId id="266" r:id="rId14"/>
    <p:sldId id="258" r:id="rId15"/>
    <p:sldId id="260" r:id="rId16"/>
    <p:sldId id="259" r:id="rId17"/>
    <p:sldId id="285" r:id="rId18"/>
    <p:sldId id="271" r:id="rId19"/>
    <p:sldId id="284" r:id="rId20"/>
    <p:sldId id="263" r:id="rId21"/>
    <p:sldId id="272" r:id="rId22"/>
    <p:sldId id="279" r:id="rId23"/>
    <p:sldId id="280" r:id="rId24"/>
    <p:sldId id="282" r:id="rId25"/>
    <p:sldId id="288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529" autoAdjust="0"/>
  </p:normalViewPr>
  <p:slideViewPr>
    <p:cSldViewPr snapToGrid="0">
      <p:cViewPr varScale="1">
        <p:scale>
          <a:sx n="98" d="100"/>
          <a:sy n="98" d="100"/>
        </p:scale>
        <p:origin x="2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C9D0-1552-4CD3-B22B-8F06ABA83EF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8B349-A001-48E3-AEDD-D3C2E53F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53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55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5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00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08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35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35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81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72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0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53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4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64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06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78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7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3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4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5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7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B349-A001-48E3-AEDD-D3C2E53F40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6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C17A-FEFA-47E9-B99F-9D4493A82BA0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A6CA-02AD-4687-8FDA-BF9E5DF31F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7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C17A-FEFA-47E9-B99F-9D4493A82BA0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A6CA-02AD-4687-8FDA-BF9E5DF31F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C17A-FEFA-47E9-B99F-9D4493A82BA0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A6CA-02AD-4687-8FDA-BF9E5DF31F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C17A-FEFA-47E9-B99F-9D4493A82BA0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A6CA-02AD-4687-8FDA-BF9E5DF31F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2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C17A-FEFA-47E9-B99F-9D4493A82BA0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A6CA-02AD-4687-8FDA-BF9E5DF31F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C17A-FEFA-47E9-B99F-9D4493A82BA0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A6CA-02AD-4687-8FDA-BF9E5DF31F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2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C17A-FEFA-47E9-B99F-9D4493A82BA0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A6CA-02AD-4687-8FDA-BF9E5DF31F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7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C17A-FEFA-47E9-B99F-9D4493A82BA0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A6CA-02AD-4687-8FDA-BF9E5DF31F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7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C17A-FEFA-47E9-B99F-9D4493A82BA0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A6CA-02AD-4687-8FDA-BF9E5DF31F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6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C17A-FEFA-47E9-B99F-9D4493A82BA0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A6CA-02AD-4687-8FDA-BF9E5DF31F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9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C17A-FEFA-47E9-B99F-9D4493A82BA0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A6CA-02AD-4687-8FDA-BF9E5DF31F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6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C17A-FEFA-47E9-B99F-9D4493A82BA0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2A6CA-02AD-4687-8FDA-BF9E5DF31F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2931-7E8D-4CE9-B517-F229D2FD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74" y="1212391"/>
            <a:ext cx="2951014" cy="178117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cs typeface="Calibri Light"/>
              </a:rPr>
              <a:t>Инфраструктура</a:t>
            </a:r>
            <a:r>
              <a:rPr lang="en-US" sz="3200" dirty="0">
                <a:cs typeface="Calibri Light"/>
              </a:rPr>
              <a:t> </a:t>
            </a:r>
            <a:r>
              <a:rPr lang="en-US" sz="3200" dirty="0" err="1">
                <a:cs typeface="Calibri Light"/>
              </a:rPr>
              <a:t>как</a:t>
            </a:r>
            <a:r>
              <a:rPr lang="en-US" sz="3200" dirty="0">
                <a:cs typeface="Calibri Light"/>
              </a:rPr>
              <a:t> </a:t>
            </a:r>
            <a:r>
              <a:rPr lang="en-US" sz="3200" dirty="0" err="1">
                <a:cs typeface="Calibri Light"/>
              </a:rPr>
              <a:t>кот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8B354F6-023F-468F-8BA3-BD95E1AF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22608"/>
            <a:ext cx="5168863" cy="242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1600" dirty="0" smtClean="0">
                <a:cs typeface="Calibri" panose="020F0502020204030204"/>
              </a:rPr>
              <a:t>Прохоров Роман</a:t>
            </a:r>
            <a:r>
              <a:rPr lang="en-US" sz="1600" dirty="0" smtClean="0">
                <a:cs typeface="Calibri" panose="020F0502020204030204"/>
              </a:rPr>
              <a:t>,</a:t>
            </a:r>
            <a:r>
              <a:rPr lang="ru-RU" sz="1600" dirty="0" smtClean="0">
                <a:cs typeface="Calibri" panose="020F0502020204030204"/>
              </a:rPr>
              <a:t> </a:t>
            </a:r>
            <a:r>
              <a:rPr lang="ru-RU" sz="1600" dirty="0" err="1" smtClean="0">
                <a:cs typeface="Calibri" panose="020F0502020204030204"/>
              </a:rPr>
              <a:t>Транснефть</a:t>
            </a:r>
            <a:r>
              <a:rPr lang="ru-RU" sz="1600" dirty="0" smtClean="0">
                <a:cs typeface="Calibri" panose="020F0502020204030204"/>
              </a:rPr>
              <a:t>-Технологии</a:t>
            </a:r>
            <a:endParaRPr lang="en-US" dirty="0"/>
          </a:p>
        </p:txBody>
      </p:sp>
      <p:pic>
        <p:nvPicPr>
          <p:cNvPr id="15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C97E0ED-02C6-4965-984F-1A5464C9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864" y="952500"/>
            <a:ext cx="5890199" cy="4829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18F26B-D1A5-40C8-8995-1BB28D58C7F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Быстрый старт в </a:t>
            </a:r>
            <a:r>
              <a:rPr lang="en-US" dirty="0" smtClean="0"/>
              <a:t>ARM Template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Сохранить </a:t>
            </a:r>
            <a:r>
              <a:rPr lang="en-US" dirty="0"/>
              <a:t>ARM Template </a:t>
            </a:r>
            <a:r>
              <a:rPr lang="ru-RU" dirty="0" smtClean="0"/>
              <a:t>при создании </a:t>
            </a:r>
            <a:r>
              <a:rPr lang="ru-RU" dirty="0"/>
              <a:t>ресурса</a:t>
            </a:r>
            <a:endParaRPr lang="ru-RU" dirty="0">
              <a:hlinkClick r:id="rId3"/>
            </a:endParaRPr>
          </a:p>
          <a:p>
            <a:r>
              <a:rPr lang="en-US" dirty="0" smtClean="0"/>
              <a:t>https://github.com/Azure/azure-quickstart-templates</a:t>
            </a:r>
          </a:p>
        </p:txBody>
      </p:sp>
    </p:spTree>
    <p:extLst>
      <p:ext uri="{BB962C8B-B14F-4D97-AF65-F5344CB8AC3E}">
        <p14:creationId xmlns:p14="http://schemas.microsoft.com/office/powerpoint/2010/main" val="2350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3666" y="695325"/>
            <a:ext cx="10515600" cy="4162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Тестовая конфигурация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5"/>
          <a:stretch/>
        </p:blipFill>
        <p:spPr>
          <a:xfrm>
            <a:off x="1613355" y="1344707"/>
            <a:ext cx="9236222" cy="48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64183" y="2338248"/>
            <a:ext cx="473286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/>
              <a:t>Демо</a:t>
            </a:r>
            <a:endParaRPr lang="en-US" dirty="0"/>
          </a:p>
        </p:txBody>
      </p:sp>
      <p:pic>
        <p:nvPicPr>
          <p:cNvPr id="4" name="Picture 2" descr="ÐÐ°ÑÑÐ¸Ð½ÐºÐ¸ Ð¿Ð¾ Ð·Ð°Ð¿ÑÐ¾ÑÑ ÐºÐ¾Ñ Ñ ÑÐ»Ð¾Ð¿ÑÑÐº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33" y="687806"/>
            <a:ext cx="61912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1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929467"/>
            <a:ext cx="12192000" cy="9059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Azure Building Blocks 2.0</a:t>
            </a:r>
            <a:endParaRPr lang="en-US" dirty="0"/>
          </a:p>
        </p:txBody>
      </p:sp>
      <p:pic>
        <p:nvPicPr>
          <p:cNvPr id="1026" name="Picture 2" descr="Azure Building Bloc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57" y="266805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2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Где больше кода?</a:t>
            </a:r>
            <a:r>
              <a:rPr lang="en-US" dirty="0" smtClean="0"/>
              <a:t> #1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4889"/>
            <a:ext cx="5807993" cy="42502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1664208"/>
            <a:ext cx="5669280" cy="50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Где больше кода?</a:t>
            </a:r>
            <a:r>
              <a:rPr lang="en-US" dirty="0" smtClean="0"/>
              <a:t> #2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400" y="3056466"/>
            <a:ext cx="5821117" cy="224538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8" y="1664208"/>
            <a:ext cx="5669280" cy="50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Где больше кода?</a:t>
            </a:r>
            <a:r>
              <a:rPr lang="en-US" dirty="0" smtClean="0"/>
              <a:t> #3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2990"/>
            <a:ext cx="5823520" cy="41740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1664208"/>
            <a:ext cx="5669280" cy="50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Установка и </a:t>
            </a:r>
            <a:r>
              <a:rPr lang="ru-RU" dirty="0" err="1" smtClean="0"/>
              <a:t>деплой</a:t>
            </a:r>
            <a:r>
              <a:rPr lang="ru-RU" dirty="0" smtClean="0"/>
              <a:t> с помощью </a:t>
            </a:r>
            <a:r>
              <a:rPr lang="en-US" dirty="0" err="1" smtClean="0"/>
              <a:t>azbb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-g @</a:t>
            </a:r>
            <a:r>
              <a:rPr lang="en-US" dirty="0" err="1" smtClean="0"/>
              <a:t>mspnp</a:t>
            </a:r>
            <a:r>
              <a:rPr lang="en-US" dirty="0" smtClean="0"/>
              <a:t>/azure-building-blocks</a:t>
            </a:r>
          </a:p>
          <a:p>
            <a:r>
              <a:rPr lang="en-US" dirty="0" smtClean="0"/>
              <a:t>Azure CLI</a:t>
            </a:r>
            <a:endParaRPr lang="ru-RU" dirty="0" smtClean="0"/>
          </a:p>
          <a:p>
            <a:r>
              <a:rPr lang="ru-RU" dirty="0" smtClean="0"/>
              <a:t>Создаем шаблон</a:t>
            </a:r>
          </a:p>
          <a:p>
            <a:r>
              <a:rPr lang="en-US" dirty="0" err="1"/>
              <a:t>azbb</a:t>
            </a:r>
            <a:r>
              <a:rPr lang="en-US" dirty="0"/>
              <a:t> -s ad5d83eb-2ab3-48a7-b456-c3dcba639fbc -l </a:t>
            </a:r>
            <a:r>
              <a:rPr lang="en-US" dirty="0" err="1"/>
              <a:t>westus</a:t>
            </a:r>
            <a:r>
              <a:rPr lang="en-US" dirty="0"/>
              <a:t> -g 3.AZBB -p "D:\YandexDisk\_meetup\20.03.2019\Code\3. AZBB\</a:t>
            </a:r>
            <a:r>
              <a:rPr lang="en-US" dirty="0" err="1"/>
              <a:t>azbb.json</a:t>
            </a:r>
            <a:r>
              <a:rPr lang="en-US" dirty="0"/>
              <a:t>" </a:t>
            </a:r>
            <a:r>
              <a:rPr lang="en-US" dirty="0" smtClean="0"/>
              <a:t>–deploy</a:t>
            </a:r>
            <a:endParaRPr lang="ru-RU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</a:t>
            </a:r>
            <a:r>
              <a:rPr lang="en-US" dirty="0" err="1" smtClean="0"/>
              <a:t>azbb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Малое количество </a:t>
            </a:r>
            <a:r>
              <a:rPr lang="en-US" dirty="0" smtClean="0"/>
              <a:t>recourses provider </a:t>
            </a:r>
            <a:endParaRPr lang="ru-RU" dirty="0" smtClean="0"/>
          </a:p>
          <a:p>
            <a:r>
              <a:rPr lang="ru-RU" dirty="0" smtClean="0"/>
              <a:t>Мертвый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35" y="502615"/>
            <a:ext cx="8512055" cy="58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0933" y="2062163"/>
            <a:ext cx="9144000" cy="2387600"/>
          </a:xfrm>
        </p:spPr>
        <p:txBody>
          <a:bodyPr/>
          <a:lstStyle/>
          <a:p>
            <a:r>
              <a:rPr lang="ru-RU" dirty="0" err="1"/>
              <a:t>Переиспользование</a:t>
            </a:r>
            <a:r>
              <a:rPr lang="ru-RU" dirty="0"/>
              <a:t> </a:t>
            </a:r>
            <a:r>
              <a:rPr lang="en-US" dirty="0"/>
              <a:t>ARM </a:t>
            </a:r>
            <a:r>
              <a:rPr lang="ru-RU" dirty="0"/>
              <a:t>шаблонов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929467"/>
            <a:ext cx="12192000" cy="9059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Parameters = Objects?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файла параметров с массивом объектов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2539206"/>
            <a:ext cx="8296275" cy="2924175"/>
          </a:xfrm>
        </p:spPr>
      </p:pic>
    </p:spTree>
    <p:extLst>
      <p:ext uri="{BB962C8B-B14F-4D97-AF65-F5344CB8AC3E}">
        <p14:creationId xmlns:p14="http://schemas.microsoft.com/office/powerpoint/2010/main" val="14223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18" y="1386348"/>
            <a:ext cx="7606123" cy="4021419"/>
          </a:xfrm>
        </p:spPr>
      </p:pic>
    </p:spTree>
    <p:extLst>
      <p:ext uri="{BB962C8B-B14F-4D97-AF65-F5344CB8AC3E}">
        <p14:creationId xmlns:p14="http://schemas.microsoft.com/office/powerpoint/2010/main" val="41061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4" y="618577"/>
            <a:ext cx="6078699" cy="5440399"/>
          </a:xfrm>
        </p:spPr>
      </p:pic>
    </p:spTree>
    <p:extLst>
      <p:ext uri="{BB962C8B-B14F-4D97-AF65-F5344CB8AC3E}">
        <p14:creationId xmlns:p14="http://schemas.microsoft.com/office/powerpoint/2010/main" val="18224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на стороне «дочернего» шаблона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5" y="2323070"/>
            <a:ext cx="10621064" cy="3262184"/>
          </a:xfrm>
        </p:spPr>
      </p:pic>
    </p:spTree>
    <p:extLst>
      <p:ext uri="{BB962C8B-B14F-4D97-AF65-F5344CB8AC3E}">
        <p14:creationId xmlns:p14="http://schemas.microsoft.com/office/powerpoint/2010/main" val="16812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64183" y="2338248"/>
            <a:ext cx="473286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/>
              <a:t>Демо</a:t>
            </a:r>
            <a:endParaRPr lang="en-US" dirty="0"/>
          </a:p>
        </p:txBody>
      </p:sp>
      <p:pic>
        <p:nvPicPr>
          <p:cNvPr id="4" name="Picture 2" descr="ÐÐ°ÑÑÐ¸Ð½ÐºÐ¸ Ð¿Ð¾ Ð·Ð°Ð¿ÑÐ¾ÑÑ ÐºÐ¾Ñ Ñ ÑÐ»Ð¾Ð¿ÑÑÐº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33" y="687806"/>
            <a:ext cx="61912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1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C97E0ED-02C6-4965-984F-1A5464C93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864" y="952500"/>
            <a:ext cx="5890199" cy="4829963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30342" y="2704699"/>
            <a:ext cx="473286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929467"/>
            <a:ext cx="12192000" cy="9059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Azure ARM</a:t>
            </a:r>
            <a:endParaRPr lang="en-US" dirty="0"/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787" y="2631514"/>
            <a:ext cx="1501836" cy="150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1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765" y="678143"/>
            <a:ext cx="10515600" cy="523128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Ресурс</a:t>
            </a:r>
            <a:r>
              <a:rPr lang="ru-RU" dirty="0"/>
              <a:t> </a:t>
            </a:r>
            <a:r>
              <a:rPr lang="en-US" dirty="0"/>
              <a:t> </a:t>
            </a:r>
            <a:r>
              <a:rPr lang="ru-RU" dirty="0" smtClean="0"/>
              <a:t>(</a:t>
            </a:r>
            <a:r>
              <a:rPr lang="en-US" b="1" dirty="0" smtClean="0"/>
              <a:t>resource</a:t>
            </a:r>
            <a:r>
              <a:rPr lang="ru-RU" dirty="0" smtClean="0"/>
              <a:t>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09"/>
          <a:stretch/>
        </p:blipFill>
        <p:spPr>
          <a:xfrm>
            <a:off x="1666315" y="1201271"/>
            <a:ext cx="4268320" cy="2133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82"/>
          <a:stretch/>
        </p:blipFill>
        <p:spPr>
          <a:xfrm>
            <a:off x="6004952" y="1201271"/>
            <a:ext cx="4428004" cy="2019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84"/>
          <a:stretch/>
        </p:blipFill>
        <p:spPr>
          <a:xfrm>
            <a:off x="1630456" y="3741457"/>
            <a:ext cx="4340038" cy="2133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82"/>
          <a:stretch/>
        </p:blipFill>
        <p:spPr>
          <a:xfrm>
            <a:off x="6004952" y="3772646"/>
            <a:ext cx="4326872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765" y="678143"/>
            <a:ext cx="10515600" cy="523128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Поставщик ресурсов</a:t>
            </a:r>
            <a:r>
              <a:rPr lang="ru-RU" dirty="0"/>
              <a:t> (</a:t>
            </a:r>
            <a:r>
              <a:rPr lang="en-US" b="1" dirty="0"/>
              <a:t>resource provider</a:t>
            </a:r>
            <a:r>
              <a:rPr lang="ru-RU" b="1" dirty="0"/>
              <a:t>)</a:t>
            </a:r>
          </a:p>
          <a:p>
            <a:pPr marL="0" indent="0" algn="ctr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1" y="1201271"/>
            <a:ext cx="11331388" cy="43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765" y="678143"/>
            <a:ext cx="10515600" cy="523128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Группа ресурсов (</a:t>
            </a:r>
            <a:r>
              <a:rPr lang="en-US" b="1" dirty="0"/>
              <a:t>resource group</a:t>
            </a:r>
            <a:r>
              <a:rPr lang="ru-RU" b="1" dirty="0"/>
              <a:t>)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1201271"/>
            <a:ext cx="10614212" cy="50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765" y="678143"/>
            <a:ext cx="10515600" cy="523128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Шаблон </a:t>
            </a:r>
            <a:r>
              <a:rPr lang="en-US" b="1" dirty="0"/>
              <a:t>Resource Manager</a:t>
            </a:r>
            <a:r>
              <a:rPr lang="ru-RU" b="1" dirty="0"/>
              <a:t> (</a:t>
            </a:r>
            <a:r>
              <a:rPr lang="en-US" b="1" dirty="0"/>
              <a:t>Resource Manager template</a:t>
            </a:r>
            <a:r>
              <a:rPr lang="ru-RU" dirty="0"/>
              <a:t>)</a:t>
            </a:r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04" y="1201271"/>
            <a:ext cx="8539722" cy="527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8333" y="1724024"/>
            <a:ext cx="3589867" cy="388937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 smtClean="0"/>
              <a:t>Template.json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Schema</a:t>
            </a:r>
            <a:r>
              <a:rPr lang="ru-RU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contentVersion</a:t>
            </a: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Parameters</a:t>
            </a:r>
            <a:r>
              <a:rPr lang="ru-RU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Variables</a:t>
            </a: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Functions</a:t>
            </a: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Resources</a:t>
            </a: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Outputs</a:t>
            </a: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56000" y="872067"/>
            <a:ext cx="537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 Template. </a:t>
            </a:r>
            <a:r>
              <a:rPr lang="ru-RU" dirty="0" smtClean="0"/>
              <a:t>Из чего состоит и как с ним работать?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857066" y="2367491"/>
            <a:ext cx="2785533" cy="2687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14948" y="1724024"/>
            <a:ext cx="3589867" cy="388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Parameters.json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Schema</a:t>
            </a:r>
            <a:r>
              <a:rPr lang="ru-RU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contentVersion</a:t>
            </a: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Parameters[values]</a:t>
            </a:r>
            <a:endParaRPr lang="ru-RU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48" y="1615545"/>
            <a:ext cx="65722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8333" y="2446336"/>
            <a:ext cx="3589867" cy="3167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Parameters.json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Schema</a:t>
            </a:r>
            <a:r>
              <a:rPr lang="ru-RU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contentVersion</a:t>
            </a: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Parameters</a:t>
            </a:r>
            <a:r>
              <a:rPr lang="ru-RU" dirty="0" smtClean="0"/>
              <a:t> </a:t>
            </a:r>
            <a:r>
              <a:rPr lang="en-US" dirty="0" smtClean="0"/>
              <a:t>[Values]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56000" y="872067"/>
            <a:ext cx="537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 Template. </a:t>
            </a:r>
            <a:r>
              <a:rPr lang="ru-RU" dirty="0" smtClean="0"/>
              <a:t>Из чего состоит и как с ним работать?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857066" y="2367491"/>
            <a:ext cx="2785533" cy="2687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78" y="2446337"/>
            <a:ext cx="66579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205</Words>
  <Application>Microsoft Office PowerPoint</Application>
  <PresentationFormat>Широкоэкранный</PresentationFormat>
  <Paragraphs>73</Paragraphs>
  <Slides>26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Тема Office</vt:lpstr>
      <vt:lpstr>Инфраструктура как кот</vt:lpstr>
      <vt:lpstr>Переиспользование ARM шаблонов</vt:lpstr>
      <vt:lpstr>Azure ARM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Быстрый старт в ARM Template</vt:lpstr>
      <vt:lpstr>Тестовая конфигурация</vt:lpstr>
      <vt:lpstr>Презентация PowerPoint</vt:lpstr>
      <vt:lpstr>Azure Building Blocks 2.0</vt:lpstr>
      <vt:lpstr>Где больше кода? #1</vt:lpstr>
      <vt:lpstr>Где больше кода? #2</vt:lpstr>
      <vt:lpstr>Где больше кода? #3</vt:lpstr>
      <vt:lpstr>Установка и деплой с помощью azbb</vt:lpstr>
      <vt:lpstr>Проблемы azbb</vt:lpstr>
      <vt:lpstr>Презентация PowerPoint</vt:lpstr>
      <vt:lpstr>Parameters = Objects?</vt:lpstr>
      <vt:lpstr>Пример файла параметров с массивом объектов</vt:lpstr>
      <vt:lpstr>Презентация PowerPoint</vt:lpstr>
      <vt:lpstr>Презентация PowerPoint</vt:lpstr>
      <vt:lpstr>Реализация на стороне «дочернего» шаблона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Больше абстракций богу абстракций!</dc:title>
  <dc:creator>Roman Prokhorov</dc:creator>
  <cp:lastModifiedBy>Roman Prokhorov</cp:lastModifiedBy>
  <cp:revision>53</cp:revision>
  <dcterms:created xsi:type="dcterms:W3CDTF">2019-03-10T19:51:06Z</dcterms:created>
  <dcterms:modified xsi:type="dcterms:W3CDTF">2019-03-28T21:44:10Z</dcterms:modified>
</cp:coreProperties>
</file>