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98B65-AB50-4EBF-A903-E52A1B9A3B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3672B-47E5-406B-A543-73AF961CE6C8}">
      <dgm:prSet phldrT="[Text]"/>
      <dgm:spPr/>
      <dgm:t>
        <a:bodyPr/>
        <a:lstStyle/>
        <a:p>
          <a:r>
            <a:rPr lang="en-US" dirty="0"/>
            <a:t>ACS</a:t>
          </a:r>
        </a:p>
      </dgm:t>
    </dgm:pt>
    <dgm:pt modelId="{2EEBED84-CC7F-4EF4-BD67-6F4F49B6C999}" type="parTrans" cxnId="{B61DD3B1-6FD8-412C-B455-862A472704C2}">
      <dgm:prSet/>
      <dgm:spPr/>
      <dgm:t>
        <a:bodyPr/>
        <a:lstStyle/>
        <a:p>
          <a:endParaRPr lang="en-US"/>
        </a:p>
      </dgm:t>
    </dgm:pt>
    <dgm:pt modelId="{8DCE8C5B-7167-4C9D-9151-994B9498A2BE}" type="sibTrans" cxnId="{B61DD3B1-6FD8-412C-B455-862A472704C2}">
      <dgm:prSet/>
      <dgm:spPr/>
      <dgm:t>
        <a:bodyPr/>
        <a:lstStyle/>
        <a:p>
          <a:endParaRPr lang="en-US"/>
        </a:p>
      </dgm:t>
    </dgm:pt>
    <dgm:pt modelId="{A7D042A7-41A6-4F32-B0F5-383F1638A6B9}">
      <dgm:prSet phldrT="[Text]"/>
      <dgm:spPr/>
      <dgm:t>
        <a:bodyPr/>
        <a:lstStyle/>
        <a:p>
          <a:r>
            <a:rPr lang="en-US" dirty="0"/>
            <a:t>DC/OS, Swarm, Kubernetes </a:t>
          </a:r>
        </a:p>
      </dgm:t>
    </dgm:pt>
    <dgm:pt modelId="{DB743837-E011-4230-8FD6-5DC75B2084D6}" type="parTrans" cxnId="{EF5881BD-E507-4BEB-B911-83FAFF985BAE}">
      <dgm:prSet/>
      <dgm:spPr/>
      <dgm:t>
        <a:bodyPr/>
        <a:lstStyle/>
        <a:p>
          <a:endParaRPr lang="en-US"/>
        </a:p>
      </dgm:t>
    </dgm:pt>
    <dgm:pt modelId="{6D4F6829-FDA7-4025-9037-E9F43F9C7E21}" type="sibTrans" cxnId="{EF5881BD-E507-4BEB-B911-83FAFF985BAE}">
      <dgm:prSet/>
      <dgm:spPr/>
      <dgm:t>
        <a:bodyPr/>
        <a:lstStyle/>
        <a:p>
          <a:endParaRPr lang="en-US"/>
        </a:p>
      </dgm:t>
    </dgm:pt>
    <dgm:pt modelId="{91724FCB-5726-4ABF-B42F-D46875534176}">
      <dgm:prSet phldrT="[Text]"/>
      <dgm:spPr/>
      <dgm:t>
        <a:bodyPr/>
        <a:lstStyle/>
        <a:p>
          <a:r>
            <a:rPr lang="en-US" dirty="0"/>
            <a:t>AKS</a:t>
          </a:r>
        </a:p>
      </dgm:t>
    </dgm:pt>
    <dgm:pt modelId="{D96C5E3A-0A86-4DFE-BFB0-F6C412337F17}" type="parTrans" cxnId="{F7B33153-764D-436C-9440-48ED99505DA5}">
      <dgm:prSet/>
      <dgm:spPr/>
      <dgm:t>
        <a:bodyPr/>
        <a:lstStyle/>
        <a:p>
          <a:endParaRPr lang="en-US"/>
        </a:p>
      </dgm:t>
    </dgm:pt>
    <dgm:pt modelId="{D8C595BA-F45A-48CE-B63A-A1D8B0D72FA3}" type="sibTrans" cxnId="{F7B33153-764D-436C-9440-48ED99505DA5}">
      <dgm:prSet/>
      <dgm:spPr/>
      <dgm:t>
        <a:bodyPr/>
        <a:lstStyle/>
        <a:p>
          <a:endParaRPr lang="en-US"/>
        </a:p>
      </dgm:t>
    </dgm:pt>
    <dgm:pt modelId="{D2E2A2A1-14F9-4365-B01B-25B7C153417E}">
      <dgm:prSet phldrT="[Text]"/>
      <dgm:spPr/>
      <dgm:t>
        <a:bodyPr/>
        <a:lstStyle/>
        <a:p>
          <a:r>
            <a:rPr lang="en-US" dirty="0"/>
            <a:t>Kubernetes</a:t>
          </a:r>
        </a:p>
      </dgm:t>
    </dgm:pt>
    <dgm:pt modelId="{6BE2D6DF-CA73-4E3A-ADF6-71FA7106E093}" type="parTrans" cxnId="{F147B47F-4A6C-4271-B210-E4CDD7FB24BB}">
      <dgm:prSet/>
      <dgm:spPr/>
      <dgm:t>
        <a:bodyPr/>
        <a:lstStyle/>
        <a:p>
          <a:endParaRPr lang="en-US"/>
        </a:p>
      </dgm:t>
    </dgm:pt>
    <dgm:pt modelId="{28FF2402-FB1C-4E66-9311-92059DE487F5}" type="sibTrans" cxnId="{F147B47F-4A6C-4271-B210-E4CDD7FB24BB}">
      <dgm:prSet/>
      <dgm:spPr/>
      <dgm:t>
        <a:bodyPr/>
        <a:lstStyle/>
        <a:p>
          <a:endParaRPr lang="en-US"/>
        </a:p>
      </dgm:t>
    </dgm:pt>
    <dgm:pt modelId="{C14713EA-1E34-4170-9D95-9185F78DBA81}">
      <dgm:prSet phldrT="[Text]"/>
      <dgm:spPr/>
      <dgm:t>
        <a:bodyPr/>
        <a:lstStyle/>
        <a:p>
          <a:r>
            <a:rPr lang="en-US" dirty="0"/>
            <a:t>PaaS\IaaS</a:t>
          </a:r>
        </a:p>
      </dgm:t>
    </dgm:pt>
    <dgm:pt modelId="{534C8FE0-6316-4C77-8419-A2A9D761C288}" type="parTrans" cxnId="{2358888E-9429-4222-B89C-EA83320DDBB9}">
      <dgm:prSet/>
      <dgm:spPr/>
      <dgm:t>
        <a:bodyPr/>
        <a:lstStyle/>
        <a:p>
          <a:endParaRPr lang="en-US"/>
        </a:p>
      </dgm:t>
    </dgm:pt>
    <dgm:pt modelId="{5242270B-DA86-4819-9A1D-4CFAA3268B81}" type="sibTrans" cxnId="{2358888E-9429-4222-B89C-EA83320DDBB9}">
      <dgm:prSet/>
      <dgm:spPr/>
      <dgm:t>
        <a:bodyPr/>
        <a:lstStyle/>
        <a:p>
          <a:endParaRPr lang="en-US"/>
        </a:p>
      </dgm:t>
    </dgm:pt>
    <dgm:pt modelId="{1E915C8F-565C-4C01-A065-58EC895EF4CF}">
      <dgm:prSet phldrT="[Text]"/>
      <dgm:spPr/>
      <dgm:t>
        <a:bodyPr/>
        <a:lstStyle/>
        <a:p>
          <a:r>
            <a:rPr lang="ru-RU" dirty="0"/>
            <a:t>Акселератор</a:t>
          </a:r>
          <a:r>
            <a:rPr lang="en-US" dirty="0"/>
            <a:t> \\ IaaS</a:t>
          </a:r>
          <a:endParaRPr lang="ru-RU" dirty="0"/>
        </a:p>
      </dgm:t>
    </dgm:pt>
    <dgm:pt modelId="{01ED7814-7A21-4E50-8907-13E04A23BF77}" type="sibTrans" cxnId="{A18B2351-A112-410C-89DB-E6D1B704B170}">
      <dgm:prSet/>
      <dgm:spPr/>
      <dgm:t>
        <a:bodyPr/>
        <a:lstStyle/>
        <a:p>
          <a:endParaRPr lang="en-US"/>
        </a:p>
      </dgm:t>
    </dgm:pt>
    <dgm:pt modelId="{D5DA3759-EB90-4D19-A27D-0186BEB65AFC}" type="parTrans" cxnId="{A18B2351-A112-410C-89DB-E6D1B704B170}">
      <dgm:prSet/>
      <dgm:spPr/>
      <dgm:t>
        <a:bodyPr/>
        <a:lstStyle/>
        <a:p>
          <a:endParaRPr lang="en-US"/>
        </a:p>
      </dgm:t>
    </dgm:pt>
    <dgm:pt modelId="{444E4F98-B115-4E2C-BFD0-8AF108AD6EEB}">
      <dgm:prSet phldrT="[Text]"/>
      <dgm:spPr/>
      <dgm:t>
        <a:bodyPr/>
        <a:lstStyle/>
        <a:p>
          <a:r>
            <a:rPr lang="en-US" dirty="0"/>
            <a:t>ACS Engine</a:t>
          </a:r>
          <a:endParaRPr lang="ru-RU" dirty="0"/>
        </a:p>
      </dgm:t>
    </dgm:pt>
    <dgm:pt modelId="{3FA9EF44-FF46-4622-8D8D-C2E3D702AB24}" type="parTrans" cxnId="{15A24DA4-3A16-4259-941C-12DA1DC1F6E1}">
      <dgm:prSet/>
      <dgm:spPr/>
      <dgm:t>
        <a:bodyPr/>
        <a:lstStyle/>
        <a:p>
          <a:endParaRPr lang="en-US"/>
        </a:p>
      </dgm:t>
    </dgm:pt>
    <dgm:pt modelId="{F0B41506-A095-4D09-B4F0-2186E56D045A}" type="sibTrans" cxnId="{15A24DA4-3A16-4259-941C-12DA1DC1F6E1}">
      <dgm:prSet/>
      <dgm:spPr/>
      <dgm:t>
        <a:bodyPr/>
        <a:lstStyle/>
        <a:p>
          <a:endParaRPr lang="en-US"/>
        </a:p>
      </dgm:t>
    </dgm:pt>
    <dgm:pt modelId="{FB2903B3-6288-407D-B76F-FC9F71EB013D}">
      <dgm:prSet phldrT="[Text]"/>
      <dgm:spPr/>
      <dgm:t>
        <a:bodyPr/>
        <a:lstStyle/>
        <a:p>
          <a:r>
            <a:rPr lang="ru-RU" dirty="0"/>
            <a:t>Более гибкий</a:t>
          </a:r>
        </a:p>
      </dgm:t>
    </dgm:pt>
    <dgm:pt modelId="{6CB6A74A-6408-4742-A189-C0E820C7C8CA}" type="parTrans" cxnId="{830097B9-6062-4704-9A36-75E7EFE8628D}">
      <dgm:prSet/>
      <dgm:spPr/>
      <dgm:t>
        <a:bodyPr/>
        <a:lstStyle/>
        <a:p>
          <a:endParaRPr lang="en-US"/>
        </a:p>
      </dgm:t>
    </dgm:pt>
    <dgm:pt modelId="{432A84AE-E3BC-4689-A56E-1E4751D3F9D8}" type="sibTrans" cxnId="{830097B9-6062-4704-9A36-75E7EFE8628D}">
      <dgm:prSet/>
      <dgm:spPr/>
      <dgm:t>
        <a:bodyPr/>
        <a:lstStyle/>
        <a:p>
          <a:endParaRPr lang="en-US"/>
        </a:p>
      </dgm:t>
    </dgm:pt>
    <dgm:pt modelId="{AA635807-81F5-450B-BC1B-1C8ED5751A6E}" type="pres">
      <dgm:prSet presAssocID="{F6598B65-AB50-4EBF-A903-E52A1B9A3BBF}" presName="diagram" presStyleCnt="0">
        <dgm:presLayoutVars>
          <dgm:dir/>
          <dgm:resizeHandles val="exact"/>
        </dgm:presLayoutVars>
      </dgm:prSet>
      <dgm:spPr/>
    </dgm:pt>
    <dgm:pt modelId="{20D81452-0EEC-48B0-83BA-348D9FB0C215}" type="pres">
      <dgm:prSet presAssocID="{AF33672B-47E5-406B-A543-73AF961CE6C8}" presName="node" presStyleLbl="node1" presStyleIdx="0" presStyleCnt="2">
        <dgm:presLayoutVars>
          <dgm:bulletEnabled val="1"/>
        </dgm:presLayoutVars>
      </dgm:prSet>
      <dgm:spPr/>
    </dgm:pt>
    <dgm:pt modelId="{61B6858F-E84B-4A52-BCD4-13252360B75A}" type="pres">
      <dgm:prSet presAssocID="{8DCE8C5B-7167-4C9D-9151-994B9498A2BE}" presName="sibTrans" presStyleCnt="0"/>
      <dgm:spPr/>
    </dgm:pt>
    <dgm:pt modelId="{9E15C4CE-E9A9-4BB4-A9A1-82F1DE3E65D5}" type="pres">
      <dgm:prSet presAssocID="{91724FCB-5726-4ABF-B42F-D46875534176}" presName="node" presStyleLbl="node1" presStyleIdx="1" presStyleCnt="2">
        <dgm:presLayoutVars>
          <dgm:bulletEnabled val="1"/>
        </dgm:presLayoutVars>
      </dgm:prSet>
      <dgm:spPr/>
    </dgm:pt>
  </dgm:ptLst>
  <dgm:cxnLst>
    <dgm:cxn modelId="{10379B0F-B622-427D-B0C4-D679DC64D41E}" type="presOf" srcId="{FB2903B3-6288-407D-B76F-FC9F71EB013D}" destId="{20D81452-0EEC-48B0-83BA-348D9FB0C215}" srcOrd="0" destOrd="4" presId="urn:microsoft.com/office/officeart/2005/8/layout/default"/>
    <dgm:cxn modelId="{56754E1C-4EEC-432D-8E4E-37B457649280}" type="presOf" srcId="{1E915C8F-565C-4C01-A065-58EC895EF4CF}" destId="{20D81452-0EEC-48B0-83BA-348D9FB0C215}" srcOrd="0" destOrd="2" presId="urn:microsoft.com/office/officeart/2005/8/layout/default"/>
    <dgm:cxn modelId="{94A4F01D-8206-4F2F-A620-9B477B61987F}" type="presOf" srcId="{444E4F98-B115-4E2C-BFD0-8AF108AD6EEB}" destId="{20D81452-0EEC-48B0-83BA-348D9FB0C215}" srcOrd="0" destOrd="3" presId="urn:microsoft.com/office/officeart/2005/8/layout/default"/>
    <dgm:cxn modelId="{F8416F22-E3FF-4545-8C69-4A0CD7B6419F}" type="presOf" srcId="{D2E2A2A1-14F9-4365-B01B-25B7C153417E}" destId="{9E15C4CE-E9A9-4BB4-A9A1-82F1DE3E65D5}" srcOrd="0" destOrd="1" presId="urn:microsoft.com/office/officeart/2005/8/layout/default"/>
    <dgm:cxn modelId="{872C8D22-52EE-4F44-A2EC-BCADEF0B9F90}" type="presOf" srcId="{91724FCB-5726-4ABF-B42F-D46875534176}" destId="{9E15C4CE-E9A9-4BB4-A9A1-82F1DE3E65D5}" srcOrd="0" destOrd="0" presId="urn:microsoft.com/office/officeart/2005/8/layout/default"/>
    <dgm:cxn modelId="{2778D735-9F73-42B9-9800-B9A115B9D411}" type="presOf" srcId="{F6598B65-AB50-4EBF-A903-E52A1B9A3BBF}" destId="{AA635807-81F5-450B-BC1B-1C8ED5751A6E}" srcOrd="0" destOrd="0" presId="urn:microsoft.com/office/officeart/2005/8/layout/default"/>
    <dgm:cxn modelId="{A18B2351-A112-410C-89DB-E6D1B704B170}" srcId="{AF33672B-47E5-406B-A543-73AF961CE6C8}" destId="{1E915C8F-565C-4C01-A065-58EC895EF4CF}" srcOrd="1" destOrd="0" parTransId="{D5DA3759-EB90-4D19-A27D-0186BEB65AFC}" sibTransId="{01ED7814-7A21-4E50-8907-13E04A23BF77}"/>
    <dgm:cxn modelId="{F7B33153-764D-436C-9440-48ED99505DA5}" srcId="{F6598B65-AB50-4EBF-A903-E52A1B9A3BBF}" destId="{91724FCB-5726-4ABF-B42F-D46875534176}" srcOrd="1" destOrd="0" parTransId="{D96C5E3A-0A86-4DFE-BFB0-F6C412337F17}" sibTransId="{D8C595BA-F45A-48CE-B63A-A1D8B0D72FA3}"/>
    <dgm:cxn modelId="{F147B47F-4A6C-4271-B210-E4CDD7FB24BB}" srcId="{91724FCB-5726-4ABF-B42F-D46875534176}" destId="{D2E2A2A1-14F9-4365-B01B-25B7C153417E}" srcOrd="0" destOrd="0" parTransId="{6BE2D6DF-CA73-4E3A-ADF6-71FA7106E093}" sibTransId="{28FF2402-FB1C-4E66-9311-92059DE487F5}"/>
    <dgm:cxn modelId="{98AEDB82-92ED-42CC-B428-3CC72DBF048B}" type="presOf" srcId="{AF33672B-47E5-406B-A543-73AF961CE6C8}" destId="{20D81452-0EEC-48B0-83BA-348D9FB0C215}" srcOrd="0" destOrd="0" presId="urn:microsoft.com/office/officeart/2005/8/layout/default"/>
    <dgm:cxn modelId="{2358888E-9429-4222-B89C-EA83320DDBB9}" srcId="{91724FCB-5726-4ABF-B42F-D46875534176}" destId="{C14713EA-1E34-4170-9D95-9185F78DBA81}" srcOrd="1" destOrd="0" parTransId="{534C8FE0-6316-4C77-8419-A2A9D761C288}" sibTransId="{5242270B-DA86-4819-9A1D-4CFAA3268B81}"/>
    <dgm:cxn modelId="{15A24DA4-3A16-4259-941C-12DA1DC1F6E1}" srcId="{AF33672B-47E5-406B-A543-73AF961CE6C8}" destId="{444E4F98-B115-4E2C-BFD0-8AF108AD6EEB}" srcOrd="2" destOrd="0" parTransId="{3FA9EF44-FF46-4622-8D8D-C2E3D702AB24}" sibTransId="{F0B41506-A095-4D09-B4F0-2186E56D045A}"/>
    <dgm:cxn modelId="{A8E855A5-17FF-41E5-994C-559B8F8E5D86}" type="presOf" srcId="{C14713EA-1E34-4170-9D95-9185F78DBA81}" destId="{9E15C4CE-E9A9-4BB4-A9A1-82F1DE3E65D5}" srcOrd="0" destOrd="2" presId="urn:microsoft.com/office/officeart/2005/8/layout/default"/>
    <dgm:cxn modelId="{B61DD3B1-6FD8-412C-B455-862A472704C2}" srcId="{F6598B65-AB50-4EBF-A903-E52A1B9A3BBF}" destId="{AF33672B-47E5-406B-A543-73AF961CE6C8}" srcOrd="0" destOrd="0" parTransId="{2EEBED84-CC7F-4EF4-BD67-6F4F49B6C999}" sibTransId="{8DCE8C5B-7167-4C9D-9151-994B9498A2BE}"/>
    <dgm:cxn modelId="{7F960FB7-203B-42E8-A479-6E794FA2E021}" type="presOf" srcId="{A7D042A7-41A6-4F32-B0F5-383F1638A6B9}" destId="{20D81452-0EEC-48B0-83BA-348D9FB0C215}" srcOrd="0" destOrd="1" presId="urn:microsoft.com/office/officeart/2005/8/layout/default"/>
    <dgm:cxn modelId="{830097B9-6062-4704-9A36-75E7EFE8628D}" srcId="{AF33672B-47E5-406B-A543-73AF961CE6C8}" destId="{FB2903B3-6288-407D-B76F-FC9F71EB013D}" srcOrd="3" destOrd="0" parTransId="{6CB6A74A-6408-4742-A189-C0E820C7C8CA}" sibTransId="{432A84AE-E3BC-4689-A56E-1E4751D3F9D8}"/>
    <dgm:cxn modelId="{EF5881BD-E507-4BEB-B911-83FAFF985BAE}" srcId="{AF33672B-47E5-406B-A543-73AF961CE6C8}" destId="{A7D042A7-41A6-4F32-B0F5-383F1638A6B9}" srcOrd="0" destOrd="0" parTransId="{DB743837-E011-4230-8FD6-5DC75B2084D6}" sibTransId="{6D4F6829-FDA7-4025-9037-E9F43F9C7E21}"/>
    <dgm:cxn modelId="{C5A5223A-2745-403E-9B73-375CF4F38673}" type="presParOf" srcId="{AA635807-81F5-450B-BC1B-1C8ED5751A6E}" destId="{20D81452-0EEC-48B0-83BA-348D9FB0C215}" srcOrd="0" destOrd="0" presId="urn:microsoft.com/office/officeart/2005/8/layout/default"/>
    <dgm:cxn modelId="{2C3E611B-EA4F-4069-A1CB-A1690E8E36B8}" type="presParOf" srcId="{AA635807-81F5-450B-BC1B-1C8ED5751A6E}" destId="{61B6858F-E84B-4A52-BCD4-13252360B75A}" srcOrd="1" destOrd="0" presId="urn:microsoft.com/office/officeart/2005/8/layout/default"/>
    <dgm:cxn modelId="{E770E163-D735-4D8D-8364-A8CE0B357A88}" type="presParOf" srcId="{AA635807-81F5-450B-BC1B-1C8ED5751A6E}" destId="{9E15C4CE-E9A9-4BB4-A9A1-82F1DE3E65D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1792E7-17DA-449F-8B0A-AD9344EF827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AA4D83-86BF-4C67-8D58-870BCF7D631D}">
      <dgm:prSet phldrT="[Text]" custT="1"/>
      <dgm:spPr/>
      <dgm:t>
        <a:bodyPr/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Почему </a:t>
          </a:r>
          <a:r>
            <a:rPr lang="en-US" sz="4300" kern="1200" dirty="0" err="1"/>
            <a:t>kubernetes</a:t>
          </a:r>
          <a:endParaRPr lang="en-US" sz="4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F005930-1C9D-411A-8825-C6555D41D893}" type="parTrans" cxnId="{A9A113D6-244A-4EEA-81A4-2C3CFCB5B0CF}">
      <dgm:prSet/>
      <dgm:spPr/>
      <dgm:t>
        <a:bodyPr/>
        <a:lstStyle/>
        <a:p>
          <a:endParaRPr lang="en-US"/>
        </a:p>
      </dgm:t>
    </dgm:pt>
    <dgm:pt modelId="{3748E219-6AF4-4720-821B-36725847E94C}" type="sibTrans" cxnId="{A9A113D6-244A-4EEA-81A4-2C3CFCB5B0CF}">
      <dgm:prSet/>
      <dgm:spPr/>
      <dgm:t>
        <a:bodyPr/>
        <a:lstStyle/>
        <a:p>
          <a:endParaRPr lang="en-US"/>
        </a:p>
      </dgm:t>
    </dgm:pt>
    <dgm:pt modelId="{2A4CC780-69C3-4B37-8E69-DCDEA99F5BB5}">
      <dgm:prSet phldrT="[Text]" custT="1"/>
      <dgm:spPr/>
      <dgm:t>
        <a:bodyPr/>
        <a:lstStyle/>
        <a:p>
          <a:r>
            <a:rPr lang="ru-RU" sz="4300" dirty="0"/>
            <a:t>Функции</a:t>
          </a:r>
          <a:endParaRPr lang="en-US" sz="4300" dirty="0"/>
        </a:p>
      </dgm:t>
    </dgm:pt>
    <dgm:pt modelId="{D1581523-CA19-4A94-B00A-3A19FC7342B5}" type="parTrans" cxnId="{E73DDF0D-DD9E-46E5-B60E-D15CE4444310}">
      <dgm:prSet/>
      <dgm:spPr/>
      <dgm:t>
        <a:bodyPr/>
        <a:lstStyle/>
        <a:p>
          <a:endParaRPr lang="en-US"/>
        </a:p>
      </dgm:t>
    </dgm:pt>
    <dgm:pt modelId="{1775D562-5B59-488B-B177-38EC651E5EFD}" type="sibTrans" cxnId="{E73DDF0D-DD9E-46E5-B60E-D15CE4444310}">
      <dgm:prSet/>
      <dgm:spPr/>
      <dgm:t>
        <a:bodyPr/>
        <a:lstStyle/>
        <a:p>
          <a:endParaRPr lang="en-US"/>
        </a:p>
      </dgm:t>
    </dgm:pt>
    <dgm:pt modelId="{B4247579-062E-4B73-8436-4437F06A4BE9}">
      <dgm:prSet phldrT="[Text]" custT="1"/>
      <dgm:spPr/>
      <dgm:t>
        <a:bodyPr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Стандарт де-факто</a:t>
          </a:r>
          <a:endParaRPr lang="en-US" sz="2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BCD9A5BD-55DE-466D-BAFE-D2FE0F776320}" type="parTrans" cxnId="{55637684-8B64-4E19-B8BF-2FDCC9271625}">
      <dgm:prSet/>
      <dgm:spPr/>
      <dgm:t>
        <a:bodyPr/>
        <a:lstStyle/>
        <a:p>
          <a:endParaRPr lang="en-US"/>
        </a:p>
      </dgm:t>
    </dgm:pt>
    <dgm:pt modelId="{E629B298-5D0F-4C34-A1A8-7EFF4A17FF0E}" type="sibTrans" cxnId="{55637684-8B64-4E19-B8BF-2FDCC9271625}">
      <dgm:prSet/>
      <dgm:spPr/>
      <dgm:t>
        <a:bodyPr/>
        <a:lstStyle/>
        <a:p>
          <a:endParaRPr lang="en-US"/>
        </a:p>
      </dgm:t>
    </dgm:pt>
    <dgm:pt modelId="{E365302F-74F1-4C5C-9D8E-3D3F4F6834E3}">
      <dgm:prSet phldrT="[Text]" custT="1"/>
      <dgm:spPr/>
      <dgm:t>
        <a:bodyPr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Open Source</a:t>
          </a:r>
        </a:p>
      </dgm:t>
    </dgm:pt>
    <dgm:pt modelId="{3AB41378-B2E5-49A4-B7BE-C0910F433542}" type="parTrans" cxnId="{8FC84593-FBF3-4DDE-84CB-0DE5B937D3DE}">
      <dgm:prSet/>
      <dgm:spPr/>
      <dgm:t>
        <a:bodyPr/>
        <a:lstStyle/>
        <a:p>
          <a:endParaRPr lang="en-US"/>
        </a:p>
      </dgm:t>
    </dgm:pt>
    <dgm:pt modelId="{9C29B45A-B7A8-4F6D-80F0-6F0A188BDA19}" type="sibTrans" cxnId="{8FC84593-FBF3-4DDE-84CB-0DE5B937D3DE}">
      <dgm:prSet/>
      <dgm:spPr/>
      <dgm:t>
        <a:bodyPr/>
        <a:lstStyle/>
        <a:p>
          <a:endParaRPr lang="en-US"/>
        </a:p>
      </dgm:t>
    </dgm:pt>
    <dgm:pt modelId="{D9710C09-7437-43CD-A7E1-6242959FC11E}">
      <dgm:prSet phldrT="[Text]" custT="1"/>
      <dgm:spPr/>
      <dgm:t>
        <a:bodyPr/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«на земле»</a:t>
          </a:r>
          <a:r>
            <a:rPr lang="en-US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ru-RU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и «в облаке»</a:t>
          </a:r>
          <a:endParaRPr lang="en-US" sz="2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9202804-77A2-41AF-9250-72E56E5FF892}" type="parTrans" cxnId="{A45B4C9B-50BA-43B1-9E47-C7C1224D1E00}">
      <dgm:prSet/>
      <dgm:spPr/>
      <dgm:t>
        <a:bodyPr/>
        <a:lstStyle/>
        <a:p>
          <a:endParaRPr lang="en-US"/>
        </a:p>
      </dgm:t>
    </dgm:pt>
    <dgm:pt modelId="{A2CA2C6D-D282-4756-A2F4-A2735A73B403}" type="sibTrans" cxnId="{A45B4C9B-50BA-43B1-9E47-C7C1224D1E00}">
      <dgm:prSet/>
      <dgm:spPr/>
      <dgm:t>
        <a:bodyPr/>
        <a:lstStyle/>
        <a:p>
          <a:endParaRPr lang="en-US"/>
        </a:p>
      </dgm:t>
    </dgm:pt>
    <dgm:pt modelId="{0AC91376-8232-4142-8F99-D93C86253BE6}">
      <dgm:prSet phldrT="[Text]"/>
      <dgm:spPr/>
      <dgm:t>
        <a:bodyPr/>
        <a:lstStyle/>
        <a:p>
          <a:r>
            <a:rPr lang="en-US" dirty="0"/>
            <a:t>self-healing</a:t>
          </a:r>
        </a:p>
      </dgm:t>
    </dgm:pt>
    <dgm:pt modelId="{05B862B2-9425-4AFA-9370-92CD3CE2BB00}" type="parTrans" cxnId="{9376C5DF-525D-4B68-B40E-B08A6B95D7AC}">
      <dgm:prSet/>
      <dgm:spPr/>
      <dgm:t>
        <a:bodyPr/>
        <a:lstStyle/>
        <a:p>
          <a:endParaRPr lang="en-US"/>
        </a:p>
      </dgm:t>
    </dgm:pt>
    <dgm:pt modelId="{C82574B4-58BA-41FA-A733-001446C7406D}" type="sibTrans" cxnId="{9376C5DF-525D-4B68-B40E-B08A6B95D7AC}">
      <dgm:prSet/>
      <dgm:spPr/>
      <dgm:t>
        <a:bodyPr/>
        <a:lstStyle/>
        <a:p>
          <a:endParaRPr lang="en-US"/>
        </a:p>
      </dgm:t>
    </dgm:pt>
    <dgm:pt modelId="{7D92BBAD-6741-42A4-A8F8-862F275E58CC}">
      <dgm:prSet phldrT="[Text]"/>
      <dgm:spPr/>
      <dgm:t>
        <a:bodyPr/>
        <a:lstStyle/>
        <a:p>
          <a:r>
            <a:rPr lang="en-US" dirty="0"/>
            <a:t>horizontal scaling</a:t>
          </a:r>
        </a:p>
      </dgm:t>
    </dgm:pt>
    <dgm:pt modelId="{B4205071-D70B-465F-B404-55E4E5C6970B}" type="parTrans" cxnId="{41A5BE38-04DC-4549-BD8E-9FB0535FCBD2}">
      <dgm:prSet/>
      <dgm:spPr/>
      <dgm:t>
        <a:bodyPr/>
        <a:lstStyle/>
        <a:p>
          <a:endParaRPr lang="en-US"/>
        </a:p>
      </dgm:t>
    </dgm:pt>
    <dgm:pt modelId="{ED26BEB9-0E2E-4FA9-882C-3857DEA4FB06}" type="sibTrans" cxnId="{41A5BE38-04DC-4549-BD8E-9FB0535FCBD2}">
      <dgm:prSet/>
      <dgm:spPr/>
      <dgm:t>
        <a:bodyPr/>
        <a:lstStyle/>
        <a:p>
          <a:endParaRPr lang="en-US"/>
        </a:p>
      </dgm:t>
    </dgm:pt>
    <dgm:pt modelId="{C7CDD01A-CC01-470C-8C0F-B1920F5DD74D}">
      <dgm:prSet phldrT="[Text]"/>
      <dgm:spPr/>
      <dgm:t>
        <a:bodyPr/>
        <a:lstStyle/>
        <a:p>
          <a:r>
            <a:rPr lang="en-US" dirty="0"/>
            <a:t>rollouts and rollback</a:t>
          </a:r>
        </a:p>
      </dgm:t>
    </dgm:pt>
    <dgm:pt modelId="{7994B7DB-C0C3-426D-A88A-4DD5583EF88E}" type="parTrans" cxnId="{D91F4FB8-8828-4E03-8D27-C2D89E61A1D5}">
      <dgm:prSet/>
      <dgm:spPr/>
      <dgm:t>
        <a:bodyPr/>
        <a:lstStyle/>
        <a:p>
          <a:endParaRPr lang="en-US"/>
        </a:p>
      </dgm:t>
    </dgm:pt>
    <dgm:pt modelId="{2BAD2F4C-230F-43D7-9C38-D228DCBE5C29}" type="sibTrans" cxnId="{D91F4FB8-8828-4E03-8D27-C2D89E61A1D5}">
      <dgm:prSet/>
      <dgm:spPr/>
      <dgm:t>
        <a:bodyPr/>
        <a:lstStyle/>
        <a:p>
          <a:endParaRPr lang="en-US"/>
        </a:p>
      </dgm:t>
    </dgm:pt>
    <dgm:pt modelId="{39A2D2C1-521B-4375-AD39-87D6D5BE32FC}">
      <dgm:prSet phldrT="[Text]"/>
      <dgm:spPr/>
      <dgm:t>
        <a:bodyPr/>
        <a:lstStyle/>
        <a:p>
          <a:r>
            <a:rPr lang="en-US" dirty="0"/>
            <a:t> secret\configuration management</a:t>
          </a:r>
        </a:p>
      </dgm:t>
    </dgm:pt>
    <dgm:pt modelId="{44CEE8EC-23FC-42A1-92E2-5F9A090B0C24}" type="parTrans" cxnId="{AE261BA6-621C-4A88-8F31-5300425C518F}">
      <dgm:prSet/>
      <dgm:spPr/>
      <dgm:t>
        <a:bodyPr/>
        <a:lstStyle/>
        <a:p>
          <a:endParaRPr lang="en-US"/>
        </a:p>
      </dgm:t>
    </dgm:pt>
    <dgm:pt modelId="{060FEA5D-20F0-4E17-A36D-5B252A197B31}" type="sibTrans" cxnId="{AE261BA6-621C-4A88-8F31-5300425C518F}">
      <dgm:prSet/>
      <dgm:spPr/>
      <dgm:t>
        <a:bodyPr/>
        <a:lstStyle/>
        <a:p>
          <a:endParaRPr lang="en-US"/>
        </a:p>
      </dgm:t>
    </dgm:pt>
    <dgm:pt modelId="{5ED80DA0-6AA4-4D11-B3AE-C626D56E6654}">
      <dgm:prSet phldrT="[Text]"/>
      <dgm:spPr/>
      <dgm:t>
        <a:bodyPr/>
        <a:lstStyle/>
        <a:p>
          <a:r>
            <a:rPr lang="en-US" dirty="0"/>
            <a:t>service discovery\load balancing</a:t>
          </a:r>
        </a:p>
      </dgm:t>
    </dgm:pt>
    <dgm:pt modelId="{72DEEC2A-5E2A-4D2D-AA9D-D88C0C2F6A7D}" type="parTrans" cxnId="{4D97E933-4789-470A-86F3-21E1C857C26E}">
      <dgm:prSet/>
      <dgm:spPr/>
      <dgm:t>
        <a:bodyPr/>
        <a:lstStyle/>
        <a:p>
          <a:endParaRPr lang="en-US"/>
        </a:p>
      </dgm:t>
    </dgm:pt>
    <dgm:pt modelId="{59537D49-DFFC-40F5-A8C8-24CCCAF3B277}" type="sibTrans" cxnId="{4D97E933-4789-470A-86F3-21E1C857C26E}">
      <dgm:prSet/>
      <dgm:spPr/>
      <dgm:t>
        <a:bodyPr/>
        <a:lstStyle/>
        <a:p>
          <a:endParaRPr lang="en-US"/>
        </a:p>
      </dgm:t>
    </dgm:pt>
    <dgm:pt modelId="{F0601497-9078-4CF4-A33C-863561EEE7B3}" type="pres">
      <dgm:prSet presAssocID="{B71792E7-17DA-449F-8B0A-AD9344EF827C}" presName="theList" presStyleCnt="0">
        <dgm:presLayoutVars>
          <dgm:dir/>
          <dgm:animLvl val="lvl"/>
          <dgm:resizeHandles val="exact"/>
        </dgm:presLayoutVars>
      </dgm:prSet>
      <dgm:spPr/>
    </dgm:pt>
    <dgm:pt modelId="{7B671819-6EDA-4150-8FD8-03B3BCD17830}" type="pres">
      <dgm:prSet presAssocID="{29AA4D83-86BF-4C67-8D58-870BCF7D631D}" presName="compNode" presStyleCnt="0"/>
      <dgm:spPr/>
    </dgm:pt>
    <dgm:pt modelId="{F8A110E6-B44F-43E4-B098-EE769CB22FD0}" type="pres">
      <dgm:prSet presAssocID="{29AA4D83-86BF-4C67-8D58-870BCF7D631D}" presName="aNode" presStyleLbl="bgShp" presStyleIdx="0" presStyleCnt="2"/>
      <dgm:spPr/>
    </dgm:pt>
    <dgm:pt modelId="{8CEAAB1C-29B9-48F4-893B-014D3E4ED76C}" type="pres">
      <dgm:prSet presAssocID="{29AA4D83-86BF-4C67-8D58-870BCF7D631D}" presName="textNode" presStyleLbl="bgShp" presStyleIdx="0" presStyleCnt="2"/>
      <dgm:spPr/>
    </dgm:pt>
    <dgm:pt modelId="{B0F45A7D-A48F-4429-A2E0-2C706CD30D4C}" type="pres">
      <dgm:prSet presAssocID="{29AA4D83-86BF-4C67-8D58-870BCF7D631D}" presName="compChildNode" presStyleCnt="0"/>
      <dgm:spPr/>
    </dgm:pt>
    <dgm:pt modelId="{550D8A85-01E8-459B-88E4-D16F3A67526D}" type="pres">
      <dgm:prSet presAssocID="{29AA4D83-86BF-4C67-8D58-870BCF7D631D}" presName="theInnerList" presStyleCnt="0"/>
      <dgm:spPr/>
    </dgm:pt>
    <dgm:pt modelId="{B66AE9A6-D0DA-4290-AE45-F039A7F288E4}" type="pres">
      <dgm:prSet presAssocID="{B4247579-062E-4B73-8436-4437F06A4BE9}" presName="childNode" presStyleLbl="node1" presStyleIdx="0" presStyleCnt="8">
        <dgm:presLayoutVars>
          <dgm:bulletEnabled val="1"/>
        </dgm:presLayoutVars>
      </dgm:prSet>
      <dgm:spPr/>
    </dgm:pt>
    <dgm:pt modelId="{F5D8E205-984A-4CB5-8029-E71123F8E66F}" type="pres">
      <dgm:prSet presAssocID="{B4247579-062E-4B73-8436-4437F06A4BE9}" presName="aSpace2" presStyleCnt="0"/>
      <dgm:spPr/>
    </dgm:pt>
    <dgm:pt modelId="{D4C9DA2D-F7C8-4DB4-A175-EC4BC50A421B}" type="pres">
      <dgm:prSet presAssocID="{E365302F-74F1-4C5C-9D8E-3D3F4F6834E3}" presName="childNode" presStyleLbl="node1" presStyleIdx="1" presStyleCnt="8">
        <dgm:presLayoutVars>
          <dgm:bulletEnabled val="1"/>
        </dgm:presLayoutVars>
      </dgm:prSet>
      <dgm:spPr/>
    </dgm:pt>
    <dgm:pt modelId="{5782FFAA-E39F-4F5E-BE8C-65959AF58EE5}" type="pres">
      <dgm:prSet presAssocID="{E365302F-74F1-4C5C-9D8E-3D3F4F6834E3}" presName="aSpace2" presStyleCnt="0"/>
      <dgm:spPr/>
    </dgm:pt>
    <dgm:pt modelId="{B4A32EA6-75F7-42C7-8E41-C1BA87332278}" type="pres">
      <dgm:prSet presAssocID="{D9710C09-7437-43CD-A7E1-6242959FC11E}" presName="childNode" presStyleLbl="node1" presStyleIdx="2" presStyleCnt="8">
        <dgm:presLayoutVars>
          <dgm:bulletEnabled val="1"/>
        </dgm:presLayoutVars>
      </dgm:prSet>
      <dgm:spPr/>
    </dgm:pt>
    <dgm:pt modelId="{BC828739-0B73-46F4-8C37-896EB3035D3C}" type="pres">
      <dgm:prSet presAssocID="{29AA4D83-86BF-4C67-8D58-870BCF7D631D}" presName="aSpace" presStyleCnt="0"/>
      <dgm:spPr/>
    </dgm:pt>
    <dgm:pt modelId="{0F17FACA-AEE7-4A91-B9EF-23D2D5D5BACF}" type="pres">
      <dgm:prSet presAssocID="{2A4CC780-69C3-4B37-8E69-DCDEA99F5BB5}" presName="compNode" presStyleCnt="0"/>
      <dgm:spPr/>
    </dgm:pt>
    <dgm:pt modelId="{B3780FD6-38E4-4920-83D4-4063E004C54B}" type="pres">
      <dgm:prSet presAssocID="{2A4CC780-69C3-4B37-8E69-DCDEA99F5BB5}" presName="aNode" presStyleLbl="bgShp" presStyleIdx="1" presStyleCnt="2"/>
      <dgm:spPr/>
    </dgm:pt>
    <dgm:pt modelId="{CA556238-F398-48E5-BA4A-071163FA299C}" type="pres">
      <dgm:prSet presAssocID="{2A4CC780-69C3-4B37-8E69-DCDEA99F5BB5}" presName="textNode" presStyleLbl="bgShp" presStyleIdx="1" presStyleCnt="2"/>
      <dgm:spPr/>
    </dgm:pt>
    <dgm:pt modelId="{F0D16FCC-0A7A-44F7-9121-14895E7B1429}" type="pres">
      <dgm:prSet presAssocID="{2A4CC780-69C3-4B37-8E69-DCDEA99F5BB5}" presName="compChildNode" presStyleCnt="0"/>
      <dgm:spPr/>
    </dgm:pt>
    <dgm:pt modelId="{4116114D-64F7-4C8F-94C5-615843F30A3C}" type="pres">
      <dgm:prSet presAssocID="{2A4CC780-69C3-4B37-8E69-DCDEA99F5BB5}" presName="theInnerList" presStyleCnt="0"/>
      <dgm:spPr/>
    </dgm:pt>
    <dgm:pt modelId="{FD368162-8FCF-49B5-A12F-7968A34A20FA}" type="pres">
      <dgm:prSet presAssocID="{0AC91376-8232-4142-8F99-D93C86253BE6}" presName="childNode" presStyleLbl="node1" presStyleIdx="3" presStyleCnt="8">
        <dgm:presLayoutVars>
          <dgm:bulletEnabled val="1"/>
        </dgm:presLayoutVars>
      </dgm:prSet>
      <dgm:spPr/>
    </dgm:pt>
    <dgm:pt modelId="{5AD0CB1A-BE0F-4F66-B99A-AD5872897945}" type="pres">
      <dgm:prSet presAssocID="{0AC91376-8232-4142-8F99-D93C86253BE6}" presName="aSpace2" presStyleCnt="0"/>
      <dgm:spPr/>
    </dgm:pt>
    <dgm:pt modelId="{9C51033F-5554-442B-B216-77C67BD1D766}" type="pres">
      <dgm:prSet presAssocID="{7D92BBAD-6741-42A4-A8F8-862F275E58CC}" presName="childNode" presStyleLbl="node1" presStyleIdx="4" presStyleCnt="8">
        <dgm:presLayoutVars>
          <dgm:bulletEnabled val="1"/>
        </dgm:presLayoutVars>
      </dgm:prSet>
      <dgm:spPr/>
    </dgm:pt>
    <dgm:pt modelId="{8343BCA7-7B6E-44F7-9CA6-2905302B6E61}" type="pres">
      <dgm:prSet presAssocID="{7D92BBAD-6741-42A4-A8F8-862F275E58CC}" presName="aSpace2" presStyleCnt="0"/>
      <dgm:spPr/>
    </dgm:pt>
    <dgm:pt modelId="{12990E89-491A-461E-ABF3-17CDF24CC3A8}" type="pres">
      <dgm:prSet presAssocID="{C7CDD01A-CC01-470C-8C0F-B1920F5DD74D}" presName="childNode" presStyleLbl="node1" presStyleIdx="5" presStyleCnt="8">
        <dgm:presLayoutVars>
          <dgm:bulletEnabled val="1"/>
        </dgm:presLayoutVars>
      </dgm:prSet>
      <dgm:spPr/>
    </dgm:pt>
    <dgm:pt modelId="{062BECC1-9D7F-45B7-A29B-EFF9CEBF4195}" type="pres">
      <dgm:prSet presAssocID="{C7CDD01A-CC01-470C-8C0F-B1920F5DD74D}" presName="aSpace2" presStyleCnt="0"/>
      <dgm:spPr/>
    </dgm:pt>
    <dgm:pt modelId="{DFEF0E61-1341-4963-B10F-B9690D4B18B1}" type="pres">
      <dgm:prSet presAssocID="{39A2D2C1-521B-4375-AD39-87D6D5BE32FC}" presName="childNode" presStyleLbl="node1" presStyleIdx="6" presStyleCnt="8">
        <dgm:presLayoutVars>
          <dgm:bulletEnabled val="1"/>
        </dgm:presLayoutVars>
      </dgm:prSet>
      <dgm:spPr/>
    </dgm:pt>
    <dgm:pt modelId="{7A0790B7-BDF0-4252-9083-CE9DF70C7C2E}" type="pres">
      <dgm:prSet presAssocID="{39A2D2C1-521B-4375-AD39-87D6D5BE32FC}" presName="aSpace2" presStyleCnt="0"/>
      <dgm:spPr/>
    </dgm:pt>
    <dgm:pt modelId="{E4B10D5A-203B-4BDA-98F8-5FED7571E7F5}" type="pres">
      <dgm:prSet presAssocID="{5ED80DA0-6AA4-4D11-B3AE-C626D56E6654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C4BEBA02-06F2-4F9A-A7C4-CFB0458694E8}" type="presOf" srcId="{E365302F-74F1-4C5C-9D8E-3D3F4F6834E3}" destId="{D4C9DA2D-F7C8-4DB4-A175-EC4BC50A421B}" srcOrd="0" destOrd="0" presId="urn:microsoft.com/office/officeart/2005/8/layout/lProcess2"/>
    <dgm:cxn modelId="{E73DDF0D-DD9E-46E5-B60E-D15CE4444310}" srcId="{B71792E7-17DA-449F-8B0A-AD9344EF827C}" destId="{2A4CC780-69C3-4B37-8E69-DCDEA99F5BB5}" srcOrd="1" destOrd="0" parTransId="{D1581523-CA19-4A94-B00A-3A19FC7342B5}" sibTransId="{1775D562-5B59-488B-B177-38EC651E5EFD}"/>
    <dgm:cxn modelId="{9F38252A-D22C-4D7F-9FF5-244DA2DF67E9}" type="presOf" srcId="{D9710C09-7437-43CD-A7E1-6242959FC11E}" destId="{B4A32EA6-75F7-42C7-8E41-C1BA87332278}" srcOrd="0" destOrd="0" presId="urn:microsoft.com/office/officeart/2005/8/layout/lProcess2"/>
    <dgm:cxn modelId="{4D97E933-4789-470A-86F3-21E1C857C26E}" srcId="{2A4CC780-69C3-4B37-8E69-DCDEA99F5BB5}" destId="{5ED80DA0-6AA4-4D11-B3AE-C626D56E6654}" srcOrd="4" destOrd="0" parTransId="{72DEEC2A-5E2A-4D2D-AA9D-D88C0C2F6A7D}" sibTransId="{59537D49-DFFC-40F5-A8C8-24CCCAF3B277}"/>
    <dgm:cxn modelId="{41A5BE38-04DC-4549-BD8E-9FB0535FCBD2}" srcId="{2A4CC780-69C3-4B37-8E69-DCDEA99F5BB5}" destId="{7D92BBAD-6741-42A4-A8F8-862F275E58CC}" srcOrd="1" destOrd="0" parTransId="{B4205071-D70B-465F-B404-55E4E5C6970B}" sibTransId="{ED26BEB9-0E2E-4FA9-882C-3857DEA4FB06}"/>
    <dgm:cxn modelId="{2F1AA93D-F6A7-45B8-AA2B-CAC0DAD50E33}" type="presOf" srcId="{7D92BBAD-6741-42A4-A8F8-862F275E58CC}" destId="{9C51033F-5554-442B-B216-77C67BD1D766}" srcOrd="0" destOrd="0" presId="urn:microsoft.com/office/officeart/2005/8/layout/lProcess2"/>
    <dgm:cxn modelId="{AD983968-056C-4C1D-93EA-E97500A999DC}" type="presOf" srcId="{0AC91376-8232-4142-8F99-D93C86253BE6}" destId="{FD368162-8FCF-49B5-A12F-7968A34A20FA}" srcOrd="0" destOrd="0" presId="urn:microsoft.com/office/officeart/2005/8/layout/lProcess2"/>
    <dgm:cxn modelId="{D5435F57-4B77-4C78-8946-4773836AD401}" type="presOf" srcId="{B4247579-062E-4B73-8436-4437F06A4BE9}" destId="{B66AE9A6-D0DA-4290-AE45-F039A7F288E4}" srcOrd="0" destOrd="0" presId="urn:microsoft.com/office/officeart/2005/8/layout/lProcess2"/>
    <dgm:cxn modelId="{5B999459-350B-4296-A768-979E62FF21B9}" type="presOf" srcId="{2A4CC780-69C3-4B37-8E69-DCDEA99F5BB5}" destId="{B3780FD6-38E4-4920-83D4-4063E004C54B}" srcOrd="0" destOrd="0" presId="urn:microsoft.com/office/officeart/2005/8/layout/lProcess2"/>
    <dgm:cxn modelId="{B0DB857C-AA05-483A-A649-5EEBB16DF13E}" type="presOf" srcId="{5ED80DA0-6AA4-4D11-B3AE-C626D56E6654}" destId="{E4B10D5A-203B-4BDA-98F8-5FED7571E7F5}" srcOrd="0" destOrd="0" presId="urn:microsoft.com/office/officeart/2005/8/layout/lProcess2"/>
    <dgm:cxn modelId="{55637684-8B64-4E19-B8BF-2FDCC9271625}" srcId="{29AA4D83-86BF-4C67-8D58-870BCF7D631D}" destId="{B4247579-062E-4B73-8436-4437F06A4BE9}" srcOrd="0" destOrd="0" parTransId="{BCD9A5BD-55DE-466D-BAFE-D2FE0F776320}" sibTransId="{E629B298-5D0F-4C34-A1A8-7EFF4A17FF0E}"/>
    <dgm:cxn modelId="{4C170B88-C351-42C6-ABE7-121AFC579F79}" type="presOf" srcId="{2A4CC780-69C3-4B37-8E69-DCDEA99F5BB5}" destId="{CA556238-F398-48E5-BA4A-071163FA299C}" srcOrd="1" destOrd="0" presId="urn:microsoft.com/office/officeart/2005/8/layout/lProcess2"/>
    <dgm:cxn modelId="{8FC84593-FBF3-4DDE-84CB-0DE5B937D3DE}" srcId="{29AA4D83-86BF-4C67-8D58-870BCF7D631D}" destId="{E365302F-74F1-4C5C-9D8E-3D3F4F6834E3}" srcOrd="1" destOrd="0" parTransId="{3AB41378-B2E5-49A4-B7BE-C0910F433542}" sibTransId="{9C29B45A-B7A8-4F6D-80F0-6F0A188BDA19}"/>
    <dgm:cxn modelId="{A45B4C9B-50BA-43B1-9E47-C7C1224D1E00}" srcId="{29AA4D83-86BF-4C67-8D58-870BCF7D631D}" destId="{D9710C09-7437-43CD-A7E1-6242959FC11E}" srcOrd="2" destOrd="0" parTransId="{19202804-77A2-41AF-9250-72E56E5FF892}" sibTransId="{A2CA2C6D-D282-4756-A2F4-A2735A73B403}"/>
    <dgm:cxn modelId="{FC21419F-6D6E-4D21-BD4D-3A8A28470C22}" type="presOf" srcId="{29AA4D83-86BF-4C67-8D58-870BCF7D631D}" destId="{F8A110E6-B44F-43E4-B098-EE769CB22FD0}" srcOrd="0" destOrd="0" presId="urn:microsoft.com/office/officeart/2005/8/layout/lProcess2"/>
    <dgm:cxn modelId="{AE261BA6-621C-4A88-8F31-5300425C518F}" srcId="{2A4CC780-69C3-4B37-8E69-DCDEA99F5BB5}" destId="{39A2D2C1-521B-4375-AD39-87D6D5BE32FC}" srcOrd="3" destOrd="0" parTransId="{44CEE8EC-23FC-42A1-92E2-5F9A090B0C24}" sibTransId="{060FEA5D-20F0-4E17-A36D-5B252A197B31}"/>
    <dgm:cxn modelId="{7BCC3FAB-E65D-455A-AC58-AB0004210E6B}" type="presOf" srcId="{C7CDD01A-CC01-470C-8C0F-B1920F5DD74D}" destId="{12990E89-491A-461E-ABF3-17CDF24CC3A8}" srcOrd="0" destOrd="0" presId="urn:microsoft.com/office/officeart/2005/8/layout/lProcess2"/>
    <dgm:cxn modelId="{D91F4FB8-8828-4E03-8D27-C2D89E61A1D5}" srcId="{2A4CC780-69C3-4B37-8E69-DCDEA99F5BB5}" destId="{C7CDD01A-CC01-470C-8C0F-B1920F5DD74D}" srcOrd="2" destOrd="0" parTransId="{7994B7DB-C0C3-426D-A88A-4DD5583EF88E}" sibTransId="{2BAD2F4C-230F-43D7-9C38-D228DCBE5C29}"/>
    <dgm:cxn modelId="{C8354FCF-BADC-4C83-AFB8-F952B00001EB}" type="presOf" srcId="{39A2D2C1-521B-4375-AD39-87D6D5BE32FC}" destId="{DFEF0E61-1341-4963-B10F-B9690D4B18B1}" srcOrd="0" destOrd="0" presId="urn:microsoft.com/office/officeart/2005/8/layout/lProcess2"/>
    <dgm:cxn modelId="{5CACECD1-6C1D-4888-B12D-634C145AD67A}" type="presOf" srcId="{B71792E7-17DA-449F-8B0A-AD9344EF827C}" destId="{F0601497-9078-4CF4-A33C-863561EEE7B3}" srcOrd="0" destOrd="0" presId="urn:microsoft.com/office/officeart/2005/8/layout/lProcess2"/>
    <dgm:cxn modelId="{A9A113D6-244A-4EEA-81A4-2C3CFCB5B0CF}" srcId="{B71792E7-17DA-449F-8B0A-AD9344EF827C}" destId="{29AA4D83-86BF-4C67-8D58-870BCF7D631D}" srcOrd="0" destOrd="0" parTransId="{4F005930-1C9D-411A-8825-C6555D41D893}" sibTransId="{3748E219-6AF4-4720-821B-36725847E94C}"/>
    <dgm:cxn modelId="{9376C5DF-525D-4B68-B40E-B08A6B95D7AC}" srcId="{2A4CC780-69C3-4B37-8E69-DCDEA99F5BB5}" destId="{0AC91376-8232-4142-8F99-D93C86253BE6}" srcOrd="0" destOrd="0" parTransId="{05B862B2-9425-4AFA-9370-92CD3CE2BB00}" sibTransId="{C82574B4-58BA-41FA-A733-001446C7406D}"/>
    <dgm:cxn modelId="{3268F3FC-7B4E-4629-AF26-F9FB579A7121}" type="presOf" srcId="{29AA4D83-86BF-4C67-8D58-870BCF7D631D}" destId="{8CEAAB1C-29B9-48F4-893B-014D3E4ED76C}" srcOrd="1" destOrd="0" presId="urn:microsoft.com/office/officeart/2005/8/layout/lProcess2"/>
    <dgm:cxn modelId="{3526BD3A-FDEC-4ABD-9318-1E3D0B56ADAC}" type="presParOf" srcId="{F0601497-9078-4CF4-A33C-863561EEE7B3}" destId="{7B671819-6EDA-4150-8FD8-03B3BCD17830}" srcOrd="0" destOrd="0" presId="urn:microsoft.com/office/officeart/2005/8/layout/lProcess2"/>
    <dgm:cxn modelId="{A32FDAFB-48F5-448B-97EF-2F599297A9F1}" type="presParOf" srcId="{7B671819-6EDA-4150-8FD8-03B3BCD17830}" destId="{F8A110E6-B44F-43E4-B098-EE769CB22FD0}" srcOrd="0" destOrd="0" presId="urn:microsoft.com/office/officeart/2005/8/layout/lProcess2"/>
    <dgm:cxn modelId="{5E1663C0-9E92-4ECC-89F8-D021B9DB26C2}" type="presParOf" srcId="{7B671819-6EDA-4150-8FD8-03B3BCD17830}" destId="{8CEAAB1C-29B9-48F4-893B-014D3E4ED76C}" srcOrd="1" destOrd="0" presId="urn:microsoft.com/office/officeart/2005/8/layout/lProcess2"/>
    <dgm:cxn modelId="{4499B4FF-3C8C-412B-9B23-EFCE4D341661}" type="presParOf" srcId="{7B671819-6EDA-4150-8FD8-03B3BCD17830}" destId="{B0F45A7D-A48F-4429-A2E0-2C706CD30D4C}" srcOrd="2" destOrd="0" presId="urn:microsoft.com/office/officeart/2005/8/layout/lProcess2"/>
    <dgm:cxn modelId="{A9007327-076B-40E0-8F1D-A00DE22DC261}" type="presParOf" srcId="{B0F45A7D-A48F-4429-A2E0-2C706CD30D4C}" destId="{550D8A85-01E8-459B-88E4-D16F3A67526D}" srcOrd="0" destOrd="0" presId="urn:microsoft.com/office/officeart/2005/8/layout/lProcess2"/>
    <dgm:cxn modelId="{F4E32328-C641-4333-86C2-D272A1755C19}" type="presParOf" srcId="{550D8A85-01E8-459B-88E4-D16F3A67526D}" destId="{B66AE9A6-D0DA-4290-AE45-F039A7F288E4}" srcOrd="0" destOrd="0" presId="urn:microsoft.com/office/officeart/2005/8/layout/lProcess2"/>
    <dgm:cxn modelId="{A4285551-4DFC-49A4-A9EE-F001D27C0F50}" type="presParOf" srcId="{550D8A85-01E8-459B-88E4-D16F3A67526D}" destId="{F5D8E205-984A-4CB5-8029-E71123F8E66F}" srcOrd="1" destOrd="0" presId="urn:microsoft.com/office/officeart/2005/8/layout/lProcess2"/>
    <dgm:cxn modelId="{3059D11E-66D0-4303-BD14-D1BBBCB6BA06}" type="presParOf" srcId="{550D8A85-01E8-459B-88E4-D16F3A67526D}" destId="{D4C9DA2D-F7C8-4DB4-A175-EC4BC50A421B}" srcOrd="2" destOrd="0" presId="urn:microsoft.com/office/officeart/2005/8/layout/lProcess2"/>
    <dgm:cxn modelId="{A1DD93AB-ED19-4130-89FA-8CA87E0C6208}" type="presParOf" srcId="{550D8A85-01E8-459B-88E4-D16F3A67526D}" destId="{5782FFAA-E39F-4F5E-BE8C-65959AF58EE5}" srcOrd="3" destOrd="0" presId="urn:microsoft.com/office/officeart/2005/8/layout/lProcess2"/>
    <dgm:cxn modelId="{89ADF0A9-878A-4A0A-A342-7009EFB4C989}" type="presParOf" srcId="{550D8A85-01E8-459B-88E4-D16F3A67526D}" destId="{B4A32EA6-75F7-42C7-8E41-C1BA87332278}" srcOrd="4" destOrd="0" presId="urn:microsoft.com/office/officeart/2005/8/layout/lProcess2"/>
    <dgm:cxn modelId="{9A98EA15-E86F-4B32-8287-2B91B43A39CE}" type="presParOf" srcId="{F0601497-9078-4CF4-A33C-863561EEE7B3}" destId="{BC828739-0B73-46F4-8C37-896EB3035D3C}" srcOrd="1" destOrd="0" presId="urn:microsoft.com/office/officeart/2005/8/layout/lProcess2"/>
    <dgm:cxn modelId="{0A2CEAF5-0911-4ED1-B1E6-271DDB6428D9}" type="presParOf" srcId="{F0601497-9078-4CF4-A33C-863561EEE7B3}" destId="{0F17FACA-AEE7-4A91-B9EF-23D2D5D5BACF}" srcOrd="2" destOrd="0" presId="urn:microsoft.com/office/officeart/2005/8/layout/lProcess2"/>
    <dgm:cxn modelId="{00CFA74B-F3BB-46F7-8967-ECE0E7EFBDC9}" type="presParOf" srcId="{0F17FACA-AEE7-4A91-B9EF-23D2D5D5BACF}" destId="{B3780FD6-38E4-4920-83D4-4063E004C54B}" srcOrd="0" destOrd="0" presId="urn:microsoft.com/office/officeart/2005/8/layout/lProcess2"/>
    <dgm:cxn modelId="{3A4ADA8C-4D27-4FD9-A0B8-EF2116F77634}" type="presParOf" srcId="{0F17FACA-AEE7-4A91-B9EF-23D2D5D5BACF}" destId="{CA556238-F398-48E5-BA4A-071163FA299C}" srcOrd="1" destOrd="0" presId="urn:microsoft.com/office/officeart/2005/8/layout/lProcess2"/>
    <dgm:cxn modelId="{F9D87F01-BFCA-472E-AAFC-483ADCD8AE6A}" type="presParOf" srcId="{0F17FACA-AEE7-4A91-B9EF-23D2D5D5BACF}" destId="{F0D16FCC-0A7A-44F7-9121-14895E7B1429}" srcOrd="2" destOrd="0" presId="urn:microsoft.com/office/officeart/2005/8/layout/lProcess2"/>
    <dgm:cxn modelId="{6D15C3FB-9264-4F0E-BDBE-0F680B79A761}" type="presParOf" srcId="{F0D16FCC-0A7A-44F7-9121-14895E7B1429}" destId="{4116114D-64F7-4C8F-94C5-615843F30A3C}" srcOrd="0" destOrd="0" presId="urn:microsoft.com/office/officeart/2005/8/layout/lProcess2"/>
    <dgm:cxn modelId="{6D937F9F-F4E7-49FE-A44F-2F2ED6BF9BDA}" type="presParOf" srcId="{4116114D-64F7-4C8F-94C5-615843F30A3C}" destId="{FD368162-8FCF-49B5-A12F-7968A34A20FA}" srcOrd="0" destOrd="0" presId="urn:microsoft.com/office/officeart/2005/8/layout/lProcess2"/>
    <dgm:cxn modelId="{C1743B52-B0AA-4BBF-8A3E-1CC065AA69B9}" type="presParOf" srcId="{4116114D-64F7-4C8F-94C5-615843F30A3C}" destId="{5AD0CB1A-BE0F-4F66-B99A-AD5872897945}" srcOrd="1" destOrd="0" presId="urn:microsoft.com/office/officeart/2005/8/layout/lProcess2"/>
    <dgm:cxn modelId="{32AB2B01-B819-4E0C-B6DE-880C2B6242D5}" type="presParOf" srcId="{4116114D-64F7-4C8F-94C5-615843F30A3C}" destId="{9C51033F-5554-442B-B216-77C67BD1D766}" srcOrd="2" destOrd="0" presId="urn:microsoft.com/office/officeart/2005/8/layout/lProcess2"/>
    <dgm:cxn modelId="{1ACA6B5A-400A-4090-BD0C-2070A38D0E56}" type="presParOf" srcId="{4116114D-64F7-4C8F-94C5-615843F30A3C}" destId="{8343BCA7-7B6E-44F7-9CA6-2905302B6E61}" srcOrd="3" destOrd="0" presId="urn:microsoft.com/office/officeart/2005/8/layout/lProcess2"/>
    <dgm:cxn modelId="{9CB98361-B477-462A-9AF8-DAA600E7A95E}" type="presParOf" srcId="{4116114D-64F7-4C8F-94C5-615843F30A3C}" destId="{12990E89-491A-461E-ABF3-17CDF24CC3A8}" srcOrd="4" destOrd="0" presId="urn:microsoft.com/office/officeart/2005/8/layout/lProcess2"/>
    <dgm:cxn modelId="{177BECB5-F2E5-4474-9867-BF3838C699B2}" type="presParOf" srcId="{4116114D-64F7-4C8F-94C5-615843F30A3C}" destId="{062BECC1-9D7F-45B7-A29B-EFF9CEBF4195}" srcOrd="5" destOrd="0" presId="urn:microsoft.com/office/officeart/2005/8/layout/lProcess2"/>
    <dgm:cxn modelId="{E5666626-CAA7-4C4D-BF71-15AE9F5348A8}" type="presParOf" srcId="{4116114D-64F7-4C8F-94C5-615843F30A3C}" destId="{DFEF0E61-1341-4963-B10F-B9690D4B18B1}" srcOrd="6" destOrd="0" presId="urn:microsoft.com/office/officeart/2005/8/layout/lProcess2"/>
    <dgm:cxn modelId="{7DC1AA94-4201-47AC-AFAB-5D3C0EBF5961}" type="presParOf" srcId="{4116114D-64F7-4C8F-94C5-615843F30A3C}" destId="{7A0790B7-BDF0-4252-9083-CE9DF70C7C2E}" srcOrd="7" destOrd="0" presId="urn:microsoft.com/office/officeart/2005/8/layout/lProcess2"/>
    <dgm:cxn modelId="{DE7B1E34-64DF-4895-A9B5-A7FDA3902876}" type="presParOf" srcId="{4116114D-64F7-4C8F-94C5-615843F30A3C}" destId="{E4B10D5A-203B-4BDA-98F8-5FED7571E7F5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37F1B1-663B-4291-B456-DABEFBC6ECC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0E6D5-2566-443A-AD96-F4AFAD1B1F3B}">
      <dgm:prSet phldrT="[Text]"/>
      <dgm:spPr/>
      <dgm:t>
        <a:bodyPr/>
        <a:lstStyle/>
        <a:p>
          <a:r>
            <a:rPr lang="en-US" dirty="0"/>
            <a:t>Jenkins\</a:t>
          </a:r>
          <a:r>
            <a:rPr lang="en-US" dirty="0" err="1"/>
            <a:t>Teamcity</a:t>
          </a:r>
          <a:r>
            <a:rPr lang="en-US" dirty="0"/>
            <a:t>\</a:t>
          </a:r>
          <a:r>
            <a:rPr lang="en-US" dirty="0" err="1"/>
            <a:t>etc</a:t>
          </a:r>
          <a:endParaRPr lang="en-US" dirty="0"/>
        </a:p>
      </dgm:t>
    </dgm:pt>
    <dgm:pt modelId="{3447A79E-8CC6-47A0-A28D-488152F4DB83}" type="parTrans" cxnId="{A622C484-F414-403D-895A-63BC82A023A3}">
      <dgm:prSet/>
      <dgm:spPr/>
      <dgm:t>
        <a:bodyPr/>
        <a:lstStyle/>
        <a:p>
          <a:endParaRPr lang="en-US"/>
        </a:p>
      </dgm:t>
    </dgm:pt>
    <dgm:pt modelId="{1251C029-1A74-439D-BDEB-99B80880833A}" type="sibTrans" cxnId="{A622C484-F414-403D-895A-63BC82A023A3}">
      <dgm:prSet/>
      <dgm:spPr/>
      <dgm:t>
        <a:bodyPr/>
        <a:lstStyle/>
        <a:p>
          <a:endParaRPr lang="en-US"/>
        </a:p>
      </dgm:t>
    </dgm:pt>
    <dgm:pt modelId="{2E65352B-D272-4BF8-854A-B83B93053BDF}">
      <dgm:prSet phldrT="[Text]"/>
      <dgm:spPr/>
      <dgm:t>
        <a:bodyPr/>
        <a:lstStyle/>
        <a:p>
          <a:r>
            <a:rPr lang="en-US" dirty="0"/>
            <a:t>Git\TFS\</a:t>
          </a:r>
          <a:r>
            <a:rPr lang="en-US" dirty="0" err="1"/>
            <a:t>etc</a:t>
          </a:r>
          <a:endParaRPr lang="en-US" dirty="0"/>
        </a:p>
      </dgm:t>
    </dgm:pt>
    <dgm:pt modelId="{B58F9BB2-44AC-4D88-BC50-3F8135A0E900}" type="parTrans" cxnId="{6EE457A8-49DB-4BA5-B542-CFF0C781E03E}">
      <dgm:prSet/>
      <dgm:spPr/>
      <dgm:t>
        <a:bodyPr/>
        <a:lstStyle/>
        <a:p>
          <a:endParaRPr lang="en-US"/>
        </a:p>
      </dgm:t>
    </dgm:pt>
    <dgm:pt modelId="{0DB16AB0-C9E2-46FF-9D3A-B38527E025AF}" type="sibTrans" cxnId="{6EE457A8-49DB-4BA5-B542-CFF0C781E03E}">
      <dgm:prSet/>
      <dgm:spPr/>
      <dgm:t>
        <a:bodyPr/>
        <a:lstStyle/>
        <a:p>
          <a:endParaRPr lang="en-US"/>
        </a:p>
      </dgm:t>
    </dgm:pt>
    <dgm:pt modelId="{935D1F5B-0720-41B1-B88D-9AABFFFE5C55}">
      <dgm:prSet phldrT="[Text]"/>
      <dgm:spPr/>
      <dgm:t>
        <a:bodyPr/>
        <a:lstStyle/>
        <a:p>
          <a:r>
            <a:rPr lang="en-US" dirty="0"/>
            <a:t>Jira\</a:t>
          </a:r>
          <a:r>
            <a:rPr lang="en-US" dirty="0" err="1"/>
            <a:t>YouTrack</a:t>
          </a:r>
          <a:r>
            <a:rPr lang="en-US" dirty="0"/>
            <a:t>\</a:t>
          </a:r>
          <a:r>
            <a:rPr lang="en-US" dirty="0" err="1"/>
            <a:t>etc</a:t>
          </a:r>
          <a:endParaRPr lang="en-US" dirty="0"/>
        </a:p>
      </dgm:t>
    </dgm:pt>
    <dgm:pt modelId="{1F3EA17B-C72E-48E0-9DD6-46C333BD1342}" type="parTrans" cxnId="{56F37B2F-5C9D-4694-9E22-6C2252615694}">
      <dgm:prSet/>
      <dgm:spPr/>
      <dgm:t>
        <a:bodyPr/>
        <a:lstStyle/>
        <a:p>
          <a:endParaRPr lang="en-US"/>
        </a:p>
      </dgm:t>
    </dgm:pt>
    <dgm:pt modelId="{5F3D4D85-7169-4738-A62A-DB93E072ACC8}" type="sibTrans" cxnId="{56F37B2F-5C9D-4694-9E22-6C2252615694}">
      <dgm:prSet/>
      <dgm:spPr/>
      <dgm:t>
        <a:bodyPr/>
        <a:lstStyle/>
        <a:p>
          <a:endParaRPr lang="en-US"/>
        </a:p>
      </dgm:t>
    </dgm:pt>
    <dgm:pt modelId="{91EDC956-120F-4DCF-BCB8-948A21AD4757}">
      <dgm:prSet phldrT="[Text]"/>
      <dgm:spPr/>
      <dgm:t>
        <a:bodyPr/>
        <a:lstStyle/>
        <a:p>
          <a:r>
            <a:rPr lang="en-US" dirty="0"/>
            <a:t>Confluence\</a:t>
          </a:r>
          <a:r>
            <a:rPr lang="en-US" dirty="0" err="1"/>
            <a:t>Bitrix</a:t>
          </a:r>
          <a:r>
            <a:rPr lang="en-US" dirty="0"/>
            <a:t>\</a:t>
          </a:r>
          <a:r>
            <a:rPr lang="en-US" dirty="0" err="1"/>
            <a:t>etc</a:t>
          </a:r>
          <a:endParaRPr lang="en-US" dirty="0"/>
        </a:p>
      </dgm:t>
    </dgm:pt>
    <dgm:pt modelId="{311F7A39-9660-4DFB-89DB-AB3087C5F4DB}" type="parTrans" cxnId="{A0DFE3D5-0F93-4110-B0AC-F89D2E9BBA69}">
      <dgm:prSet/>
      <dgm:spPr/>
      <dgm:t>
        <a:bodyPr/>
        <a:lstStyle/>
        <a:p>
          <a:endParaRPr lang="en-US"/>
        </a:p>
      </dgm:t>
    </dgm:pt>
    <dgm:pt modelId="{EDC6BCDB-C728-457D-9134-DB5504E9C729}" type="sibTrans" cxnId="{A0DFE3D5-0F93-4110-B0AC-F89D2E9BBA69}">
      <dgm:prSet/>
      <dgm:spPr/>
      <dgm:t>
        <a:bodyPr/>
        <a:lstStyle/>
        <a:p>
          <a:endParaRPr lang="en-US"/>
        </a:p>
      </dgm:t>
    </dgm:pt>
    <dgm:pt modelId="{28CA0920-9712-41E4-9EC9-EE2F19FF8B32}">
      <dgm:prSet phldrT="[Text]"/>
      <dgm:spPr/>
      <dgm:t>
        <a:bodyPr/>
        <a:lstStyle/>
        <a:p>
          <a:r>
            <a:rPr lang="en-US" dirty="0"/>
            <a:t>Octopus\</a:t>
          </a:r>
          <a:r>
            <a:rPr lang="en-US" dirty="0" err="1"/>
            <a:t>Appveyor</a:t>
          </a:r>
          <a:r>
            <a:rPr lang="en-US" dirty="0"/>
            <a:t>\</a:t>
          </a:r>
          <a:r>
            <a:rPr lang="en-US" dirty="0" err="1"/>
            <a:t>etc</a:t>
          </a:r>
          <a:endParaRPr lang="en-US" dirty="0"/>
        </a:p>
      </dgm:t>
    </dgm:pt>
    <dgm:pt modelId="{7E43C908-B1B4-44F8-A1D7-10619B893AC8}" type="parTrans" cxnId="{05173F0C-9F2C-437A-A88D-806AE4F3F031}">
      <dgm:prSet/>
      <dgm:spPr/>
      <dgm:t>
        <a:bodyPr/>
        <a:lstStyle/>
        <a:p>
          <a:endParaRPr lang="en-US"/>
        </a:p>
      </dgm:t>
    </dgm:pt>
    <dgm:pt modelId="{BF15E7F7-581A-4DE9-BF77-2ACA7BE9DE16}" type="sibTrans" cxnId="{05173F0C-9F2C-437A-A88D-806AE4F3F031}">
      <dgm:prSet/>
      <dgm:spPr/>
      <dgm:t>
        <a:bodyPr/>
        <a:lstStyle/>
        <a:p>
          <a:endParaRPr lang="en-US"/>
        </a:p>
      </dgm:t>
    </dgm:pt>
    <dgm:pt modelId="{37BA3C4E-1AC8-4853-A4AD-C53EED9FC27D}">
      <dgm:prSet phldrT="[Text]"/>
      <dgm:spPr/>
      <dgm:t>
        <a:bodyPr/>
        <a:lstStyle/>
        <a:p>
          <a:r>
            <a:rPr lang="en-US" dirty="0"/>
            <a:t>Flood IO\</a:t>
          </a:r>
          <a:r>
            <a:rPr lang="en-US" dirty="0" err="1"/>
            <a:t>Blazemeter</a:t>
          </a:r>
          <a:r>
            <a:rPr lang="en-US" dirty="0"/>
            <a:t>\</a:t>
          </a:r>
          <a:r>
            <a:rPr lang="en-US" dirty="0" err="1"/>
            <a:t>etc</a:t>
          </a:r>
          <a:endParaRPr lang="en-US" dirty="0"/>
        </a:p>
      </dgm:t>
    </dgm:pt>
    <dgm:pt modelId="{9CBC716D-0695-4FBC-BC96-F6F78E099F66}" type="parTrans" cxnId="{5E236232-09B7-460B-967B-C9C96067B08A}">
      <dgm:prSet/>
      <dgm:spPr/>
      <dgm:t>
        <a:bodyPr/>
        <a:lstStyle/>
        <a:p>
          <a:endParaRPr lang="en-US"/>
        </a:p>
      </dgm:t>
    </dgm:pt>
    <dgm:pt modelId="{A421C785-AC5C-4C74-8090-DC74723F0063}" type="sibTrans" cxnId="{5E236232-09B7-460B-967B-C9C96067B08A}">
      <dgm:prSet/>
      <dgm:spPr/>
      <dgm:t>
        <a:bodyPr/>
        <a:lstStyle/>
        <a:p>
          <a:endParaRPr lang="en-US"/>
        </a:p>
      </dgm:t>
    </dgm:pt>
    <dgm:pt modelId="{CFB83525-8BC4-40BB-BB70-A7121009F205}" type="pres">
      <dgm:prSet presAssocID="{BF37F1B1-663B-4291-B456-DABEFBC6ECC4}" presName="diagram" presStyleCnt="0">
        <dgm:presLayoutVars>
          <dgm:dir/>
          <dgm:resizeHandles val="exact"/>
        </dgm:presLayoutVars>
      </dgm:prSet>
      <dgm:spPr/>
    </dgm:pt>
    <dgm:pt modelId="{ECE9E5F4-C459-4A6E-B76D-1E05C83C5298}" type="pres">
      <dgm:prSet presAssocID="{F470E6D5-2566-443A-AD96-F4AFAD1B1F3B}" presName="node" presStyleLbl="node1" presStyleIdx="0" presStyleCnt="6">
        <dgm:presLayoutVars>
          <dgm:bulletEnabled val="1"/>
        </dgm:presLayoutVars>
      </dgm:prSet>
      <dgm:spPr/>
    </dgm:pt>
    <dgm:pt modelId="{B7002DF6-FB23-4FDB-A16E-16F7EF601CF7}" type="pres">
      <dgm:prSet presAssocID="{1251C029-1A74-439D-BDEB-99B80880833A}" presName="sibTrans" presStyleCnt="0"/>
      <dgm:spPr/>
    </dgm:pt>
    <dgm:pt modelId="{3B780699-99A7-4FFF-BF96-8B4849DD542B}" type="pres">
      <dgm:prSet presAssocID="{2E65352B-D272-4BF8-854A-B83B93053BDF}" presName="node" presStyleLbl="node1" presStyleIdx="1" presStyleCnt="6">
        <dgm:presLayoutVars>
          <dgm:bulletEnabled val="1"/>
        </dgm:presLayoutVars>
      </dgm:prSet>
      <dgm:spPr/>
    </dgm:pt>
    <dgm:pt modelId="{39738A6A-B32C-4927-8ACB-BF07230A816D}" type="pres">
      <dgm:prSet presAssocID="{0DB16AB0-C9E2-46FF-9D3A-B38527E025AF}" presName="sibTrans" presStyleCnt="0"/>
      <dgm:spPr/>
    </dgm:pt>
    <dgm:pt modelId="{508DEC88-AC16-4B1D-B58A-02EA70908CE7}" type="pres">
      <dgm:prSet presAssocID="{935D1F5B-0720-41B1-B88D-9AABFFFE5C55}" presName="node" presStyleLbl="node1" presStyleIdx="2" presStyleCnt="6">
        <dgm:presLayoutVars>
          <dgm:bulletEnabled val="1"/>
        </dgm:presLayoutVars>
      </dgm:prSet>
      <dgm:spPr/>
    </dgm:pt>
    <dgm:pt modelId="{9AB5A38E-0812-43B1-9FED-FDB70B01E347}" type="pres">
      <dgm:prSet presAssocID="{5F3D4D85-7169-4738-A62A-DB93E072ACC8}" presName="sibTrans" presStyleCnt="0"/>
      <dgm:spPr/>
    </dgm:pt>
    <dgm:pt modelId="{DF77821C-8C4E-4953-800F-3937DD26634B}" type="pres">
      <dgm:prSet presAssocID="{91EDC956-120F-4DCF-BCB8-948A21AD4757}" presName="node" presStyleLbl="node1" presStyleIdx="3" presStyleCnt="6">
        <dgm:presLayoutVars>
          <dgm:bulletEnabled val="1"/>
        </dgm:presLayoutVars>
      </dgm:prSet>
      <dgm:spPr/>
    </dgm:pt>
    <dgm:pt modelId="{AEE6046C-E526-4142-813B-9A862F571129}" type="pres">
      <dgm:prSet presAssocID="{EDC6BCDB-C728-457D-9134-DB5504E9C729}" presName="sibTrans" presStyleCnt="0"/>
      <dgm:spPr/>
    </dgm:pt>
    <dgm:pt modelId="{08E51905-701B-42E2-A87E-319BD3F9F0E1}" type="pres">
      <dgm:prSet presAssocID="{28CA0920-9712-41E4-9EC9-EE2F19FF8B32}" presName="node" presStyleLbl="node1" presStyleIdx="4" presStyleCnt="6">
        <dgm:presLayoutVars>
          <dgm:bulletEnabled val="1"/>
        </dgm:presLayoutVars>
      </dgm:prSet>
      <dgm:spPr/>
    </dgm:pt>
    <dgm:pt modelId="{7D77C476-2124-45F4-85D2-B87B4B8CF5CB}" type="pres">
      <dgm:prSet presAssocID="{BF15E7F7-581A-4DE9-BF77-2ACA7BE9DE16}" presName="sibTrans" presStyleCnt="0"/>
      <dgm:spPr/>
    </dgm:pt>
    <dgm:pt modelId="{9DEDE8A6-76FD-483F-A81B-E1699170A4A5}" type="pres">
      <dgm:prSet presAssocID="{37BA3C4E-1AC8-4853-A4AD-C53EED9FC27D}" presName="node" presStyleLbl="node1" presStyleIdx="5" presStyleCnt="6">
        <dgm:presLayoutVars>
          <dgm:bulletEnabled val="1"/>
        </dgm:presLayoutVars>
      </dgm:prSet>
      <dgm:spPr/>
    </dgm:pt>
  </dgm:ptLst>
  <dgm:cxnLst>
    <dgm:cxn modelId="{590A2B03-B7D2-434C-8F82-FB4A01FE7E11}" type="presOf" srcId="{F470E6D5-2566-443A-AD96-F4AFAD1B1F3B}" destId="{ECE9E5F4-C459-4A6E-B76D-1E05C83C5298}" srcOrd="0" destOrd="0" presId="urn:microsoft.com/office/officeart/2005/8/layout/default"/>
    <dgm:cxn modelId="{05173F0C-9F2C-437A-A88D-806AE4F3F031}" srcId="{BF37F1B1-663B-4291-B456-DABEFBC6ECC4}" destId="{28CA0920-9712-41E4-9EC9-EE2F19FF8B32}" srcOrd="4" destOrd="0" parTransId="{7E43C908-B1B4-44F8-A1D7-10619B893AC8}" sibTransId="{BF15E7F7-581A-4DE9-BF77-2ACA7BE9DE16}"/>
    <dgm:cxn modelId="{38792F2B-9574-40A5-81B4-99AB8435C41C}" type="presOf" srcId="{BF37F1B1-663B-4291-B456-DABEFBC6ECC4}" destId="{CFB83525-8BC4-40BB-BB70-A7121009F205}" srcOrd="0" destOrd="0" presId="urn:microsoft.com/office/officeart/2005/8/layout/default"/>
    <dgm:cxn modelId="{56F37B2F-5C9D-4694-9E22-6C2252615694}" srcId="{BF37F1B1-663B-4291-B456-DABEFBC6ECC4}" destId="{935D1F5B-0720-41B1-B88D-9AABFFFE5C55}" srcOrd="2" destOrd="0" parTransId="{1F3EA17B-C72E-48E0-9DD6-46C333BD1342}" sibTransId="{5F3D4D85-7169-4738-A62A-DB93E072ACC8}"/>
    <dgm:cxn modelId="{5E236232-09B7-460B-967B-C9C96067B08A}" srcId="{BF37F1B1-663B-4291-B456-DABEFBC6ECC4}" destId="{37BA3C4E-1AC8-4853-A4AD-C53EED9FC27D}" srcOrd="5" destOrd="0" parTransId="{9CBC716D-0695-4FBC-BC96-F6F78E099F66}" sibTransId="{A421C785-AC5C-4C74-8090-DC74723F0063}"/>
    <dgm:cxn modelId="{522AE767-9E14-4535-994C-4D725A88D0F4}" type="presOf" srcId="{28CA0920-9712-41E4-9EC9-EE2F19FF8B32}" destId="{08E51905-701B-42E2-A87E-319BD3F9F0E1}" srcOrd="0" destOrd="0" presId="urn:microsoft.com/office/officeart/2005/8/layout/default"/>
    <dgm:cxn modelId="{7F354D4D-FD64-4D94-BE60-D4E1AB17557D}" type="presOf" srcId="{37BA3C4E-1AC8-4853-A4AD-C53EED9FC27D}" destId="{9DEDE8A6-76FD-483F-A81B-E1699170A4A5}" srcOrd="0" destOrd="0" presId="urn:microsoft.com/office/officeart/2005/8/layout/default"/>
    <dgm:cxn modelId="{A622C484-F414-403D-895A-63BC82A023A3}" srcId="{BF37F1B1-663B-4291-B456-DABEFBC6ECC4}" destId="{F470E6D5-2566-443A-AD96-F4AFAD1B1F3B}" srcOrd="0" destOrd="0" parTransId="{3447A79E-8CC6-47A0-A28D-488152F4DB83}" sibTransId="{1251C029-1A74-439D-BDEB-99B80880833A}"/>
    <dgm:cxn modelId="{6EE457A8-49DB-4BA5-B542-CFF0C781E03E}" srcId="{BF37F1B1-663B-4291-B456-DABEFBC6ECC4}" destId="{2E65352B-D272-4BF8-854A-B83B93053BDF}" srcOrd="1" destOrd="0" parTransId="{B58F9BB2-44AC-4D88-BC50-3F8135A0E900}" sibTransId="{0DB16AB0-C9E2-46FF-9D3A-B38527E025AF}"/>
    <dgm:cxn modelId="{3D33C0BA-AED0-4CB5-8E2A-9D8C1E964EE6}" type="presOf" srcId="{91EDC956-120F-4DCF-BCB8-948A21AD4757}" destId="{DF77821C-8C4E-4953-800F-3937DD26634B}" srcOrd="0" destOrd="0" presId="urn:microsoft.com/office/officeart/2005/8/layout/default"/>
    <dgm:cxn modelId="{A00CF3C3-7A48-4C19-ABD3-AF4C82F5115C}" type="presOf" srcId="{935D1F5B-0720-41B1-B88D-9AABFFFE5C55}" destId="{508DEC88-AC16-4B1D-B58A-02EA70908CE7}" srcOrd="0" destOrd="0" presId="urn:microsoft.com/office/officeart/2005/8/layout/default"/>
    <dgm:cxn modelId="{A0DFE3D5-0F93-4110-B0AC-F89D2E9BBA69}" srcId="{BF37F1B1-663B-4291-B456-DABEFBC6ECC4}" destId="{91EDC956-120F-4DCF-BCB8-948A21AD4757}" srcOrd="3" destOrd="0" parTransId="{311F7A39-9660-4DFB-89DB-AB3087C5F4DB}" sibTransId="{EDC6BCDB-C728-457D-9134-DB5504E9C729}"/>
    <dgm:cxn modelId="{7E5DDFDC-F833-48BC-946B-4BDC8B488683}" type="presOf" srcId="{2E65352B-D272-4BF8-854A-B83B93053BDF}" destId="{3B780699-99A7-4FFF-BF96-8B4849DD542B}" srcOrd="0" destOrd="0" presId="urn:microsoft.com/office/officeart/2005/8/layout/default"/>
    <dgm:cxn modelId="{5EE0549A-712B-4673-8F5B-E6DD9A7B4DDB}" type="presParOf" srcId="{CFB83525-8BC4-40BB-BB70-A7121009F205}" destId="{ECE9E5F4-C459-4A6E-B76D-1E05C83C5298}" srcOrd="0" destOrd="0" presId="urn:microsoft.com/office/officeart/2005/8/layout/default"/>
    <dgm:cxn modelId="{C70AE2FE-AF87-41DF-8CAA-4308C16B1AC7}" type="presParOf" srcId="{CFB83525-8BC4-40BB-BB70-A7121009F205}" destId="{B7002DF6-FB23-4FDB-A16E-16F7EF601CF7}" srcOrd="1" destOrd="0" presId="urn:microsoft.com/office/officeart/2005/8/layout/default"/>
    <dgm:cxn modelId="{6A9075A6-E5AB-4640-86C2-03F2EED1C253}" type="presParOf" srcId="{CFB83525-8BC4-40BB-BB70-A7121009F205}" destId="{3B780699-99A7-4FFF-BF96-8B4849DD542B}" srcOrd="2" destOrd="0" presId="urn:microsoft.com/office/officeart/2005/8/layout/default"/>
    <dgm:cxn modelId="{38F2ED01-5F44-4733-B363-E3EEDFF005DA}" type="presParOf" srcId="{CFB83525-8BC4-40BB-BB70-A7121009F205}" destId="{39738A6A-B32C-4927-8ACB-BF07230A816D}" srcOrd="3" destOrd="0" presId="urn:microsoft.com/office/officeart/2005/8/layout/default"/>
    <dgm:cxn modelId="{2434278B-C1AC-4B88-918D-6FE6A5E1DF39}" type="presParOf" srcId="{CFB83525-8BC4-40BB-BB70-A7121009F205}" destId="{508DEC88-AC16-4B1D-B58A-02EA70908CE7}" srcOrd="4" destOrd="0" presId="urn:microsoft.com/office/officeart/2005/8/layout/default"/>
    <dgm:cxn modelId="{BD358544-0227-438F-833A-131F511054D9}" type="presParOf" srcId="{CFB83525-8BC4-40BB-BB70-A7121009F205}" destId="{9AB5A38E-0812-43B1-9FED-FDB70B01E347}" srcOrd="5" destOrd="0" presId="urn:microsoft.com/office/officeart/2005/8/layout/default"/>
    <dgm:cxn modelId="{8C432C83-F099-42AE-8779-AF41E3FFA422}" type="presParOf" srcId="{CFB83525-8BC4-40BB-BB70-A7121009F205}" destId="{DF77821C-8C4E-4953-800F-3937DD26634B}" srcOrd="6" destOrd="0" presId="urn:microsoft.com/office/officeart/2005/8/layout/default"/>
    <dgm:cxn modelId="{90ED5852-D0A5-4BC4-8D4C-56CB0787ECD8}" type="presParOf" srcId="{CFB83525-8BC4-40BB-BB70-A7121009F205}" destId="{AEE6046C-E526-4142-813B-9A862F571129}" srcOrd="7" destOrd="0" presId="urn:microsoft.com/office/officeart/2005/8/layout/default"/>
    <dgm:cxn modelId="{F9320BB1-BDA9-48E8-8228-75C1E37F8EE7}" type="presParOf" srcId="{CFB83525-8BC4-40BB-BB70-A7121009F205}" destId="{08E51905-701B-42E2-A87E-319BD3F9F0E1}" srcOrd="8" destOrd="0" presId="urn:microsoft.com/office/officeart/2005/8/layout/default"/>
    <dgm:cxn modelId="{0C952853-8569-4C01-9156-A79185EEE440}" type="presParOf" srcId="{CFB83525-8BC4-40BB-BB70-A7121009F205}" destId="{7D77C476-2124-45F4-85D2-B87B4B8CF5CB}" srcOrd="9" destOrd="0" presId="urn:microsoft.com/office/officeart/2005/8/layout/default"/>
    <dgm:cxn modelId="{105E283D-AFC2-47B0-A859-3A2A0B75762B}" type="presParOf" srcId="{CFB83525-8BC4-40BB-BB70-A7121009F205}" destId="{9DEDE8A6-76FD-483F-A81B-E1699170A4A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81452-0EEC-48B0-83BA-348D9FB0C215}">
      <dsp:nvSpPr>
        <dsp:cNvPr id="0" name=""/>
        <dsp:cNvSpPr/>
      </dsp:nvSpPr>
      <dsp:spPr>
        <a:xfrm>
          <a:off x="1283" y="103441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ACS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DC/OS, Swarm, Kubernetes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Акселератор</a:t>
          </a:r>
          <a:r>
            <a:rPr lang="en-US" sz="3000" kern="1200" dirty="0"/>
            <a:t> \\ IaaS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ACS Engine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Более гибкий</a:t>
          </a:r>
        </a:p>
      </dsp:txBody>
      <dsp:txXfrm>
        <a:off x="1283" y="1034417"/>
        <a:ext cx="5006206" cy="3003723"/>
      </dsp:txXfrm>
    </dsp:sp>
    <dsp:sp modelId="{9E15C4CE-E9A9-4BB4-A9A1-82F1DE3E65D5}">
      <dsp:nvSpPr>
        <dsp:cNvPr id="0" name=""/>
        <dsp:cNvSpPr/>
      </dsp:nvSpPr>
      <dsp:spPr>
        <a:xfrm>
          <a:off x="5508110" y="103441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AKS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Kubernetes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PaaS\IaaS</a:t>
          </a:r>
        </a:p>
      </dsp:txBody>
      <dsp:txXfrm>
        <a:off x="5508110" y="1034417"/>
        <a:ext cx="5006206" cy="3003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10E6-B44F-43E4-B098-EE769CB22FD0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Почему </a:t>
          </a:r>
          <a:r>
            <a:rPr lang="en-US" sz="4300" kern="1200" dirty="0" err="1"/>
            <a:t>kubernetes</a:t>
          </a:r>
          <a:endParaRPr lang="en-US" sz="4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5262" y="0"/>
        <a:ext cx="5062686" cy="1305401"/>
      </dsp:txXfrm>
    </dsp:sp>
    <dsp:sp modelId="{B66AE9A6-D0DA-4290-AE45-F039A7F288E4}">
      <dsp:nvSpPr>
        <dsp:cNvPr id="0" name=""/>
        <dsp:cNvSpPr/>
      </dsp:nvSpPr>
      <dsp:spPr>
        <a:xfrm>
          <a:off x="511531" y="1305773"/>
          <a:ext cx="405014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Стандарт де-факто</a:t>
          </a:r>
          <a:endParaRPr lang="en-US" sz="2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536569" y="1330811"/>
        <a:ext cx="4000073" cy="804787"/>
      </dsp:txXfrm>
    </dsp:sp>
    <dsp:sp modelId="{D4C9DA2D-F7C8-4DB4-A175-EC4BC50A421B}">
      <dsp:nvSpPr>
        <dsp:cNvPr id="0" name=""/>
        <dsp:cNvSpPr/>
      </dsp:nvSpPr>
      <dsp:spPr>
        <a:xfrm>
          <a:off x="511531" y="2292154"/>
          <a:ext cx="405014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Open Source</a:t>
          </a:r>
        </a:p>
      </dsp:txBody>
      <dsp:txXfrm>
        <a:off x="536569" y="2317192"/>
        <a:ext cx="4000073" cy="804787"/>
      </dsp:txXfrm>
    </dsp:sp>
    <dsp:sp modelId="{B4A32EA6-75F7-42C7-8E41-C1BA87332278}">
      <dsp:nvSpPr>
        <dsp:cNvPr id="0" name=""/>
        <dsp:cNvSpPr/>
      </dsp:nvSpPr>
      <dsp:spPr>
        <a:xfrm>
          <a:off x="511531" y="3278535"/>
          <a:ext cx="405014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«на земле»</a:t>
          </a:r>
          <a:r>
            <a:rPr lang="en-US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ru-RU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и «в облаке»</a:t>
          </a:r>
          <a:endParaRPr lang="en-US" sz="2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536569" y="3303573"/>
        <a:ext cx="4000073" cy="804787"/>
      </dsp:txXfrm>
    </dsp:sp>
    <dsp:sp modelId="{B3780FD6-38E4-4920-83D4-4063E004C54B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Функции</a:t>
          </a:r>
          <a:endParaRPr lang="en-US" sz="4300" kern="1200" dirty="0"/>
        </a:p>
      </dsp:txBody>
      <dsp:txXfrm>
        <a:off x="5447650" y="0"/>
        <a:ext cx="5062686" cy="1305401"/>
      </dsp:txXfrm>
    </dsp:sp>
    <dsp:sp modelId="{FD368162-8FCF-49B5-A12F-7968A34A20FA}">
      <dsp:nvSpPr>
        <dsp:cNvPr id="0" name=""/>
        <dsp:cNvSpPr/>
      </dsp:nvSpPr>
      <dsp:spPr>
        <a:xfrm>
          <a:off x="5953919" y="1306224"/>
          <a:ext cx="405014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self-healing</a:t>
          </a:r>
        </a:p>
      </dsp:txBody>
      <dsp:txXfrm>
        <a:off x="5968663" y="1320968"/>
        <a:ext cx="4020661" cy="473901"/>
      </dsp:txXfrm>
    </dsp:sp>
    <dsp:sp modelId="{9C51033F-5554-442B-B216-77C67BD1D766}">
      <dsp:nvSpPr>
        <dsp:cNvPr id="0" name=""/>
        <dsp:cNvSpPr/>
      </dsp:nvSpPr>
      <dsp:spPr>
        <a:xfrm>
          <a:off x="5953919" y="1887058"/>
          <a:ext cx="405014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horizontal scaling</a:t>
          </a:r>
        </a:p>
      </dsp:txBody>
      <dsp:txXfrm>
        <a:off x="5968663" y="1901802"/>
        <a:ext cx="4020661" cy="473901"/>
      </dsp:txXfrm>
    </dsp:sp>
    <dsp:sp modelId="{12990E89-491A-461E-ABF3-17CDF24CC3A8}">
      <dsp:nvSpPr>
        <dsp:cNvPr id="0" name=""/>
        <dsp:cNvSpPr/>
      </dsp:nvSpPr>
      <dsp:spPr>
        <a:xfrm>
          <a:off x="5953919" y="2467891"/>
          <a:ext cx="405014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rollouts and rollback</a:t>
          </a:r>
        </a:p>
      </dsp:txBody>
      <dsp:txXfrm>
        <a:off x="5968663" y="2482635"/>
        <a:ext cx="4020661" cy="473901"/>
      </dsp:txXfrm>
    </dsp:sp>
    <dsp:sp modelId="{DFEF0E61-1341-4963-B10F-B9690D4B18B1}">
      <dsp:nvSpPr>
        <dsp:cNvPr id="0" name=""/>
        <dsp:cNvSpPr/>
      </dsp:nvSpPr>
      <dsp:spPr>
        <a:xfrm>
          <a:off x="5953919" y="3048725"/>
          <a:ext cx="405014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secret\configuration management</a:t>
          </a:r>
        </a:p>
      </dsp:txBody>
      <dsp:txXfrm>
        <a:off x="5968663" y="3063469"/>
        <a:ext cx="4020661" cy="473901"/>
      </dsp:txXfrm>
    </dsp:sp>
    <dsp:sp modelId="{E4B10D5A-203B-4BDA-98F8-5FED7571E7F5}">
      <dsp:nvSpPr>
        <dsp:cNvPr id="0" name=""/>
        <dsp:cNvSpPr/>
      </dsp:nvSpPr>
      <dsp:spPr>
        <a:xfrm>
          <a:off x="5953919" y="3629558"/>
          <a:ext cx="405014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service discovery\load balancing</a:t>
          </a:r>
        </a:p>
      </dsp:txBody>
      <dsp:txXfrm>
        <a:off x="5968663" y="3644302"/>
        <a:ext cx="4020661" cy="473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9E5F4-C459-4A6E-B76D-1E05C83C529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Jenkins\</a:t>
          </a:r>
          <a:r>
            <a:rPr lang="en-US" sz="2600" kern="1200" dirty="0" err="1"/>
            <a:t>Teamcity</a:t>
          </a:r>
          <a:r>
            <a:rPr lang="en-US" sz="2600" kern="1200" dirty="0"/>
            <a:t>\</a:t>
          </a:r>
          <a:r>
            <a:rPr lang="en-US" sz="2600" kern="1200" dirty="0" err="1"/>
            <a:t>etc</a:t>
          </a:r>
          <a:endParaRPr lang="en-US" sz="2600" kern="1200" dirty="0"/>
        </a:p>
      </dsp:txBody>
      <dsp:txXfrm>
        <a:off x="0" y="39687"/>
        <a:ext cx="3286125" cy="1971675"/>
      </dsp:txXfrm>
    </dsp:sp>
    <dsp:sp modelId="{3B780699-99A7-4FFF-BF96-8B4849DD542B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Git\TFS\</a:t>
          </a:r>
          <a:r>
            <a:rPr lang="en-US" sz="2600" kern="1200" dirty="0" err="1"/>
            <a:t>etc</a:t>
          </a:r>
          <a:endParaRPr lang="en-US" sz="2600" kern="1200" dirty="0"/>
        </a:p>
      </dsp:txBody>
      <dsp:txXfrm>
        <a:off x="3614737" y="39687"/>
        <a:ext cx="3286125" cy="1971675"/>
      </dsp:txXfrm>
    </dsp:sp>
    <dsp:sp modelId="{508DEC88-AC16-4B1D-B58A-02EA70908CE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Jira\</a:t>
          </a:r>
          <a:r>
            <a:rPr lang="en-US" sz="2600" kern="1200" dirty="0" err="1"/>
            <a:t>YouTrack</a:t>
          </a:r>
          <a:r>
            <a:rPr lang="en-US" sz="2600" kern="1200" dirty="0"/>
            <a:t>\</a:t>
          </a:r>
          <a:r>
            <a:rPr lang="en-US" sz="2600" kern="1200" dirty="0" err="1"/>
            <a:t>etc</a:t>
          </a:r>
          <a:endParaRPr lang="en-US" sz="2600" kern="1200" dirty="0"/>
        </a:p>
      </dsp:txBody>
      <dsp:txXfrm>
        <a:off x="7229475" y="39687"/>
        <a:ext cx="3286125" cy="1971675"/>
      </dsp:txXfrm>
    </dsp:sp>
    <dsp:sp modelId="{DF77821C-8C4E-4953-800F-3937DD26634B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Confluence\</a:t>
          </a:r>
          <a:r>
            <a:rPr lang="en-US" sz="2600" kern="1200" dirty="0" err="1"/>
            <a:t>Bitrix</a:t>
          </a:r>
          <a:r>
            <a:rPr lang="en-US" sz="2600" kern="1200" dirty="0"/>
            <a:t>\</a:t>
          </a:r>
          <a:r>
            <a:rPr lang="en-US" sz="2600" kern="1200" dirty="0" err="1"/>
            <a:t>etc</a:t>
          </a:r>
          <a:endParaRPr lang="en-US" sz="2600" kern="1200" dirty="0"/>
        </a:p>
      </dsp:txBody>
      <dsp:txXfrm>
        <a:off x="0" y="2339975"/>
        <a:ext cx="3286125" cy="1971675"/>
      </dsp:txXfrm>
    </dsp:sp>
    <dsp:sp modelId="{08E51905-701B-42E2-A87E-319BD3F9F0E1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Octopus\</a:t>
          </a:r>
          <a:r>
            <a:rPr lang="en-US" sz="2600" kern="1200" dirty="0" err="1"/>
            <a:t>Appveyor</a:t>
          </a:r>
          <a:r>
            <a:rPr lang="en-US" sz="2600" kern="1200" dirty="0"/>
            <a:t>\</a:t>
          </a:r>
          <a:r>
            <a:rPr lang="en-US" sz="2600" kern="1200" dirty="0" err="1"/>
            <a:t>etc</a:t>
          </a:r>
          <a:endParaRPr lang="en-US" sz="2600" kern="1200" dirty="0"/>
        </a:p>
      </dsp:txBody>
      <dsp:txXfrm>
        <a:off x="3614737" y="2339975"/>
        <a:ext cx="3286125" cy="1971675"/>
      </dsp:txXfrm>
    </dsp:sp>
    <dsp:sp modelId="{9DEDE8A6-76FD-483F-A81B-E1699170A4A5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Flood IO\</a:t>
          </a:r>
          <a:r>
            <a:rPr lang="en-US" sz="2600" kern="1200" dirty="0" err="1"/>
            <a:t>Blazemeter</a:t>
          </a:r>
          <a:r>
            <a:rPr lang="en-US" sz="2600" kern="1200" dirty="0"/>
            <a:t>\</a:t>
          </a:r>
          <a:r>
            <a:rPr lang="en-US" sz="2600" kern="1200" dirty="0" err="1"/>
            <a:t>etc</a:t>
          </a:r>
          <a:endParaRPr lang="en-US" sz="2600" kern="1200" dirty="0"/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563B-62C0-44EE-9B15-22D7CA36E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D9FD-BCB6-4468-BC2D-7B0D8C8F4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5BCE-C368-4B05-A6C2-A10A9AFF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DD65-C71B-4F49-8403-D7D66DF0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D881-A5B3-4DAC-A9C1-4EC29F0A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A6B6-ABA6-4652-B358-5D51AAB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0C19-7031-4FFA-BBB3-81A9AC076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00A9-356E-4FD8-BE53-0861B926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1C3C-E438-436B-9415-C466F780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4818-BCC8-453D-8A98-A3EB8BF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68CB6-D9CB-4922-9625-633DF8ABA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89EAC-ABFF-4AD1-B50C-A9894F365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DBAD-897D-4A95-89AB-13E8BA31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8CB8-98AA-473A-B325-48197A1B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8CE8-E6AD-4E03-8D64-A14A1092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5327-4EA5-4613-9A23-B0299DDF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3E44-7379-41FA-B568-336F0DB8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854B-FC10-4B38-8F72-7A7F28E0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0F89-BA79-41BF-A29F-96D7D0E8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5502-EAE3-48CE-A834-4AD4DFC9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131F-5904-4F4C-8512-3D6A1D6C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ACF26-043D-487A-9147-0FB7FD4D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2958-6D48-430B-A059-71BE0658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99FE-FF37-4A08-95B7-CD98C802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575-9133-459F-81E8-C96855D9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E4F7-C610-4DFE-BAE5-27C4ED35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1487-2A73-46BB-9E63-F8F7C71FB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99C0-CD7D-4D6F-87C9-233AFF439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7AB8A-7E4B-40EC-B11A-6F72C369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75AA3-1630-416D-86BF-7B9CC73E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F694-D672-4E09-BCCA-E5DE8E3D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7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9B72-E66A-4367-8269-34108F42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312F-2DBE-47C8-8DBF-1E3C9F551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F235-DB50-4882-8518-97C215073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B4DED-998F-4964-A6A7-53995A9B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54C7D-ED63-4BC6-A67D-8AA518EBA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83CC7-EE36-4CD4-B544-0803B2C7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084CF-A17A-4AB1-B3E5-84CE55AC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EDA85-566B-4387-B35A-790A1CAE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E8FD-ADF5-4DCC-8FB5-A8696498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47F57-BA5F-4DEE-AB47-7C6E00DE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E65C5-9339-44C0-820B-E847F8B0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4A723-2040-40B9-8EE8-26B5C451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2AA46-27D6-4E46-8EB6-32C9076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112B3-0761-42AA-8B9F-B4480E4A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5530-9F4E-4EAB-90CB-975BD8C6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3783-89B2-43A4-AC01-57BEC0AB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5354-A7CA-426E-98DB-6A7F5EBA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46E9A-3C88-466C-A431-B00233D0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5233B-3F50-4415-A024-D02A2C1E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6802-9B1F-4FE6-AAFE-51183A71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FA43-8EED-47AE-A6C1-8DE29DFF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816-E2C7-4DEC-87B3-0E83063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DE6F5-29F0-443E-8C14-682872E2E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0FD6A-6C96-4334-8AC8-0DE616E8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907A-6E48-493D-A4B2-E872514D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51904-357A-469E-A29F-04FB638B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C250-1E0B-4C53-981A-B3161FBA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369EC-41A4-43A5-BD44-2C92E0F7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8517-8C71-4178-8183-CF413946E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0293-5B5C-4F68-87CF-5F4A89564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2256-5974-4E10-BE10-9D9E31DE3BD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DB0D-568C-42B6-BF07-C67DD508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3013-F201-4726-9074-28A4B9D15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1BCD-1B04-4F87-9B77-1F5316B1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4c74356b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icing/details/visual-studio-team-services/" TargetMode="External"/><Relationship Id="rId3" Type="http://schemas.openxmlformats.org/officeDocument/2006/relationships/hyperlink" Target="https://github.com/4c74356b41/VSTS-k8s" TargetMode="External"/><Relationship Id="rId7" Type="http://schemas.openxmlformats.org/officeDocument/2006/relationships/hyperlink" Target="https://github.com/kubernetes/kops" TargetMode="External"/><Relationship Id="rId2" Type="http://schemas.openxmlformats.org/officeDocument/2006/relationships/hyperlink" Target="https://github.com/Azure/acs-eng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bernetes/kubernetes" TargetMode="External"/><Relationship Id="rId5" Type="http://schemas.openxmlformats.org/officeDocument/2006/relationships/hyperlink" Target="https://docs.microsoft.com/en-us/azure/aks/intro-kubernetes" TargetMode="External"/><Relationship Id="rId4" Type="http://schemas.openxmlformats.org/officeDocument/2006/relationships/hyperlink" Target="https://docs.microsoft.com/en-us/azure/container-servi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VSTS </a:t>
            </a:r>
            <a:r>
              <a:rPr lang="ru-RU" dirty="0"/>
              <a:t>и </a:t>
            </a:r>
            <a:r>
              <a:rPr lang="en-US" dirty="0"/>
              <a:t>Azure AKS</a:t>
            </a:r>
            <a:br>
              <a:rPr lang="en-US" dirty="0"/>
            </a:br>
            <a:r>
              <a:rPr lang="en-US" dirty="0"/>
              <a:t>(managed Kubernetes)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32" y="6115050"/>
            <a:ext cx="742950" cy="74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4782" y="630185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@4c74356b41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871B-4293-4B87-86D7-12CB1497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Сервисы контейнеров в </a:t>
            </a:r>
            <a:r>
              <a:rPr lang="en-US" dirty="0"/>
              <a:t>Azure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7FE46E3-8D23-4EEC-A252-1257F7503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96674"/>
              </p:ext>
            </p:extLst>
          </p:nvPr>
        </p:nvGraphicFramePr>
        <p:xfrm>
          <a:off x="838200" y="1104405"/>
          <a:ext cx="10515600" cy="5072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77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2F7-B9B4-4190-9135-D18B36F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CBD62-95AE-4DB7-8F1F-10086DD52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3580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08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8CF9-9BE8-4125-9058-60188F2C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75AF0-7812-4B94-BAA4-F0AFFF91B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074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00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0606-3AC9-416A-8521-0DA8120C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VSTS vs Jenkins\TeamCity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F1691-A587-46D0-B16A-40DC37CE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VSTS</a:t>
            </a:r>
            <a:r>
              <a:rPr lang="ru-RU" dirty="0"/>
              <a:t> </a:t>
            </a:r>
            <a:r>
              <a:rPr lang="en-US" dirty="0"/>
              <a:t>SaaS </a:t>
            </a:r>
            <a:r>
              <a:rPr lang="ru-RU" dirty="0"/>
              <a:t>сервис</a:t>
            </a:r>
          </a:p>
          <a:p>
            <a:r>
              <a:rPr lang="ru-RU" dirty="0"/>
              <a:t>Удобные билд агенты</a:t>
            </a:r>
          </a:p>
          <a:p>
            <a:r>
              <a:rPr lang="ru-RU" dirty="0"/>
              <a:t>Интеграции компонентов (спринты, стори, вики, билды, бранчи и так далее)</a:t>
            </a:r>
          </a:p>
          <a:p>
            <a:r>
              <a:rPr lang="ru-RU" dirty="0"/>
              <a:t>Интеграция с </a:t>
            </a:r>
            <a:r>
              <a:rPr lang="en-US" dirty="0"/>
              <a:t>Azure</a:t>
            </a:r>
          </a:p>
          <a:p>
            <a:r>
              <a:rPr lang="ru-RU" dirty="0"/>
              <a:t>Множество плагинов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2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8FD5-2775-4B0D-BAA2-81BBD13B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¡</a:t>
            </a:r>
            <a:r>
              <a:rPr lang="ru-RU" dirty="0"/>
              <a:t>Демо!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0469-8805-4271-91B3-9FA4EC308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8732-DF1A-4469-852D-4E09A3F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2B4A-4E7B-4ADC-A34F-F1D6B6DC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ACS Engine</a:t>
            </a:r>
            <a:endParaRPr lang="en-US" dirty="0"/>
          </a:p>
          <a:p>
            <a:r>
              <a:rPr lang="en-US" dirty="0" err="1">
                <a:hlinkClick r:id="rId3"/>
              </a:rPr>
              <a:t>Github</a:t>
            </a:r>
            <a:endParaRPr lang="en-US" dirty="0"/>
          </a:p>
          <a:p>
            <a:r>
              <a:rPr lang="en-US" dirty="0">
                <a:hlinkClick r:id="rId4"/>
              </a:rPr>
              <a:t>ACS</a:t>
            </a:r>
            <a:endParaRPr lang="en-US" dirty="0"/>
          </a:p>
          <a:p>
            <a:r>
              <a:rPr lang="en-US" dirty="0">
                <a:hlinkClick r:id="rId5"/>
              </a:rPr>
              <a:t>AKS</a:t>
            </a:r>
            <a:endParaRPr lang="en-US" dirty="0"/>
          </a:p>
          <a:p>
            <a:r>
              <a:rPr lang="en-US" dirty="0">
                <a:hlinkClick r:id="rId6"/>
              </a:rPr>
              <a:t>Kubernetes</a:t>
            </a:r>
            <a:endParaRPr lang="en-US" dirty="0"/>
          </a:p>
          <a:p>
            <a:r>
              <a:rPr lang="en-US" dirty="0">
                <a:hlinkClick r:id="rId7"/>
              </a:rPr>
              <a:t>KOPS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VSTS pricing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28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143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VSTS и Azure AKS (managed Kubernetes)</vt:lpstr>
      <vt:lpstr>Сервисы контейнеров в Azure</vt:lpstr>
      <vt:lpstr>Kubernetes</vt:lpstr>
      <vt:lpstr>VSTS</vt:lpstr>
      <vt:lpstr>VSTS vs Jenkins\TeamCity</vt:lpstr>
      <vt:lpstr>¡Демо!</vt:lpstr>
      <vt:lpstr>¿Вопросы?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VSTS и Azure AKS (managed Kubernetes)</dc:title>
  <dc:creator>w10</dc:creator>
  <cp:lastModifiedBy>w10</cp:lastModifiedBy>
  <cp:revision>14</cp:revision>
  <dcterms:created xsi:type="dcterms:W3CDTF">2018-01-24T13:15:38Z</dcterms:created>
  <dcterms:modified xsi:type="dcterms:W3CDTF">2018-01-24T19:28:34Z</dcterms:modified>
</cp:coreProperties>
</file>