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3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F63EF-14DD-4C03-AA8E-2E7E873EC16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4F7640-E46C-4E66-BDAB-AD2929A1C82B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F581CD53-98E0-4E9D-9E82-A9B203972D36}" type="parTrans" cxnId="{132FD3EE-DA36-4B39-90BC-7A7162CDC2F2}">
      <dgm:prSet/>
      <dgm:spPr/>
      <dgm:t>
        <a:bodyPr/>
        <a:lstStyle/>
        <a:p>
          <a:endParaRPr lang="en-US"/>
        </a:p>
      </dgm:t>
    </dgm:pt>
    <dgm:pt modelId="{F8DBDD06-9032-4C8C-931B-C1C86A1187AA}" type="sibTrans" cxnId="{132FD3EE-DA36-4B39-90BC-7A7162CDC2F2}">
      <dgm:prSet/>
      <dgm:spPr/>
      <dgm:t>
        <a:bodyPr/>
        <a:lstStyle/>
        <a:p>
          <a:endParaRPr lang="en-US"/>
        </a:p>
      </dgm:t>
    </dgm:pt>
    <dgm:pt modelId="{4584C337-5101-46DA-98D7-BD8750FD48DD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Organize</a:t>
          </a:r>
          <a:endParaRPr lang="en-US" dirty="0"/>
        </a:p>
      </dgm:t>
    </dgm:pt>
    <dgm:pt modelId="{8DBEB3B2-5247-4B2F-971D-4BCBFE7820BC}" type="parTrans" cxnId="{0C0522D8-CAD8-48FA-91E8-FAAD9BCE5580}">
      <dgm:prSet/>
      <dgm:spPr/>
      <dgm:t>
        <a:bodyPr/>
        <a:lstStyle/>
        <a:p>
          <a:endParaRPr lang="en-US"/>
        </a:p>
      </dgm:t>
    </dgm:pt>
    <dgm:pt modelId="{878F0710-0DB0-47A6-8F4A-89A51509DB3D}" type="sibTrans" cxnId="{0C0522D8-CAD8-48FA-91E8-FAAD9BCE5580}">
      <dgm:prSet/>
      <dgm:spPr/>
      <dgm:t>
        <a:bodyPr/>
        <a:lstStyle/>
        <a:p>
          <a:endParaRPr lang="en-US"/>
        </a:p>
      </dgm:t>
    </dgm:pt>
    <dgm:pt modelId="{176235EF-0FEC-4B60-AA21-0B6242203DB0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Control Access</a:t>
          </a:r>
          <a:endParaRPr lang="en-US" dirty="0"/>
        </a:p>
      </dgm:t>
    </dgm:pt>
    <dgm:pt modelId="{FFFED9DC-2D95-4155-8173-EFE477996F9E}" type="parTrans" cxnId="{35057339-B155-47CA-ACE4-98A9C2F8DE8E}">
      <dgm:prSet/>
      <dgm:spPr/>
      <dgm:t>
        <a:bodyPr/>
        <a:lstStyle/>
        <a:p>
          <a:endParaRPr lang="en-US"/>
        </a:p>
      </dgm:t>
    </dgm:pt>
    <dgm:pt modelId="{DF273FB0-9C81-454C-A9E3-0FC8F59F946D}" type="sibTrans" cxnId="{35057339-B155-47CA-ACE4-98A9C2F8DE8E}">
      <dgm:prSet/>
      <dgm:spPr/>
      <dgm:t>
        <a:bodyPr/>
        <a:lstStyle/>
        <a:p>
          <a:endParaRPr lang="en-US"/>
        </a:p>
      </dgm:t>
    </dgm:pt>
    <dgm:pt modelId="{93BB3E94-59F2-4E0F-84B3-733A62A94EB9}" type="pres">
      <dgm:prSet presAssocID="{F0BF63EF-14DD-4C03-AA8E-2E7E873EC16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560B75-6422-40D6-8492-808A0B07B941}" type="pres">
      <dgm:prSet presAssocID="{174F7640-E46C-4E66-BDAB-AD2929A1C82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6FF56C-B0B0-48F5-ABF1-1B5A1F7319B1}" type="pres">
      <dgm:prSet presAssocID="{F8DBDD06-9032-4C8C-931B-C1C86A1187AA}" presName="sibTrans" presStyleCnt="0"/>
      <dgm:spPr/>
    </dgm:pt>
    <dgm:pt modelId="{2717A73C-6161-433A-BDAE-EE8766BED587}" type="pres">
      <dgm:prSet presAssocID="{4584C337-5101-46DA-98D7-BD8750FD48D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7BD1E4-24E0-4D49-914D-A932722D8E16}" type="pres">
      <dgm:prSet presAssocID="{878F0710-0DB0-47A6-8F4A-89A51509DB3D}" presName="sibTrans" presStyleCnt="0"/>
      <dgm:spPr/>
    </dgm:pt>
    <dgm:pt modelId="{5FC1E5A5-5737-4E25-80DA-1012563B225F}" type="pres">
      <dgm:prSet presAssocID="{176235EF-0FEC-4B60-AA21-0B6242203DB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2C38BC-610F-4E30-A843-9625E0B47E9E}" type="presOf" srcId="{4584C337-5101-46DA-98D7-BD8750FD48DD}" destId="{2717A73C-6161-433A-BDAE-EE8766BED587}" srcOrd="0" destOrd="0" presId="urn:microsoft.com/office/officeart/2005/8/layout/default"/>
    <dgm:cxn modelId="{03D64CBF-683D-47F2-9082-B311CD7960A3}" type="presOf" srcId="{174F7640-E46C-4E66-BDAB-AD2929A1C82B}" destId="{98560B75-6422-40D6-8492-808A0B07B941}" srcOrd="0" destOrd="0" presId="urn:microsoft.com/office/officeart/2005/8/layout/default"/>
    <dgm:cxn modelId="{D25597BB-90ED-4EE3-B883-52664B27C433}" type="presOf" srcId="{176235EF-0FEC-4B60-AA21-0B6242203DB0}" destId="{5FC1E5A5-5737-4E25-80DA-1012563B225F}" srcOrd="0" destOrd="0" presId="urn:microsoft.com/office/officeart/2005/8/layout/default"/>
    <dgm:cxn modelId="{0C0522D8-CAD8-48FA-91E8-FAAD9BCE5580}" srcId="{F0BF63EF-14DD-4C03-AA8E-2E7E873EC16A}" destId="{4584C337-5101-46DA-98D7-BD8750FD48DD}" srcOrd="1" destOrd="0" parTransId="{8DBEB3B2-5247-4B2F-971D-4BCBFE7820BC}" sibTransId="{878F0710-0DB0-47A6-8F4A-89A51509DB3D}"/>
    <dgm:cxn modelId="{68C49750-AC1F-4C31-98B9-6A416B3D9685}" type="presOf" srcId="{F0BF63EF-14DD-4C03-AA8E-2E7E873EC16A}" destId="{93BB3E94-59F2-4E0F-84B3-733A62A94EB9}" srcOrd="0" destOrd="0" presId="urn:microsoft.com/office/officeart/2005/8/layout/default"/>
    <dgm:cxn modelId="{132FD3EE-DA36-4B39-90BC-7A7162CDC2F2}" srcId="{F0BF63EF-14DD-4C03-AA8E-2E7E873EC16A}" destId="{174F7640-E46C-4E66-BDAB-AD2929A1C82B}" srcOrd="0" destOrd="0" parTransId="{F581CD53-98E0-4E9D-9E82-A9B203972D36}" sibTransId="{F8DBDD06-9032-4C8C-931B-C1C86A1187AA}"/>
    <dgm:cxn modelId="{35057339-B155-47CA-ACE4-98A9C2F8DE8E}" srcId="{F0BF63EF-14DD-4C03-AA8E-2E7E873EC16A}" destId="{176235EF-0FEC-4B60-AA21-0B6242203DB0}" srcOrd="2" destOrd="0" parTransId="{FFFED9DC-2D95-4155-8173-EFE477996F9E}" sibTransId="{DF273FB0-9C81-454C-A9E3-0FC8F59F946D}"/>
    <dgm:cxn modelId="{C4526C24-79C4-46B2-BF82-8E3FF18FD6CD}" type="presParOf" srcId="{93BB3E94-59F2-4E0F-84B3-733A62A94EB9}" destId="{98560B75-6422-40D6-8492-808A0B07B941}" srcOrd="0" destOrd="0" presId="urn:microsoft.com/office/officeart/2005/8/layout/default"/>
    <dgm:cxn modelId="{0AF71B07-0675-47DC-91BF-18E7CCDA0961}" type="presParOf" srcId="{93BB3E94-59F2-4E0F-84B3-733A62A94EB9}" destId="{9C6FF56C-B0B0-48F5-ABF1-1B5A1F7319B1}" srcOrd="1" destOrd="0" presId="urn:microsoft.com/office/officeart/2005/8/layout/default"/>
    <dgm:cxn modelId="{94128FB5-50BD-4F1A-B96B-97AA39008DEF}" type="presParOf" srcId="{93BB3E94-59F2-4E0F-84B3-733A62A94EB9}" destId="{2717A73C-6161-433A-BDAE-EE8766BED587}" srcOrd="2" destOrd="0" presId="urn:microsoft.com/office/officeart/2005/8/layout/default"/>
    <dgm:cxn modelId="{04DC69A5-827E-4306-86FE-905B9F3AC5FA}" type="presParOf" srcId="{93BB3E94-59F2-4E0F-84B3-733A62A94EB9}" destId="{B57BD1E4-24E0-4D49-914D-A932722D8E16}" srcOrd="3" destOrd="0" presId="urn:microsoft.com/office/officeart/2005/8/layout/default"/>
    <dgm:cxn modelId="{D7F21435-6253-48EC-BCA4-1154C09EC5DC}" type="presParOf" srcId="{93BB3E94-59F2-4E0F-84B3-733A62A94EB9}" destId="{5FC1E5A5-5737-4E25-80DA-1012563B225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5B0CB3-0297-4812-A9DC-1CA1D1D2EDD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42286A-CCBD-45AC-81E2-BB3FB8E52D4F}">
      <dgm:prSet phldrT="[Text]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dirty="0" smtClean="0"/>
            <a:t>Resource</a:t>
          </a:r>
          <a:endParaRPr lang="en-US" dirty="0"/>
        </a:p>
      </dgm:t>
    </dgm:pt>
    <dgm:pt modelId="{B18BE144-7EB2-4465-9F05-CACF3EECB716}" type="parTrans" cxnId="{B4B3CD10-C203-45E9-A900-E4C2D4056326}">
      <dgm:prSet/>
      <dgm:spPr/>
      <dgm:t>
        <a:bodyPr/>
        <a:lstStyle/>
        <a:p>
          <a:endParaRPr lang="en-US"/>
        </a:p>
      </dgm:t>
    </dgm:pt>
    <dgm:pt modelId="{C1DA18EC-6555-4BC4-944B-30B0CA6D25FD}" type="sibTrans" cxnId="{B4B3CD10-C203-45E9-A900-E4C2D4056326}">
      <dgm:prSet/>
      <dgm:spPr/>
      <dgm:t>
        <a:bodyPr/>
        <a:lstStyle/>
        <a:p>
          <a:endParaRPr lang="en-US"/>
        </a:p>
      </dgm:t>
    </dgm:pt>
    <dgm:pt modelId="{28E3430E-D348-43D8-98F0-B0B685997FED}">
      <dgm:prSet phldrT="[Text]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dirty="0" smtClean="0"/>
            <a:t>Resource Group</a:t>
          </a:r>
          <a:endParaRPr lang="en-US" dirty="0"/>
        </a:p>
      </dgm:t>
    </dgm:pt>
    <dgm:pt modelId="{7E3D692A-5975-4E45-8440-45CC1DEFE88B}" type="parTrans" cxnId="{4AD50D31-18EB-48B9-8F72-5BED9ACB1F25}">
      <dgm:prSet/>
      <dgm:spPr/>
      <dgm:t>
        <a:bodyPr/>
        <a:lstStyle/>
        <a:p>
          <a:endParaRPr lang="en-US"/>
        </a:p>
      </dgm:t>
    </dgm:pt>
    <dgm:pt modelId="{FDEE5EE1-6DC4-4AFA-9561-46A8AA32B423}" type="sibTrans" cxnId="{4AD50D31-18EB-48B9-8F72-5BED9ACB1F25}">
      <dgm:prSet/>
      <dgm:spPr/>
      <dgm:t>
        <a:bodyPr/>
        <a:lstStyle/>
        <a:p>
          <a:endParaRPr lang="en-US"/>
        </a:p>
      </dgm:t>
    </dgm:pt>
    <dgm:pt modelId="{B7D75FA2-D9B1-4931-8079-ADB6E5980443}">
      <dgm:prSet phldrT="[Text]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dirty="0" smtClean="0"/>
            <a:t>Resource Provider</a:t>
          </a:r>
          <a:endParaRPr lang="en-US" dirty="0"/>
        </a:p>
      </dgm:t>
    </dgm:pt>
    <dgm:pt modelId="{9863CE90-CDF8-49EE-9D5E-B95B74A408EF}" type="parTrans" cxnId="{8171F8D0-62B9-439F-AB33-FDCBAB1B8D51}">
      <dgm:prSet/>
      <dgm:spPr/>
      <dgm:t>
        <a:bodyPr/>
        <a:lstStyle/>
        <a:p>
          <a:endParaRPr lang="en-US"/>
        </a:p>
      </dgm:t>
    </dgm:pt>
    <dgm:pt modelId="{12DD84ED-A954-4BC0-9720-8C226256F648}" type="sibTrans" cxnId="{8171F8D0-62B9-439F-AB33-FDCBAB1B8D51}">
      <dgm:prSet/>
      <dgm:spPr/>
      <dgm:t>
        <a:bodyPr/>
        <a:lstStyle/>
        <a:p>
          <a:endParaRPr lang="en-US"/>
        </a:p>
      </dgm:t>
    </dgm:pt>
    <dgm:pt modelId="{3E18C9D5-17F0-4A42-B625-5A59BEF6D8E8}">
      <dgm:prSet phldrT="[Text]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dirty="0" smtClean="0"/>
            <a:t>Resource Manager Template</a:t>
          </a:r>
          <a:endParaRPr lang="en-US" dirty="0"/>
        </a:p>
      </dgm:t>
    </dgm:pt>
    <dgm:pt modelId="{4F30123A-A8A5-42A8-BB1E-E8D715474AEF}" type="parTrans" cxnId="{34EC55E5-861C-4561-A1D1-07C53EAA207D}">
      <dgm:prSet/>
      <dgm:spPr/>
      <dgm:t>
        <a:bodyPr/>
        <a:lstStyle/>
        <a:p>
          <a:endParaRPr lang="en-US"/>
        </a:p>
      </dgm:t>
    </dgm:pt>
    <dgm:pt modelId="{35C2DBD1-0F46-420C-B7B1-A7F7760CC77A}" type="sibTrans" cxnId="{34EC55E5-861C-4561-A1D1-07C53EAA207D}">
      <dgm:prSet/>
      <dgm:spPr/>
      <dgm:t>
        <a:bodyPr/>
        <a:lstStyle/>
        <a:p>
          <a:endParaRPr lang="en-US"/>
        </a:p>
      </dgm:t>
    </dgm:pt>
    <dgm:pt modelId="{D19009C1-677E-44D2-A07F-731ECF0F898E}" type="pres">
      <dgm:prSet presAssocID="{C05B0CB3-0297-4812-A9DC-1CA1D1D2EDD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30D593-5770-4B7A-9570-319B372F5240}" type="pres">
      <dgm:prSet presAssocID="{4F42286A-CCBD-45AC-81E2-BB3FB8E52D4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F73188-66DC-470F-983C-288FA2AA7832}" type="pres">
      <dgm:prSet presAssocID="{C1DA18EC-6555-4BC4-944B-30B0CA6D25FD}" presName="sibTrans" presStyleCnt="0"/>
      <dgm:spPr/>
    </dgm:pt>
    <dgm:pt modelId="{BE6EDCAA-D067-41B3-9E33-2CF8B0B10AA0}" type="pres">
      <dgm:prSet presAssocID="{28E3430E-D348-43D8-98F0-B0B685997FE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B5968-7E8C-4083-9671-988143C87716}" type="pres">
      <dgm:prSet presAssocID="{FDEE5EE1-6DC4-4AFA-9561-46A8AA32B423}" presName="sibTrans" presStyleCnt="0"/>
      <dgm:spPr/>
    </dgm:pt>
    <dgm:pt modelId="{D00D7559-E4D1-464D-AF94-11EA90CDF18D}" type="pres">
      <dgm:prSet presAssocID="{B7D75FA2-D9B1-4931-8079-ADB6E598044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C63D9B-B310-4245-832D-61C87C2EFBCF}" type="pres">
      <dgm:prSet presAssocID="{12DD84ED-A954-4BC0-9720-8C226256F648}" presName="sibTrans" presStyleCnt="0"/>
      <dgm:spPr/>
    </dgm:pt>
    <dgm:pt modelId="{1CF8A27B-F363-45A6-8D1F-FCD58E4AE33D}" type="pres">
      <dgm:prSet presAssocID="{3E18C9D5-17F0-4A42-B625-5A59BEF6D8E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D50D31-18EB-48B9-8F72-5BED9ACB1F25}" srcId="{C05B0CB3-0297-4812-A9DC-1CA1D1D2EDDA}" destId="{28E3430E-D348-43D8-98F0-B0B685997FED}" srcOrd="1" destOrd="0" parTransId="{7E3D692A-5975-4E45-8440-45CC1DEFE88B}" sibTransId="{FDEE5EE1-6DC4-4AFA-9561-46A8AA32B423}"/>
    <dgm:cxn modelId="{FAD6E208-C1A6-4A97-84FD-967805B9F8F1}" type="presOf" srcId="{C05B0CB3-0297-4812-A9DC-1CA1D1D2EDDA}" destId="{D19009C1-677E-44D2-A07F-731ECF0F898E}" srcOrd="0" destOrd="0" presId="urn:microsoft.com/office/officeart/2005/8/layout/default"/>
    <dgm:cxn modelId="{5675AF06-7B9E-4CB9-9A37-A08B19791937}" type="presOf" srcId="{3E18C9D5-17F0-4A42-B625-5A59BEF6D8E8}" destId="{1CF8A27B-F363-45A6-8D1F-FCD58E4AE33D}" srcOrd="0" destOrd="0" presId="urn:microsoft.com/office/officeart/2005/8/layout/default"/>
    <dgm:cxn modelId="{D80CEAD6-7569-4636-B794-89E34F50B289}" type="presOf" srcId="{B7D75FA2-D9B1-4931-8079-ADB6E5980443}" destId="{D00D7559-E4D1-464D-AF94-11EA90CDF18D}" srcOrd="0" destOrd="0" presId="urn:microsoft.com/office/officeart/2005/8/layout/default"/>
    <dgm:cxn modelId="{34EC55E5-861C-4561-A1D1-07C53EAA207D}" srcId="{C05B0CB3-0297-4812-A9DC-1CA1D1D2EDDA}" destId="{3E18C9D5-17F0-4A42-B625-5A59BEF6D8E8}" srcOrd="3" destOrd="0" parTransId="{4F30123A-A8A5-42A8-BB1E-E8D715474AEF}" sibTransId="{35C2DBD1-0F46-420C-B7B1-A7F7760CC77A}"/>
    <dgm:cxn modelId="{292A10C7-5892-4FE1-A2E9-0B0E970D5D29}" type="presOf" srcId="{4F42286A-CCBD-45AC-81E2-BB3FB8E52D4F}" destId="{3830D593-5770-4B7A-9570-319B372F5240}" srcOrd="0" destOrd="0" presId="urn:microsoft.com/office/officeart/2005/8/layout/default"/>
    <dgm:cxn modelId="{2988F1DF-87D8-4779-8204-06179968D240}" type="presOf" srcId="{28E3430E-D348-43D8-98F0-B0B685997FED}" destId="{BE6EDCAA-D067-41B3-9E33-2CF8B0B10AA0}" srcOrd="0" destOrd="0" presId="urn:microsoft.com/office/officeart/2005/8/layout/default"/>
    <dgm:cxn modelId="{B4B3CD10-C203-45E9-A900-E4C2D4056326}" srcId="{C05B0CB3-0297-4812-A9DC-1CA1D1D2EDDA}" destId="{4F42286A-CCBD-45AC-81E2-BB3FB8E52D4F}" srcOrd="0" destOrd="0" parTransId="{B18BE144-7EB2-4465-9F05-CACF3EECB716}" sibTransId="{C1DA18EC-6555-4BC4-944B-30B0CA6D25FD}"/>
    <dgm:cxn modelId="{8171F8D0-62B9-439F-AB33-FDCBAB1B8D51}" srcId="{C05B0CB3-0297-4812-A9DC-1CA1D1D2EDDA}" destId="{B7D75FA2-D9B1-4931-8079-ADB6E5980443}" srcOrd="2" destOrd="0" parTransId="{9863CE90-CDF8-49EE-9D5E-B95B74A408EF}" sibTransId="{12DD84ED-A954-4BC0-9720-8C226256F648}"/>
    <dgm:cxn modelId="{D91D52D4-98F8-4021-928E-C5E43B0C0B1C}" type="presParOf" srcId="{D19009C1-677E-44D2-A07F-731ECF0F898E}" destId="{3830D593-5770-4B7A-9570-319B372F5240}" srcOrd="0" destOrd="0" presId="urn:microsoft.com/office/officeart/2005/8/layout/default"/>
    <dgm:cxn modelId="{ADE4C970-1DE3-4C65-988C-9135D1844D0F}" type="presParOf" srcId="{D19009C1-677E-44D2-A07F-731ECF0F898E}" destId="{40F73188-66DC-470F-983C-288FA2AA7832}" srcOrd="1" destOrd="0" presId="urn:microsoft.com/office/officeart/2005/8/layout/default"/>
    <dgm:cxn modelId="{1BDCB7E7-90C7-4964-A935-5F913E280281}" type="presParOf" srcId="{D19009C1-677E-44D2-A07F-731ECF0F898E}" destId="{BE6EDCAA-D067-41B3-9E33-2CF8B0B10AA0}" srcOrd="2" destOrd="0" presId="urn:microsoft.com/office/officeart/2005/8/layout/default"/>
    <dgm:cxn modelId="{183D72A4-1F24-4EF3-91C8-6D282441A51E}" type="presParOf" srcId="{D19009C1-677E-44D2-A07F-731ECF0F898E}" destId="{37EB5968-7E8C-4083-9671-988143C87716}" srcOrd="3" destOrd="0" presId="urn:microsoft.com/office/officeart/2005/8/layout/default"/>
    <dgm:cxn modelId="{CA45356C-AF69-4705-8E62-D7049EE00E29}" type="presParOf" srcId="{D19009C1-677E-44D2-A07F-731ECF0F898E}" destId="{D00D7559-E4D1-464D-AF94-11EA90CDF18D}" srcOrd="4" destOrd="0" presId="urn:microsoft.com/office/officeart/2005/8/layout/default"/>
    <dgm:cxn modelId="{664FF48E-276E-47A3-98F1-CA9077A8DE00}" type="presParOf" srcId="{D19009C1-677E-44D2-A07F-731ECF0F898E}" destId="{13C63D9B-B310-4245-832D-61C87C2EFBCF}" srcOrd="5" destOrd="0" presId="urn:microsoft.com/office/officeart/2005/8/layout/default"/>
    <dgm:cxn modelId="{3A484EBC-2A36-4FBD-B7D6-0B0B2CEEABC2}" type="presParOf" srcId="{D19009C1-677E-44D2-A07F-731ECF0F898E}" destId="{1CF8A27B-F363-45A6-8D1F-FCD58E4AE33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9BC228-5BCA-4EC8-81BC-B1F2595E0E0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2F2BE6-FAB5-49AE-986E-40CCA0EE1BD0}" type="pres">
      <dgm:prSet presAssocID="{A29BC228-5BCA-4EC8-81BC-B1F2595E0E0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1809B2BE-6979-48D1-9072-D0DEA9E8BABA}" type="presOf" srcId="{A29BC228-5BCA-4EC8-81BC-B1F2595E0E02}" destId="{8B2F2BE6-FAB5-49AE-986E-40CCA0EE1BD0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1EFFA4-FE40-450B-96B9-1DBB2553445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3B34E6-2CF0-48A7-B592-3B4046E393CF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Scattered</a:t>
          </a:r>
          <a:endParaRPr lang="en-US" dirty="0"/>
        </a:p>
      </dgm:t>
    </dgm:pt>
    <dgm:pt modelId="{20E87788-CECA-48F7-A0A2-1EB18E5744A6}" type="parTrans" cxnId="{09932D16-7459-4FF0-8DE7-2952D27A1BAF}">
      <dgm:prSet/>
      <dgm:spPr/>
      <dgm:t>
        <a:bodyPr/>
        <a:lstStyle/>
        <a:p>
          <a:endParaRPr lang="en-US"/>
        </a:p>
      </dgm:t>
    </dgm:pt>
    <dgm:pt modelId="{C75ABA35-6305-40B1-A089-3C8DC0C122E9}" type="sibTrans" cxnId="{09932D16-7459-4FF0-8DE7-2952D27A1BAF}">
      <dgm:prSet/>
      <dgm:spPr/>
      <dgm:t>
        <a:bodyPr/>
        <a:lstStyle/>
        <a:p>
          <a:endParaRPr lang="en-US"/>
        </a:p>
      </dgm:t>
    </dgm:pt>
    <dgm:pt modelId="{3C389220-3447-4055-AE53-E21FFB00807A}">
      <dgm:prSet phldrT="[Text]"/>
      <dgm:spPr/>
      <dgm:t>
        <a:bodyPr/>
        <a:lstStyle/>
        <a:p>
          <a:r>
            <a:rPr lang="en-US" dirty="0" smtClean="0"/>
            <a:t>Portal</a:t>
          </a:r>
          <a:endParaRPr lang="en-US" dirty="0"/>
        </a:p>
      </dgm:t>
    </dgm:pt>
    <dgm:pt modelId="{BE1D25B2-B9ED-4AD2-8498-3B28F10BA408}" type="parTrans" cxnId="{FD8DEEEA-8AC1-4781-ADEC-E5F9CAB6D78C}">
      <dgm:prSet/>
      <dgm:spPr/>
      <dgm:t>
        <a:bodyPr/>
        <a:lstStyle/>
        <a:p>
          <a:endParaRPr lang="en-US"/>
        </a:p>
      </dgm:t>
    </dgm:pt>
    <dgm:pt modelId="{79A98D1C-6EED-4782-A044-904C0E557E5A}" type="sibTrans" cxnId="{FD8DEEEA-8AC1-4781-ADEC-E5F9CAB6D78C}">
      <dgm:prSet/>
      <dgm:spPr/>
      <dgm:t>
        <a:bodyPr/>
        <a:lstStyle/>
        <a:p>
          <a:endParaRPr lang="en-US"/>
        </a:p>
      </dgm:t>
    </dgm:pt>
    <dgm:pt modelId="{16DC9904-C6D1-429C-807F-9B303FE8DD72}">
      <dgm:prSet phldrT="[Text]"/>
      <dgm:spPr/>
      <dgm:t>
        <a:bodyPr/>
        <a:lstStyle/>
        <a:p>
          <a:r>
            <a:rPr lang="en-US" dirty="0" err="1" smtClean="0"/>
            <a:t>Powershell</a:t>
          </a:r>
          <a:endParaRPr lang="en-US" dirty="0"/>
        </a:p>
      </dgm:t>
    </dgm:pt>
    <dgm:pt modelId="{7A71593E-A726-4A43-A96E-1CE1F1FD35B6}" type="parTrans" cxnId="{39A810C0-95B5-4DCA-8EA0-CF50B7439868}">
      <dgm:prSet/>
      <dgm:spPr/>
      <dgm:t>
        <a:bodyPr/>
        <a:lstStyle/>
        <a:p>
          <a:endParaRPr lang="en-US"/>
        </a:p>
      </dgm:t>
    </dgm:pt>
    <dgm:pt modelId="{772F5F2B-9EA0-4A7D-8AC5-542A08229EE5}" type="sibTrans" cxnId="{39A810C0-95B5-4DCA-8EA0-CF50B7439868}">
      <dgm:prSet/>
      <dgm:spPr/>
      <dgm:t>
        <a:bodyPr/>
        <a:lstStyle/>
        <a:p>
          <a:endParaRPr lang="en-US"/>
        </a:p>
      </dgm:t>
    </dgm:pt>
    <dgm:pt modelId="{5D82481F-3914-42BE-B9B9-A31ACD1192FC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Information</a:t>
          </a:r>
          <a:endParaRPr lang="en-US" dirty="0"/>
        </a:p>
      </dgm:t>
    </dgm:pt>
    <dgm:pt modelId="{809FE929-E760-4E4F-B79D-DCE68A5BF964}" type="parTrans" cxnId="{4BEDB43B-0955-4D9C-BFB7-BAC60E7BD28F}">
      <dgm:prSet/>
      <dgm:spPr/>
      <dgm:t>
        <a:bodyPr/>
        <a:lstStyle/>
        <a:p>
          <a:endParaRPr lang="en-US"/>
        </a:p>
      </dgm:t>
    </dgm:pt>
    <dgm:pt modelId="{CA0F4FA6-A613-4A12-9A06-07226EB36092}" type="sibTrans" cxnId="{4BEDB43B-0955-4D9C-BFB7-BAC60E7BD28F}">
      <dgm:prSet/>
      <dgm:spPr/>
      <dgm:t>
        <a:bodyPr/>
        <a:lstStyle/>
        <a:p>
          <a:endParaRPr lang="en-US"/>
        </a:p>
      </dgm:t>
    </dgm:pt>
    <dgm:pt modelId="{730957B8-CA2B-492B-AD89-339DE32DC72E}">
      <dgm:prSet phldrT="[Text]"/>
      <dgm:spPr/>
      <dgm:t>
        <a:bodyPr/>
        <a:lstStyle/>
        <a:p>
          <a:r>
            <a:rPr lang="en-US" dirty="0" smtClean="0"/>
            <a:t>Inconsistent Documentation</a:t>
          </a:r>
          <a:endParaRPr lang="en-US" dirty="0"/>
        </a:p>
      </dgm:t>
    </dgm:pt>
    <dgm:pt modelId="{25552C21-6ED4-4504-8F89-62EAA816FDA1}" type="parTrans" cxnId="{E9765B21-E48D-42D8-9286-82BC2BCBFFD8}">
      <dgm:prSet/>
      <dgm:spPr/>
      <dgm:t>
        <a:bodyPr/>
        <a:lstStyle/>
        <a:p>
          <a:endParaRPr lang="en-US"/>
        </a:p>
      </dgm:t>
    </dgm:pt>
    <dgm:pt modelId="{8E3BCEA8-106E-4B0B-8A99-1677C8A94D52}" type="sibTrans" cxnId="{E9765B21-E48D-42D8-9286-82BC2BCBFFD8}">
      <dgm:prSet/>
      <dgm:spPr/>
      <dgm:t>
        <a:bodyPr/>
        <a:lstStyle/>
        <a:p>
          <a:endParaRPr lang="en-US"/>
        </a:p>
      </dgm:t>
    </dgm:pt>
    <dgm:pt modelId="{502FC8D5-5A2C-4A6B-9A7B-236760EE7A9B}">
      <dgm:prSet phldrT="[Text]"/>
      <dgm:spPr/>
      <dgm:t>
        <a:bodyPr/>
        <a:lstStyle/>
        <a:p>
          <a:r>
            <a:rPr lang="en-US" dirty="0" smtClean="0"/>
            <a:t>Documentation by examples</a:t>
          </a:r>
          <a:endParaRPr lang="en-US" dirty="0"/>
        </a:p>
      </dgm:t>
    </dgm:pt>
    <dgm:pt modelId="{83D6952D-F39B-4A84-8F0F-70FAF4FC2E76}" type="parTrans" cxnId="{A740C14A-CE27-4BDC-B707-584BE0CAD9F7}">
      <dgm:prSet/>
      <dgm:spPr/>
      <dgm:t>
        <a:bodyPr/>
        <a:lstStyle/>
        <a:p>
          <a:endParaRPr lang="en-US"/>
        </a:p>
      </dgm:t>
    </dgm:pt>
    <dgm:pt modelId="{1EB272F0-6374-4742-9DF3-A71B5199F3CA}" type="sibTrans" cxnId="{A740C14A-CE27-4BDC-B707-584BE0CAD9F7}">
      <dgm:prSet/>
      <dgm:spPr/>
      <dgm:t>
        <a:bodyPr/>
        <a:lstStyle/>
        <a:p>
          <a:endParaRPr lang="en-US"/>
        </a:p>
      </dgm:t>
    </dgm:pt>
    <dgm:pt modelId="{CF8A4034-4450-4D3A-B4A6-DCCF32184EC5}">
      <dgm:prSet phldrT="[Text]"/>
      <dgm:spPr/>
      <dgm:t>
        <a:bodyPr/>
        <a:lstStyle/>
        <a:p>
          <a:r>
            <a:rPr lang="en-US" dirty="0" smtClean="0"/>
            <a:t>Azure </a:t>
          </a:r>
          <a:r>
            <a:rPr lang="en-US" dirty="0" err="1" smtClean="0"/>
            <a:t>Xplat</a:t>
          </a:r>
          <a:r>
            <a:rPr lang="en-US" dirty="0" smtClean="0"/>
            <a:t> </a:t>
          </a:r>
          <a:r>
            <a:rPr lang="en-US" dirty="0" err="1" smtClean="0"/>
            <a:t>Cli</a:t>
          </a:r>
          <a:endParaRPr lang="en-US" dirty="0"/>
        </a:p>
      </dgm:t>
    </dgm:pt>
    <dgm:pt modelId="{D2EEF935-2062-42B4-AA00-15064D4BAC92}" type="parTrans" cxnId="{AAC8A958-85B7-4173-B9A7-C7FB4536FAE1}">
      <dgm:prSet/>
      <dgm:spPr/>
      <dgm:t>
        <a:bodyPr/>
        <a:lstStyle/>
        <a:p>
          <a:endParaRPr lang="en-US"/>
        </a:p>
      </dgm:t>
    </dgm:pt>
    <dgm:pt modelId="{9C21DBDC-D399-418B-8CC0-BDD11C61CFCF}" type="sibTrans" cxnId="{AAC8A958-85B7-4173-B9A7-C7FB4536FAE1}">
      <dgm:prSet/>
      <dgm:spPr/>
      <dgm:t>
        <a:bodyPr/>
        <a:lstStyle/>
        <a:p>
          <a:endParaRPr lang="en-US"/>
        </a:p>
      </dgm:t>
    </dgm:pt>
    <dgm:pt modelId="{489EA911-A6A8-4CE2-801E-2CA2EC051854}">
      <dgm:prSet phldrT="[Text]"/>
      <dgm:spPr/>
      <dgm:t>
        <a:bodyPr/>
        <a:lstStyle/>
        <a:p>
          <a:r>
            <a:rPr lang="en-US" dirty="0" smtClean="0"/>
            <a:t>Azure Python </a:t>
          </a:r>
          <a:r>
            <a:rPr lang="en-US" dirty="0" err="1" smtClean="0"/>
            <a:t>Cli</a:t>
          </a:r>
          <a:endParaRPr lang="en-US" dirty="0"/>
        </a:p>
      </dgm:t>
    </dgm:pt>
    <dgm:pt modelId="{CB3B6817-9695-4005-B586-F4C348BFDACC}" type="parTrans" cxnId="{325BC383-CFED-45F9-84AE-7B77596DA371}">
      <dgm:prSet/>
      <dgm:spPr/>
      <dgm:t>
        <a:bodyPr/>
        <a:lstStyle/>
        <a:p>
          <a:endParaRPr lang="en-US"/>
        </a:p>
      </dgm:t>
    </dgm:pt>
    <dgm:pt modelId="{B2FBC430-FF00-4058-9894-9D1AF4F5A951}" type="sibTrans" cxnId="{325BC383-CFED-45F9-84AE-7B77596DA371}">
      <dgm:prSet/>
      <dgm:spPr/>
      <dgm:t>
        <a:bodyPr/>
        <a:lstStyle/>
        <a:p>
          <a:endParaRPr lang="en-US"/>
        </a:p>
      </dgm:t>
    </dgm:pt>
    <dgm:pt modelId="{C78B6FE6-ABA9-4430-BBDE-493FB7FC4E3E}">
      <dgm:prSet phldrT="[Text]"/>
      <dgm:spPr/>
      <dgm:t>
        <a:bodyPr/>
        <a:lstStyle/>
        <a:p>
          <a:r>
            <a:rPr lang="en-US" dirty="0" smtClean="0"/>
            <a:t>Python\.NET\Java Ruby\Node.js\PHP SDK</a:t>
          </a:r>
          <a:endParaRPr lang="en-US" dirty="0"/>
        </a:p>
      </dgm:t>
    </dgm:pt>
    <dgm:pt modelId="{3693ED49-E39F-453E-B0D5-4B8B3B18BF2F}" type="parTrans" cxnId="{8B56650A-C834-4189-A60F-1BE94E5906D5}">
      <dgm:prSet/>
      <dgm:spPr/>
      <dgm:t>
        <a:bodyPr/>
        <a:lstStyle/>
        <a:p>
          <a:endParaRPr lang="en-US"/>
        </a:p>
      </dgm:t>
    </dgm:pt>
    <dgm:pt modelId="{7BA00D2B-7A85-4D79-9F57-4B3B1A1C3664}" type="sibTrans" cxnId="{8B56650A-C834-4189-A60F-1BE94E5906D5}">
      <dgm:prSet/>
      <dgm:spPr/>
      <dgm:t>
        <a:bodyPr/>
        <a:lstStyle/>
        <a:p>
          <a:endParaRPr lang="en-US"/>
        </a:p>
      </dgm:t>
    </dgm:pt>
    <dgm:pt modelId="{2B97B915-9147-4D5C-B292-46918AA97303}">
      <dgm:prSet phldrT="[Text]"/>
      <dgm:spPr/>
      <dgm:t>
        <a:bodyPr/>
        <a:lstStyle/>
        <a:p>
          <a:r>
            <a:rPr lang="en-US" dirty="0" smtClean="0"/>
            <a:t>Rest API calls</a:t>
          </a:r>
          <a:endParaRPr lang="en-US" dirty="0"/>
        </a:p>
      </dgm:t>
    </dgm:pt>
    <dgm:pt modelId="{3D23A046-21C8-40B3-BE0D-0115E1F58186}" type="parTrans" cxnId="{E3A42B84-10CF-431D-B115-D350FFA22F06}">
      <dgm:prSet/>
      <dgm:spPr/>
      <dgm:t>
        <a:bodyPr/>
        <a:lstStyle/>
        <a:p>
          <a:endParaRPr lang="en-US"/>
        </a:p>
      </dgm:t>
    </dgm:pt>
    <dgm:pt modelId="{A354E93A-4CFD-4857-A48A-25D83E11DBC6}" type="sibTrans" cxnId="{E3A42B84-10CF-431D-B115-D350FFA22F06}">
      <dgm:prSet/>
      <dgm:spPr/>
      <dgm:t>
        <a:bodyPr/>
        <a:lstStyle/>
        <a:p>
          <a:endParaRPr lang="en-US"/>
        </a:p>
      </dgm:t>
    </dgm:pt>
    <dgm:pt modelId="{55CFDD2C-5777-44EE-9D95-1BCB97743F50}">
      <dgm:prSet phldrT="[Text]"/>
      <dgm:spPr/>
      <dgm:t>
        <a:bodyPr/>
        <a:lstStyle/>
        <a:p>
          <a:r>
            <a:rPr lang="en-US" dirty="0" smtClean="0"/>
            <a:t>Templates</a:t>
          </a:r>
          <a:endParaRPr lang="en-US" dirty="0"/>
        </a:p>
      </dgm:t>
    </dgm:pt>
    <dgm:pt modelId="{7614AA06-83DD-4A60-8A5B-D486DE9B3EE1}" type="parTrans" cxnId="{A02A1DD6-E654-4F8D-85D7-74E70F913C26}">
      <dgm:prSet/>
      <dgm:spPr/>
      <dgm:t>
        <a:bodyPr/>
        <a:lstStyle/>
        <a:p>
          <a:endParaRPr lang="en-US"/>
        </a:p>
      </dgm:t>
    </dgm:pt>
    <dgm:pt modelId="{FE92E73A-6B40-44C7-AF6C-3523D60E4E91}" type="sibTrans" cxnId="{A02A1DD6-E654-4F8D-85D7-74E70F913C26}">
      <dgm:prSet/>
      <dgm:spPr/>
      <dgm:t>
        <a:bodyPr/>
        <a:lstStyle/>
        <a:p>
          <a:endParaRPr lang="en-US"/>
        </a:p>
      </dgm:t>
    </dgm:pt>
    <dgm:pt modelId="{D5470E12-4E97-40CF-BD40-28CF8A448A63}">
      <dgm:prSet phldrT="[Text]"/>
      <dgm:spPr/>
      <dgm:t>
        <a:bodyPr/>
        <a:lstStyle/>
        <a:p>
          <a:r>
            <a:rPr lang="en-US" dirty="0" smtClean="0"/>
            <a:t>Scarce documentation (apart from Microsoft stuff)</a:t>
          </a:r>
          <a:endParaRPr lang="en-US" dirty="0"/>
        </a:p>
      </dgm:t>
    </dgm:pt>
    <dgm:pt modelId="{7E3D917E-35F4-4161-AD99-E7710DA3189A}" type="parTrans" cxnId="{DB2CF4E8-FE81-4A2C-9AAB-275E4E85A07F}">
      <dgm:prSet/>
      <dgm:spPr/>
      <dgm:t>
        <a:bodyPr/>
        <a:lstStyle/>
        <a:p>
          <a:endParaRPr lang="en-US"/>
        </a:p>
      </dgm:t>
    </dgm:pt>
    <dgm:pt modelId="{6B2B98F2-E9B5-44A6-A45C-A6674D351C03}" type="sibTrans" cxnId="{DB2CF4E8-FE81-4A2C-9AAB-275E4E85A07F}">
      <dgm:prSet/>
      <dgm:spPr/>
      <dgm:t>
        <a:bodyPr/>
        <a:lstStyle/>
        <a:p>
          <a:endParaRPr lang="en-US"/>
        </a:p>
      </dgm:t>
    </dgm:pt>
    <dgm:pt modelId="{E9F0F202-D350-4FAC-B869-0E19C3DDD833}">
      <dgm:prSet phldrT="[Text]"/>
      <dgm:spPr/>
      <dgm:t>
        <a:bodyPr/>
        <a:lstStyle/>
        <a:p>
          <a:r>
            <a:rPr lang="en-US" dirty="0" smtClean="0"/>
            <a:t>No free support (</a:t>
          </a:r>
          <a:r>
            <a:rPr lang="en-US" dirty="0" smtClean="0">
              <a:solidFill>
                <a:srgbClr val="FF0000"/>
              </a:solidFill>
            </a:rPr>
            <a:t>Almost</a:t>
          </a:r>
          <a:r>
            <a:rPr lang="en-US" dirty="0" smtClean="0"/>
            <a:t>)</a:t>
          </a:r>
          <a:endParaRPr lang="en-US" dirty="0"/>
        </a:p>
      </dgm:t>
    </dgm:pt>
    <dgm:pt modelId="{14A76466-D430-4130-B820-812C3169F0FA}" type="parTrans" cxnId="{AD581198-C390-46E0-8DCB-D33073F17D52}">
      <dgm:prSet/>
      <dgm:spPr/>
      <dgm:t>
        <a:bodyPr/>
        <a:lstStyle/>
        <a:p>
          <a:endParaRPr lang="en-US"/>
        </a:p>
      </dgm:t>
    </dgm:pt>
    <dgm:pt modelId="{8C0B532C-032B-429F-ABB8-F5CAAA347846}" type="sibTrans" cxnId="{AD581198-C390-46E0-8DCB-D33073F17D52}">
      <dgm:prSet/>
      <dgm:spPr/>
      <dgm:t>
        <a:bodyPr/>
        <a:lstStyle/>
        <a:p>
          <a:endParaRPr lang="en-US"/>
        </a:p>
      </dgm:t>
    </dgm:pt>
    <dgm:pt modelId="{84C7CB39-31B5-4F5F-A053-9B8C5B3E15B2}" type="pres">
      <dgm:prSet presAssocID="{381EFFA4-FE40-450B-96B9-1DBB2553445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3B4EA4-AC15-4EFD-9620-B04536B7B22F}" type="pres">
      <dgm:prSet presAssocID="{F83B34E6-2CF0-48A7-B592-3B4046E393CF}" presName="composite" presStyleCnt="0"/>
      <dgm:spPr/>
    </dgm:pt>
    <dgm:pt modelId="{2431EA2F-7208-4952-987D-C2A42BF2136C}" type="pres">
      <dgm:prSet presAssocID="{F83B34E6-2CF0-48A7-B592-3B4046E393C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0124D1-2A53-4B8B-B8CB-433F7F20285F}" type="pres">
      <dgm:prSet presAssocID="{F83B34E6-2CF0-48A7-B592-3B4046E393CF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ACE3EE-D56C-45BA-9ECE-FC08E3684523}" type="pres">
      <dgm:prSet presAssocID="{C75ABA35-6305-40B1-A089-3C8DC0C122E9}" presName="space" presStyleCnt="0"/>
      <dgm:spPr/>
    </dgm:pt>
    <dgm:pt modelId="{EA9AFFD9-1EA3-456F-A1E7-632F958CF2AE}" type="pres">
      <dgm:prSet presAssocID="{5D82481F-3914-42BE-B9B9-A31ACD1192FC}" presName="composite" presStyleCnt="0"/>
      <dgm:spPr/>
    </dgm:pt>
    <dgm:pt modelId="{E9E4F92D-ACA6-47B3-B414-F779CC3654FE}" type="pres">
      <dgm:prSet presAssocID="{5D82481F-3914-42BE-B9B9-A31ACD1192F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20CB85-46C3-40A7-B195-85F1B800D676}" type="pres">
      <dgm:prSet presAssocID="{5D82481F-3914-42BE-B9B9-A31ACD1192FC}" presName="desTx" presStyleLbl="alignAccFollowNode1" presStyleIdx="1" presStyleCnt="2" custLinFactNeighborX="-5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B67735-B749-4208-99F3-E08CFE53DAEA}" type="presOf" srcId="{55CFDD2C-5777-44EE-9D95-1BCB97743F50}" destId="{FF0124D1-2A53-4B8B-B8CB-433F7F20285F}" srcOrd="0" destOrd="6" presId="urn:microsoft.com/office/officeart/2005/8/layout/hList1"/>
    <dgm:cxn modelId="{1A610459-54AF-4189-836A-BE1236ABE6B4}" type="presOf" srcId="{5D82481F-3914-42BE-B9B9-A31ACD1192FC}" destId="{E9E4F92D-ACA6-47B3-B414-F779CC3654FE}" srcOrd="0" destOrd="0" presId="urn:microsoft.com/office/officeart/2005/8/layout/hList1"/>
    <dgm:cxn modelId="{4BEDB43B-0955-4D9C-BFB7-BAC60E7BD28F}" srcId="{381EFFA4-FE40-450B-96B9-1DBB2553445B}" destId="{5D82481F-3914-42BE-B9B9-A31ACD1192FC}" srcOrd="1" destOrd="0" parTransId="{809FE929-E760-4E4F-B79D-DCE68A5BF964}" sibTransId="{CA0F4FA6-A613-4A12-9A06-07226EB36092}"/>
    <dgm:cxn modelId="{E3A42B84-10CF-431D-B115-D350FFA22F06}" srcId="{F83B34E6-2CF0-48A7-B592-3B4046E393CF}" destId="{2B97B915-9147-4D5C-B292-46918AA97303}" srcOrd="5" destOrd="0" parTransId="{3D23A046-21C8-40B3-BE0D-0115E1F58186}" sibTransId="{A354E93A-4CFD-4857-A48A-25D83E11DBC6}"/>
    <dgm:cxn modelId="{325BC383-CFED-45F9-84AE-7B77596DA371}" srcId="{F83B34E6-2CF0-48A7-B592-3B4046E393CF}" destId="{489EA911-A6A8-4CE2-801E-2CA2EC051854}" srcOrd="3" destOrd="0" parTransId="{CB3B6817-9695-4005-B586-F4C348BFDACC}" sibTransId="{B2FBC430-FF00-4058-9894-9D1AF4F5A951}"/>
    <dgm:cxn modelId="{D50E074E-A4CE-4D08-AC9E-E8CB10E80942}" type="presOf" srcId="{16DC9904-C6D1-429C-807F-9B303FE8DD72}" destId="{FF0124D1-2A53-4B8B-B8CB-433F7F20285F}" srcOrd="0" destOrd="1" presId="urn:microsoft.com/office/officeart/2005/8/layout/hList1"/>
    <dgm:cxn modelId="{E9765B21-E48D-42D8-9286-82BC2BCBFFD8}" srcId="{5D82481F-3914-42BE-B9B9-A31ACD1192FC}" destId="{730957B8-CA2B-492B-AD89-339DE32DC72E}" srcOrd="0" destOrd="0" parTransId="{25552C21-6ED4-4504-8F89-62EAA816FDA1}" sibTransId="{8E3BCEA8-106E-4B0B-8A99-1677C8A94D52}"/>
    <dgm:cxn modelId="{AAC8A958-85B7-4173-B9A7-C7FB4536FAE1}" srcId="{F83B34E6-2CF0-48A7-B592-3B4046E393CF}" destId="{CF8A4034-4450-4D3A-B4A6-DCCF32184EC5}" srcOrd="2" destOrd="0" parTransId="{D2EEF935-2062-42B4-AA00-15064D4BAC92}" sibTransId="{9C21DBDC-D399-418B-8CC0-BDD11C61CFCF}"/>
    <dgm:cxn modelId="{AFBA3C0A-9179-4172-93C0-EABFC30873E1}" type="presOf" srcId="{D5470E12-4E97-40CF-BD40-28CF8A448A63}" destId="{2F20CB85-46C3-40A7-B195-85F1B800D676}" srcOrd="0" destOrd="2" presId="urn:microsoft.com/office/officeart/2005/8/layout/hList1"/>
    <dgm:cxn modelId="{87752407-5D0D-408E-B338-D4E3DC173184}" type="presOf" srcId="{3C389220-3447-4055-AE53-E21FFB00807A}" destId="{FF0124D1-2A53-4B8B-B8CB-433F7F20285F}" srcOrd="0" destOrd="0" presId="urn:microsoft.com/office/officeart/2005/8/layout/hList1"/>
    <dgm:cxn modelId="{89FFDCE6-9250-4972-BF24-EB18D8862EE7}" type="presOf" srcId="{C78B6FE6-ABA9-4430-BBDE-493FB7FC4E3E}" destId="{FF0124D1-2A53-4B8B-B8CB-433F7F20285F}" srcOrd="0" destOrd="4" presId="urn:microsoft.com/office/officeart/2005/8/layout/hList1"/>
    <dgm:cxn modelId="{26D2C90A-D470-46B8-9FFA-053FBC359B10}" type="presOf" srcId="{E9F0F202-D350-4FAC-B869-0E19C3DDD833}" destId="{2F20CB85-46C3-40A7-B195-85F1B800D676}" srcOrd="0" destOrd="3" presId="urn:microsoft.com/office/officeart/2005/8/layout/hList1"/>
    <dgm:cxn modelId="{DB2CF4E8-FE81-4A2C-9AAB-275E4E85A07F}" srcId="{5D82481F-3914-42BE-B9B9-A31ACD1192FC}" destId="{D5470E12-4E97-40CF-BD40-28CF8A448A63}" srcOrd="2" destOrd="0" parTransId="{7E3D917E-35F4-4161-AD99-E7710DA3189A}" sibTransId="{6B2B98F2-E9B5-44A6-A45C-A6674D351C03}"/>
    <dgm:cxn modelId="{FD8DEEEA-8AC1-4781-ADEC-E5F9CAB6D78C}" srcId="{F83B34E6-2CF0-48A7-B592-3B4046E393CF}" destId="{3C389220-3447-4055-AE53-E21FFB00807A}" srcOrd="0" destOrd="0" parTransId="{BE1D25B2-B9ED-4AD2-8498-3B28F10BA408}" sibTransId="{79A98D1C-6EED-4782-A044-904C0E557E5A}"/>
    <dgm:cxn modelId="{09932D16-7459-4FF0-8DE7-2952D27A1BAF}" srcId="{381EFFA4-FE40-450B-96B9-1DBB2553445B}" destId="{F83B34E6-2CF0-48A7-B592-3B4046E393CF}" srcOrd="0" destOrd="0" parTransId="{20E87788-CECA-48F7-A0A2-1EB18E5744A6}" sibTransId="{C75ABA35-6305-40B1-A089-3C8DC0C122E9}"/>
    <dgm:cxn modelId="{1C0DCDAB-21C3-45CD-BF14-E501D738D789}" type="presOf" srcId="{502FC8D5-5A2C-4A6B-9A7B-236760EE7A9B}" destId="{2F20CB85-46C3-40A7-B195-85F1B800D676}" srcOrd="0" destOrd="1" presId="urn:microsoft.com/office/officeart/2005/8/layout/hList1"/>
    <dgm:cxn modelId="{41783B07-E1DC-404F-A299-F90EB61717EC}" type="presOf" srcId="{F83B34E6-2CF0-48A7-B592-3B4046E393CF}" destId="{2431EA2F-7208-4952-987D-C2A42BF2136C}" srcOrd="0" destOrd="0" presId="urn:microsoft.com/office/officeart/2005/8/layout/hList1"/>
    <dgm:cxn modelId="{2A8A3E0F-0520-43F5-AF9C-1966ECE53E6D}" type="presOf" srcId="{730957B8-CA2B-492B-AD89-339DE32DC72E}" destId="{2F20CB85-46C3-40A7-B195-85F1B800D676}" srcOrd="0" destOrd="0" presId="urn:microsoft.com/office/officeart/2005/8/layout/hList1"/>
    <dgm:cxn modelId="{5997F05D-29A8-413A-88C7-08D4E5C20984}" type="presOf" srcId="{489EA911-A6A8-4CE2-801E-2CA2EC051854}" destId="{FF0124D1-2A53-4B8B-B8CB-433F7F20285F}" srcOrd="0" destOrd="3" presId="urn:microsoft.com/office/officeart/2005/8/layout/hList1"/>
    <dgm:cxn modelId="{9A637A49-6ACF-4C1E-AB9C-6A06E3EEFB15}" type="presOf" srcId="{381EFFA4-FE40-450B-96B9-1DBB2553445B}" destId="{84C7CB39-31B5-4F5F-A053-9B8C5B3E15B2}" srcOrd="0" destOrd="0" presId="urn:microsoft.com/office/officeart/2005/8/layout/hList1"/>
    <dgm:cxn modelId="{A740C14A-CE27-4BDC-B707-584BE0CAD9F7}" srcId="{5D82481F-3914-42BE-B9B9-A31ACD1192FC}" destId="{502FC8D5-5A2C-4A6B-9A7B-236760EE7A9B}" srcOrd="1" destOrd="0" parTransId="{83D6952D-F39B-4A84-8F0F-70FAF4FC2E76}" sibTransId="{1EB272F0-6374-4742-9DF3-A71B5199F3CA}"/>
    <dgm:cxn modelId="{8B56650A-C834-4189-A60F-1BE94E5906D5}" srcId="{F83B34E6-2CF0-48A7-B592-3B4046E393CF}" destId="{C78B6FE6-ABA9-4430-BBDE-493FB7FC4E3E}" srcOrd="4" destOrd="0" parTransId="{3693ED49-E39F-453E-B0D5-4B8B3B18BF2F}" sibTransId="{7BA00D2B-7A85-4D79-9F57-4B3B1A1C3664}"/>
    <dgm:cxn modelId="{39A810C0-95B5-4DCA-8EA0-CF50B7439868}" srcId="{F83B34E6-2CF0-48A7-B592-3B4046E393CF}" destId="{16DC9904-C6D1-429C-807F-9B303FE8DD72}" srcOrd="1" destOrd="0" parTransId="{7A71593E-A726-4A43-A96E-1CE1F1FD35B6}" sibTransId="{772F5F2B-9EA0-4A7D-8AC5-542A08229EE5}"/>
    <dgm:cxn modelId="{AD581198-C390-46E0-8DCB-D33073F17D52}" srcId="{5D82481F-3914-42BE-B9B9-A31ACD1192FC}" destId="{E9F0F202-D350-4FAC-B869-0E19C3DDD833}" srcOrd="3" destOrd="0" parTransId="{14A76466-D430-4130-B820-812C3169F0FA}" sibTransId="{8C0B532C-032B-429F-ABB8-F5CAAA347846}"/>
    <dgm:cxn modelId="{A02A1DD6-E654-4F8D-85D7-74E70F913C26}" srcId="{F83B34E6-2CF0-48A7-B592-3B4046E393CF}" destId="{55CFDD2C-5777-44EE-9D95-1BCB97743F50}" srcOrd="6" destOrd="0" parTransId="{7614AA06-83DD-4A60-8A5B-D486DE9B3EE1}" sibTransId="{FE92E73A-6B40-44C7-AF6C-3523D60E4E91}"/>
    <dgm:cxn modelId="{3A9FCC3D-A6A9-4121-87FD-4B36BA94137E}" type="presOf" srcId="{CF8A4034-4450-4D3A-B4A6-DCCF32184EC5}" destId="{FF0124D1-2A53-4B8B-B8CB-433F7F20285F}" srcOrd="0" destOrd="2" presId="urn:microsoft.com/office/officeart/2005/8/layout/hList1"/>
    <dgm:cxn modelId="{0BF3AB64-ADF3-44D5-9344-ABB5038F826A}" type="presOf" srcId="{2B97B915-9147-4D5C-B292-46918AA97303}" destId="{FF0124D1-2A53-4B8B-B8CB-433F7F20285F}" srcOrd="0" destOrd="5" presId="urn:microsoft.com/office/officeart/2005/8/layout/hList1"/>
    <dgm:cxn modelId="{D6848657-2D0F-4037-9841-BEACC323C5C8}" type="presParOf" srcId="{84C7CB39-31B5-4F5F-A053-9B8C5B3E15B2}" destId="{A43B4EA4-AC15-4EFD-9620-B04536B7B22F}" srcOrd="0" destOrd="0" presId="urn:microsoft.com/office/officeart/2005/8/layout/hList1"/>
    <dgm:cxn modelId="{1C668FFA-E3EB-499C-90CE-0B876073F7BA}" type="presParOf" srcId="{A43B4EA4-AC15-4EFD-9620-B04536B7B22F}" destId="{2431EA2F-7208-4952-987D-C2A42BF2136C}" srcOrd="0" destOrd="0" presId="urn:microsoft.com/office/officeart/2005/8/layout/hList1"/>
    <dgm:cxn modelId="{AC2C123A-8933-463C-B9CE-740589710F51}" type="presParOf" srcId="{A43B4EA4-AC15-4EFD-9620-B04536B7B22F}" destId="{FF0124D1-2A53-4B8B-B8CB-433F7F20285F}" srcOrd="1" destOrd="0" presId="urn:microsoft.com/office/officeart/2005/8/layout/hList1"/>
    <dgm:cxn modelId="{7209D2B9-B609-4F29-8AC0-F8B5FA83C7FE}" type="presParOf" srcId="{84C7CB39-31B5-4F5F-A053-9B8C5B3E15B2}" destId="{ACACE3EE-D56C-45BA-9ECE-FC08E3684523}" srcOrd="1" destOrd="0" presId="urn:microsoft.com/office/officeart/2005/8/layout/hList1"/>
    <dgm:cxn modelId="{4DDEE232-198D-4366-9534-F6676E99867D}" type="presParOf" srcId="{84C7CB39-31B5-4F5F-A053-9B8C5B3E15B2}" destId="{EA9AFFD9-1EA3-456F-A1E7-632F958CF2AE}" srcOrd="2" destOrd="0" presId="urn:microsoft.com/office/officeart/2005/8/layout/hList1"/>
    <dgm:cxn modelId="{82472D8B-7BE7-4BCB-9CA7-C4DA9B7F770F}" type="presParOf" srcId="{EA9AFFD9-1EA3-456F-A1E7-632F958CF2AE}" destId="{E9E4F92D-ACA6-47B3-B414-F779CC3654FE}" srcOrd="0" destOrd="0" presId="urn:microsoft.com/office/officeart/2005/8/layout/hList1"/>
    <dgm:cxn modelId="{98F350EE-08C2-4F8B-9E78-44DBD19580BE}" type="presParOf" srcId="{EA9AFFD9-1EA3-456F-A1E7-632F958CF2AE}" destId="{2F20CB85-46C3-40A7-B195-85F1B800D67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DE196B-462C-44F0-A9F5-8E19E4F48ED5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</dgm:pt>
    <dgm:pt modelId="{CF0C0876-AA19-41AE-90DD-3E20BD232417}">
      <dgm:prSet phldrT="[Text]"/>
      <dgm:spPr/>
      <dgm:t>
        <a:bodyPr/>
        <a:lstStyle/>
        <a:p>
          <a:r>
            <a:rPr lang="en-US" dirty="0" smtClean="0"/>
            <a:t>Portal</a:t>
          </a:r>
          <a:endParaRPr lang="en-US" dirty="0"/>
        </a:p>
      </dgm:t>
    </dgm:pt>
    <dgm:pt modelId="{9B18C7A9-598B-4F99-95B4-3F401974AF97}" type="parTrans" cxnId="{897177CE-2C7A-4D1F-93AB-EA1962121437}">
      <dgm:prSet/>
      <dgm:spPr/>
      <dgm:t>
        <a:bodyPr/>
        <a:lstStyle/>
        <a:p>
          <a:endParaRPr lang="en-US"/>
        </a:p>
      </dgm:t>
    </dgm:pt>
    <dgm:pt modelId="{F821D911-15F3-44AB-ADE2-CEC0C61D4313}" type="sibTrans" cxnId="{897177CE-2C7A-4D1F-93AB-EA1962121437}">
      <dgm:prSet/>
      <dgm:spPr/>
      <dgm:t>
        <a:bodyPr/>
        <a:lstStyle/>
        <a:p>
          <a:endParaRPr lang="en-US"/>
        </a:p>
      </dgm:t>
    </dgm:pt>
    <dgm:pt modelId="{038F8633-F781-4F05-86AC-0D623C7709EA}">
      <dgm:prSet phldrT="[Text]"/>
      <dgm:spPr/>
      <dgm:t>
        <a:bodyPr/>
        <a:lstStyle/>
        <a:p>
          <a:r>
            <a:rPr lang="en-US" dirty="0" err="1" smtClean="0"/>
            <a:t>ArmClient</a:t>
          </a:r>
          <a:endParaRPr lang="en-US" dirty="0"/>
        </a:p>
      </dgm:t>
    </dgm:pt>
    <dgm:pt modelId="{38788388-7FD6-43EB-9C0B-AE910FC13BF9}" type="parTrans" cxnId="{5AB0AC57-33A3-41B3-975E-47B4348D3628}">
      <dgm:prSet/>
      <dgm:spPr/>
      <dgm:t>
        <a:bodyPr/>
        <a:lstStyle/>
        <a:p>
          <a:endParaRPr lang="en-US"/>
        </a:p>
      </dgm:t>
    </dgm:pt>
    <dgm:pt modelId="{697F5727-2227-4EFC-953F-594428A9560E}" type="sibTrans" cxnId="{5AB0AC57-33A3-41B3-975E-47B4348D3628}">
      <dgm:prSet/>
      <dgm:spPr/>
      <dgm:t>
        <a:bodyPr/>
        <a:lstStyle/>
        <a:p>
          <a:endParaRPr lang="en-US"/>
        </a:p>
      </dgm:t>
    </dgm:pt>
    <dgm:pt modelId="{BBA14176-32EF-470D-9074-CDE2390D782D}">
      <dgm:prSet phldrT="[Text]"/>
      <dgm:spPr/>
      <dgm:t>
        <a:bodyPr/>
        <a:lstStyle/>
        <a:p>
          <a:r>
            <a:rPr lang="en-US" dirty="0" err="1" smtClean="0"/>
            <a:t>RestApi</a:t>
          </a:r>
          <a:endParaRPr lang="en-US" dirty="0"/>
        </a:p>
      </dgm:t>
    </dgm:pt>
    <dgm:pt modelId="{2545BCD4-AE52-42D5-891D-8DABB81111E6}" type="parTrans" cxnId="{7EDCE091-E960-4EB8-A81A-84C13D36A003}">
      <dgm:prSet/>
      <dgm:spPr/>
      <dgm:t>
        <a:bodyPr/>
        <a:lstStyle/>
        <a:p>
          <a:endParaRPr lang="en-US"/>
        </a:p>
      </dgm:t>
    </dgm:pt>
    <dgm:pt modelId="{3AEF6B74-2097-4BD7-85FF-9FAEF726637C}" type="sibTrans" cxnId="{7EDCE091-E960-4EB8-A81A-84C13D36A003}">
      <dgm:prSet/>
      <dgm:spPr/>
      <dgm:t>
        <a:bodyPr/>
        <a:lstStyle/>
        <a:p>
          <a:endParaRPr lang="en-US"/>
        </a:p>
      </dgm:t>
    </dgm:pt>
    <dgm:pt modelId="{C08D5243-AD97-4ADF-946E-D2F6164246A9}">
      <dgm:prSet phldrT="[Text]"/>
      <dgm:spPr/>
      <dgm:t>
        <a:bodyPr/>
        <a:lstStyle/>
        <a:p>
          <a:r>
            <a:rPr lang="en-US" dirty="0" err="1" smtClean="0"/>
            <a:t>Powershell</a:t>
          </a:r>
          <a:endParaRPr lang="en-US" dirty="0"/>
        </a:p>
      </dgm:t>
    </dgm:pt>
    <dgm:pt modelId="{F564033F-A301-42CB-845A-204B42743F19}" type="parTrans" cxnId="{BBFC7ACF-53C9-4339-9A0E-64B89DF6D893}">
      <dgm:prSet/>
      <dgm:spPr/>
      <dgm:t>
        <a:bodyPr/>
        <a:lstStyle/>
        <a:p>
          <a:endParaRPr lang="en-US"/>
        </a:p>
      </dgm:t>
    </dgm:pt>
    <dgm:pt modelId="{A8737532-7B15-45DF-AC0F-FDFC83299351}" type="sibTrans" cxnId="{BBFC7ACF-53C9-4339-9A0E-64B89DF6D893}">
      <dgm:prSet/>
      <dgm:spPr/>
      <dgm:t>
        <a:bodyPr/>
        <a:lstStyle/>
        <a:p>
          <a:endParaRPr lang="en-US"/>
        </a:p>
      </dgm:t>
    </dgm:pt>
    <dgm:pt modelId="{19A6BBFE-ABDB-467F-9725-D73BC432C207}">
      <dgm:prSet phldrT="[Text]"/>
      <dgm:spPr/>
      <dgm:t>
        <a:bodyPr/>
        <a:lstStyle/>
        <a:p>
          <a:r>
            <a:rPr lang="en-US" dirty="0" smtClean="0"/>
            <a:t>Templates</a:t>
          </a:r>
          <a:endParaRPr lang="en-US" dirty="0"/>
        </a:p>
      </dgm:t>
    </dgm:pt>
    <dgm:pt modelId="{94579E15-C00E-4D63-A80C-920871FD639D}" type="parTrans" cxnId="{7586ED32-5111-4BE4-A950-B967924C64FA}">
      <dgm:prSet/>
      <dgm:spPr/>
      <dgm:t>
        <a:bodyPr/>
        <a:lstStyle/>
        <a:p>
          <a:endParaRPr lang="en-US"/>
        </a:p>
      </dgm:t>
    </dgm:pt>
    <dgm:pt modelId="{E99D3538-1659-4694-83E7-F6EE89F40C54}" type="sibTrans" cxnId="{7586ED32-5111-4BE4-A950-B967924C64FA}">
      <dgm:prSet/>
      <dgm:spPr/>
      <dgm:t>
        <a:bodyPr/>
        <a:lstStyle/>
        <a:p>
          <a:endParaRPr lang="en-US"/>
        </a:p>
      </dgm:t>
    </dgm:pt>
    <dgm:pt modelId="{09D317C2-2A9B-4173-89B7-142F2E1548C3}" type="pres">
      <dgm:prSet presAssocID="{3DDE196B-462C-44F0-A9F5-8E19E4F48ED5}" presName="Name0" presStyleCnt="0">
        <dgm:presLayoutVars>
          <dgm:dir/>
          <dgm:animLvl val="lvl"/>
          <dgm:resizeHandles val="exact"/>
        </dgm:presLayoutVars>
      </dgm:prSet>
      <dgm:spPr/>
    </dgm:pt>
    <dgm:pt modelId="{C74E80C9-A294-4C45-BFA6-D97567425EEC}" type="pres">
      <dgm:prSet presAssocID="{3DDE196B-462C-44F0-A9F5-8E19E4F48ED5}" presName="tSp" presStyleCnt="0"/>
      <dgm:spPr/>
    </dgm:pt>
    <dgm:pt modelId="{EF97E821-5D02-4ECF-9329-32CED9CD1AC1}" type="pres">
      <dgm:prSet presAssocID="{3DDE196B-462C-44F0-A9F5-8E19E4F48ED5}" presName="bSp" presStyleCnt="0"/>
      <dgm:spPr/>
    </dgm:pt>
    <dgm:pt modelId="{73AAC873-46AC-48F0-9684-732C06AE98C2}" type="pres">
      <dgm:prSet presAssocID="{3DDE196B-462C-44F0-A9F5-8E19E4F48ED5}" presName="process" presStyleCnt="0"/>
      <dgm:spPr/>
    </dgm:pt>
    <dgm:pt modelId="{82322CC5-F882-4CF9-BEBD-42855EA1AF14}" type="pres">
      <dgm:prSet presAssocID="{CF0C0876-AA19-41AE-90DD-3E20BD232417}" presName="composite1" presStyleCnt="0"/>
      <dgm:spPr/>
    </dgm:pt>
    <dgm:pt modelId="{C9051855-A9BF-407D-91C3-FFBA7DD39340}" type="pres">
      <dgm:prSet presAssocID="{CF0C0876-AA19-41AE-90DD-3E20BD232417}" presName="dummyNode1" presStyleLbl="node1" presStyleIdx="0" presStyleCnt="5"/>
      <dgm:spPr/>
    </dgm:pt>
    <dgm:pt modelId="{443B6996-DDF8-4195-8CBE-F49A2D1F015D}" type="pres">
      <dgm:prSet presAssocID="{CF0C0876-AA19-41AE-90DD-3E20BD232417}" presName="childNode1" presStyleLbl="bgAcc1" presStyleIdx="0" presStyleCnt="5">
        <dgm:presLayoutVars>
          <dgm:bulletEnabled val="1"/>
        </dgm:presLayoutVars>
      </dgm:prSet>
      <dgm:spPr/>
    </dgm:pt>
    <dgm:pt modelId="{54667F3D-93F2-437A-A9F8-B0B72ED8B2BC}" type="pres">
      <dgm:prSet presAssocID="{CF0C0876-AA19-41AE-90DD-3E20BD232417}" presName="childNode1tx" presStyleLbl="bgAcc1" presStyleIdx="0" presStyleCnt="5">
        <dgm:presLayoutVars>
          <dgm:bulletEnabled val="1"/>
        </dgm:presLayoutVars>
      </dgm:prSet>
      <dgm:spPr/>
    </dgm:pt>
    <dgm:pt modelId="{11FB8A23-854F-4D45-A912-BEE49A0CD1FD}" type="pres">
      <dgm:prSet presAssocID="{CF0C0876-AA19-41AE-90DD-3E20BD232417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342F89-D568-46D9-BDC4-B40B159FE6F4}" type="pres">
      <dgm:prSet presAssocID="{CF0C0876-AA19-41AE-90DD-3E20BD232417}" presName="connSite1" presStyleCnt="0"/>
      <dgm:spPr/>
    </dgm:pt>
    <dgm:pt modelId="{3576BD70-47E7-448C-B1BC-2C517445EC09}" type="pres">
      <dgm:prSet presAssocID="{F821D911-15F3-44AB-ADE2-CEC0C61D4313}" presName="Name9" presStyleLbl="sibTrans2D1" presStyleIdx="0" presStyleCnt="4"/>
      <dgm:spPr/>
      <dgm:t>
        <a:bodyPr/>
        <a:lstStyle/>
        <a:p>
          <a:endParaRPr lang="en-US"/>
        </a:p>
      </dgm:t>
    </dgm:pt>
    <dgm:pt modelId="{5BDB1FDD-379B-44CC-8307-F86CB57077AA}" type="pres">
      <dgm:prSet presAssocID="{038F8633-F781-4F05-86AC-0D623C7709EA}" presName="composite2" presStyleCnt="0"/>
      <dgm:spPr/>
    </dgm:pt>
    <dgm:pt modelId="{818B1764-8A29-4610-9DCD-0E685648AB4F}" type="pres">
      <dgm:prSet presAssocID="{038F8633-F781-4F05-86AC-0D623C7709EA}" presName="dummyNode2" presStyleLbl="node1" presStyleIdx="0" presStyleCnt="5"/>
      <dgm:spPr/>
    </dgm:pt>
    <dgm:pt modelId="{42A6C145-84E5-4C43-92CC-7BB2272535E2}" type="pres">
      <dgm:prSet presAssocID="{038F8633-F781-4F05-86AC-0D623C7709EA}" presName="childNode2" presStyleLbl="bgAcc1" presStyleIdx="1" presStyleCnt="5">
        <dgm:presLayoutVars>
          <dgm:bulletEnabled val="1"/>
        </dgm:presLayoutVars>
      </dgm:prSet>
      <dgm:spPr/>
    </dgm:pt>
    <dgm:pt modelId="{C78B6856-D11A-4A88-A83A-8E2E88170A77}" type="pres">
      <dgm:prSet presAssocID="{038F8633-F781-4F05-86AC-0D623C7709EA}" presName="childNode2tx" presStyleLbl="bgAcc1" presStyleIdx="1" presStyleCnt="5">
        <dgm:presLayoutVars>
          <dgm:bulletEnabled val="1"/>
        </dgm:presLayoutVars>
      </dgm:prSet>
      <dgm:spPr/>
    </dgm:pt>
    <dgm:pt modelId="{0BA93FBD-E51D-49CE-B1C2-BD55820F75AF}" type="pres">
      <dgm:prSet presAssocID="{038F8633-F781-4F05-86AC-0D623C7709E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766045-3D6B-4723-A358-626754294B41}" type="pres">
      <dgm:prSet presAssocID="{038F8633-F781-4F05-86AC-0D623C7709EA}" presName="connSite2" presStyleCnt="0"/>
      <dgm:spPr/>
    </dgm:pt>
    <dgm:pt modelId="{C26CC788-C811-4A49-BB9E-8C109E4DA220}" type="pres">
      <dgm:prSet presAssocID="{697F5727-2227-4EFC-953F-594428A9560E}" presName="Name18" presStyleLbl="sibTrans2D1" presStyleIdx="1" presStyleCnt="4"/>
      <dgm:spPr/>
      <dgm:t>
        <a:bodyPr/>
        <a:lstStyle/>
        <a:p>
          <a:endParaRPr lang="en-US"/>
        </a:p>
      </dgm:t>
    </dgm:pt>
    <dgm:pt modelId="{B94C6C01-3DB9-4DB5-9BD8-20E8C3014161}" type="pres">
      <dgm:prSet presAssocID="{BBA14176-32EF-470D-9074-CDE2390D782D}" presName="composite1" presStyleCnt="0"/>
      <dgm:spPr/>
    </dgm:pt>
    <dgm:pt modelId="{7D122A58-4302-4CA5-BEE3-2FA98DBDBA30}" type="pres">
      <dgm:prSet presAssocID="{BBA14176-32EF-470D-9074-CDE2390D782D}" presName="dummyNode1" presStyleLbl="node1" presStyleIdx="1" presStyleCnt="5"/>
      <dgm:spPr/>
    </dgm:pt>
    <dgm:pt modelId="{191C748F-E20B-48F4-8906-D92A810296CD}" type="pres">
      <dgm:prSet presAssocID="{BBA14176-32EF-470D-9074-CDE2390D782D}" presName="childNode1" presStyleLbl="bgAcc1" presStyleIdx="2" presStyleCnt="5">
        <dgm:presLayoutVars>
          <dgm:bulletEnabled val="1"/>
        </dgm:presLayoutVars>
      </dgm:prSet>
      <dgm:spPr/>
    </dgm:pt>
    <dgm:pt modelId="{4A204E0F-97CF-49E5-8D3B-2B750697FA3A}" type="pres">
      <dgm:prSet presAssocID="{BBA14176-32EF-470D-9074-CDE2390D782D}" presName="childNode1tx" presStyleLbl="bgAcc1" presStyleIdx="2" presStyleCnt="5">
        <dgm:presLayoutVars>
          <dgm:bulletEnabled val="1"/>
        </dgm:presLayoutVars>
      </dgm:prSet>
      <dgm:spPr/>
    </dgm:pt>
    <dgm:pt modelId="{EFC72D5A-DE52-47E3-A925-4915219F01D3}" type="pres">
      <dgm:prSet presAssocID="{BBA14176-32EF-470D-9074-CDE2390D782D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86AD06-5B94-4A36-B834-9ADD46E7E38B}" type="pres">
      <dgm:prSet presAssocID="{BBA14176-32EF-470D-9074-CDE2390D782D}" presName="connSite1" presStyleCnt="0"/>
      <dgm:spPr/>
    </dgm:pt>
    <dgm:pt modelId="{AF8A0610-288A-47CF-BBE4-E536C5DA873E}" type="pres">
      <dgm:prSet presAssocID="{3AEF6B74-2097-4BD7-85FF-9FAEF726637C}" presName="Name9" presStyleLbl="sibTrans2D1" presStyleIdx="2" presStyleCnt="4"/>
      <dgm:spPr/>
      <dgm:t>
        <a:bodyPr/>
        <a:lstStyle/>
        <a:p>
          <a:endParaRPr lang="en-US"/>
        </a:p>
      </dgm:t>
    </dgm:pt>
    <dgm:pt modelId="{BE0E7CC0-11D6-429B-8C92-71A9C18D7B23}" type="pres">
      <dgm:prSet presAssocID="{C08D5243-AD97-4ADF-946E-D2F6164246A9}" presName="composite2" presStyleCnt="0"/>
      <dgm:spPr/>
    </dgm:pt>
    <dgm:pt modelId="{98631E99-CCE8-4411-BBF2-6E12864FDD35}" type="pres">
      <dgm:prSet presAssocID="{C08D5243-AD97-4ADF-946E-D2F6164246A9}" presName="dummyNode2" presStyleLbl="node1" presStyleIdx="2" presStyleCnt="5"/>
      <dgm:spPr/>
    </dgm:pt>
    <dgm:pt modelId="{C0AD3582-9DCE-420B-81F3-443F36B74C34}" type="pres">
      <dgm:prSet presAssocID="{C08D5243-AD97-4ADF-946E-D2F6164246A9}" presName="childNode2" presStyleLbl="bgAcc1" presStyleIdx="3" presStyleCnt="5">
        <dgm:presLayoutVars>
          <dgm:bulletEnabled val="1"/>
        </dgm:presLayoutVars>
      </dgm:prSet>
      <dgm:spPr/>
    </dgm:pt>
    <dgm:pt modelId="{405D9844-88E2-413E-8586-916B22A65082}" type="pres">
      <dgm:prSet presAssocID="{C08D5243-AD97-4ADF-946E-D2F6164246A9}" presName="childNode2tx" presStyleLbl="bgAcc1" presStyleIdx="3" presStyleCnt="5">
        <dgm:presLayoutVars>
          <dgm:bulletEnabled val="1"/>
        </dgm:presLayoutVars>
      </dgm:prSet>
      <dgm:spPr/>
    </dgm:pt>
    <dgm:pt modelId="{24D6E799-897B-4A08-89CB-BB777AB3A7A5}" type="pres">
      <dgm:prSet presAssocID="{C08D5243-AD97-4ADF-946E-D2F6164246A9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FCE6A5-999D-4369-ADBD-62EF1B940E98}" type="pres">
      <dgm:prSet presAssocID="{C08D5243-AD97-4ADF-946E-D2F6164246A9}" presName="connSite2" presStyleCnt="0"/>
      <dgm:spPr/>
    </dgm:pt>
    <dgm:pt modelId="{DBE51BA5-F6EA-49B5-A6C4-26C69EA6F5D7}" type="pres">
      <dgm:prSet presAssocID="{A8737532-7B15-45DF-AC0F-FDFC83299351}" presName="Name18" presStyleLbl="sibTrans2D1" presStyleIdx="3" presStyleCnt="4"/>
      <dgm:spPr/>
      <dgm:t>
        <a:bodyPr/>
        <a:lstStyle/>
        <a:p>
          <a:endParaRPr lang="en-US"/>
        </a:p>
      </dgm:t>
    </dgm:pt>
    <dgm:pt modelId="{DD3BA11D-7716-49E2-B289-22913B74B8BC}" type="pres">
      <dgm:prSet presAssocID="{19A6BBFE-ABDB-467F-9725-D73BC432C207}" presName="composite1" presStyleCnt="0"/>
      <dgm:spPr/>
    </dgm:pt>
    <dgm:pt modelId="{29A3581E-37E7-4349-B667-2A9086674BDC}" type="pres">
      <dgm:prSet presAssocID="{19A6BBFE-ABDB-467F-9725-D73BC432C207}" presName="dummyNode1" presStyleLbl="node1" presStyleIdx="3" presStyleCnt="5"/>
      <dgm:spPr/>
    </dgm:pt>
    <dgm:pt modelId="{97D3A342-D8A7-438C-A7B6-C1CD1611F69A}" type="pres">
      <dgm:prSet presAssocID="{19A6BBFE-ABDB-467F-9725-D73BC432C207}" presName="childNode1" presStyleLbl="bgAcc1" presStyleIdx="4" presStyleCnt="5">
        <dgm:presLayoutVars>
          <dgm:bulletEnabled val="1"/>
        </dgm:presLayoutVars>
      </dgm:prSet>
      <dgm:spPr/>
    </dgm:pt>
    <dgm:pt modelId="{E475C2B7-E48A-43A2-946B-A99185095086}" type="pres">
      <dgm:prSet presAssocID="{19A6BBFE-ABDB-467F-9725-D73BC432C207}" presName="childNode1tx" presStyleLbl="bgAcc1" presStyleIdx="4" presStyleCnt="5">
        <dgm:presLayoutVars>
          <dgm:bulletEnabled val="1"/>
        </dgm:presLayoutVars>
      </dgm:prSet>
      <dgm:spPr/>
    </dgm:pt>
    <dgm:pt modelId="{1FA8D1C6-EBF4-47FE-A2AE-BF4DD8941BF6}" type="pres">
      <dgm:prSet presAssocID="{19A6BBFE-ABDB-467F-9725-D73BC432C207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E83A43-A42C-496C-8B0B-09384A21D137}" type="pres">
      <dgm:prSet presAssocID="{19A6BBFE-ABDB-467F-9725-D73BC432C207}" presName="connSite1" presStyleCnt="0"/>
      <dgm:spPr/>
    </dgm:pt>
  </dgm:ptLst>
  <dgm:cxnLst>
    <dgm:cxn modelId="{6841737A-B728-43A2-A4ED-BA2B468E3169}" type="presOf" srcId="{038F8633-F781-4F05-86AC-0D623C7709EA}" destId="{0BA93FBD-E51D-49CE-B1C2-BD55820F75AF}" srcOrd="0" destOrd="0" presId="urn:microsoft.com/office/officeart/2005/8/layout/hProcess4"/>
    <dgm:cxn modelId="{BBFC7ACF-53C9-4339-9A0E-64B89DF6D893}" srcId="{3DDE196B-462C-44F0-A9F5-8E19E4F48ED5}" destId="{C08D5243-AD97-4ADF-946E-D2F6164246A9}" srcOrd="3" destOrd="0" parTransId="{F564033F-A301-42CB-845A-204B42743F19}" sibTransId="{A8737532-7B15-45DF-AC0F-FDFC83299351}"/>
    <dgm:cxn modelId="{B90D099A-D7D7-44DD-9197-446BABFAE073}" type="presOf" srcId="{CF0C0876-AA19-41AE-90DD-3E20BD232417}" destId="{11FB8A23-854F-4D45-A912-BEE49A0CD1FD}" srcOrd="0" destOrd="0" presId="urn:microsoft.com/office/officeart/2005/8/layout/hProcess4"/>
    <dgm:cxn modelId="{805818B1-B7B3-4567-A99F-D219D58AF347}" type="presOf" srcId="{BBA14176-32EF-470D-9074-CDE2390D782D}" destId="{EFC72D5A-DE52-47E3-A925-4915219F01D3}" srcOrd="0" destOrd="0" presId="urn:microsoft.com/office/officeart/2005/8/layout/hProcess4"/>
    <dgm:cxn modelId="{A4996B07-FC27-4D77-A1AB-D9C154CD1173}" type="presOf" srcId="{697F5727-2227-4EFC-953F-594428A9560E}" destId="{C26CC788-C811-4A49-BB9E-8C109E4DA220}" srcOrd="0" destOrd="0" presId="urn:microsoft.com/office/officeart/2005/8/layout/hProcess4"/>
    <dgm:cxn modelId="{5AB0AC57-33A3-41B3-975E-47B4348D3628}" srcId="{3DDE196B-462C-44F0-A9F5-8E19E4F48ED5}" destId="{038F8633-F781-4F05-86AC-0D623C7709EA}" srcOrd="1" destOrd="0" parTransId="{38788388-7FD6-43EB-9C0B-AE910FC13BF9}" sibTransId="{697F5727-2227-4EFC-953F-594428A9560E}"/>
    <dgm:cxn modelId="{A814F732-DECF-4881-886A-6E15D0E1AAFC}" type="presOf" srcId="{F821D911-15F3-44AB-ADE2-CEC0C61D4313}" destId="{3576BD70-47E7-448C-B1BC-2C517445EC09}" srcOrd="0" destOrd="0" presId="urn:microsoft.com/office/officeart/2005/8/layout/hProcess4"/>
    <dgm:cxn modelId="{5636EC44-12C3-455E-9C93-6E24BD1635F1}" type="presOf" srcId="{A8737532-7B15-45DF-AC0F-FDFC83299351}" destId="{DBE51BA5-F6EA-49B5-A6C4-26C69EA6F5D7}" srcOrd="0" destOrd="0" presId="urn:microsoft.com/office/officeart/2005/8/layout/hProcess4"/>
    <dgm:cxn modelId="{7586ED32-5111-4BE4-A950-B967924C64FA}" srcId="{3DDE196B-462C-44F0-A9F5-8E19E4F48ED5}" destId="{19A6BBFE-ABDB-467F-9725-D73BC432C207}" srcOrd="4" destOrd="0" parTransId="{94579E15-C00E-4D63-A80C-920871FD639D}" sibTransId="{E99D3538-1659-4694-83E7-F6EE89F40C54}"/>
    <dgm:cxn modelId="{FB7EE495-5181-4319-ABC9-E83498DF8AD8}" type="presOf" srcId="{19A6BBFE-ABDB-467F-9725-D73BC432C207}" destId="{1FA8D1C6-EBF4-47FE-A2AE-BF4DD8941BF6}" srcOrd="0" destOrd="0" presId="urn:microsoft.com/office/officeart/2005/8/layout/hProcess4"/>
    <dgm:cxn modelId="{897177CE-2C7A-4D1F-93AB-EA1962121437}" srcId="{3DDE196B-462C-44F0-A9F5-8E19E4F48ED5}" destId="{CF0C0876-AA19-41AE-90DD-3E20BD232417}" srcOrd="0" destOrd="0" parTransId="{9B18C7A9-598B-4F99-95B4-3F401974AF97}" sibTransId="{F821D911-15F3-44AB-ADE2-CEC0C61D4313}"/>
    <dgm:cxn modelId="{E84AD6F2-267F-468E-B1D3-33D344076EC9}" type="presOf" srcId="{3DDE196B-462C-44F0-A9F5-8E19E4F48ED5}" destId="{09D317C2-2A9B-4173-89B7-142F2E1548C3}" srcOrd="0" destOrd="0" presId="urn:microsoft.com/office/officeart/2005/8/layout/hProcess4"/>
    <dgm:cxn modelId="{EFB43CF9-EB0B-437F-9E07-E1DD07E73857}" type="presOf" srcId="{3AEF6B74-2097-4BD7-85FF-9FAEF726637C}" destId="{AF8A0610-288A-47CF-BBE4-E536C5DA873E}" srcOrd="0" destOrd="0" presId="urn:microsoft.com/office/officeart/2005/8/layout/hProcess4"/>
    <dgm:cxn modelId="{191AB602-7922-4FF4-8851-AD31939D3AAD}" type="presOf" srcId="{C08D5243-AD97-4ADF-946E-D2F6164246A9}" destId="{24D6E799-897B-4A08-89CB-BB777AB3A7A5}" srcOrd="0" destOrd="0" presId="urn:microsoft.com/office/officeart/2005/8/layout/hProcess4"/>
    <dgm:cxn modelId="{7EDCE091-E960-4EB8-A81A-84C13D36A003}" srcId="{3DDE196B-462C-44F0-A9F5-8E19E4F48ED5}" destId="{BBA14176-32EF-470D-9074-CDE2390D782D}" srcOrd="2" destOrd="0" parTransId="{2545BCD4-AE52-42D5-891D-8DABB81111E6}" sibTransId="{3AEF6B74-2097-4BD7-85FF-9FAEF726637C}"/>
    <dgm:cxn modelId="{82B0DEF1-F811-42C4-BC1B-3A9BBB6561B3}" type="presParOf" srcId="{09D317C2-2A9B-4173-89B7-142F2E1548C3}" destId="{C74E80C9-A294-4C45-BFA6-D97567425EEC}" srcOrd="0" destOrd="0" presId="urn:microsoft.com/office/officeart/2005/8/layout/hProcess4"/>
    <dgm:cxn modelId="{EC5B199F-83AA-444B-823F-31B61A8559BB}" type="presParOf" srcId="{09D317C2-2A9B-4173-89B7-142F2E1548C3}" destId="{EF97E821-5D02-4ECF-9329-32CED9CD1AC1}" srcOrd="1" destOrd="0" presId="urn:microsoft.com/office/officeart/2005/8/layout/hProcess4"/>
    <dgm:cxn modelId="{5A2E353B-6C67-4A66-ABB6-663B71F41D14}" type="presParOf" srcId="{09D317C2-2A9B-4173-89B7-142F2E1548C3}" destId="{73AAC873-46AC-48F0-9684-732C06AE98C2}" srcOrd="2" destOrd="0" presId="urn:microsoft.com/office/officeart/2005/8/layout/hProcess4"/>
    <dgm:cxn modelId="{6728AE2F-925A-4101-8E77-059632EA8F49}" type="presParOf" srcId="{73AAC873-46AC-48F0-9684-732C06AE98C2}" destId="{82322CC5-F882-4CF9-BEBD-42855EA1AF14}" srcOrd="0" destOrd="0" presId="urn:microsoft.com/office/officeart/2005/8/layout/hProcess4"/>
    <dgm:cxn modelId="{021C878C-BE35-49C2-A246-53B5246A79CB}" type="presParOf" srcId="{82322CC5-F882-4CF9-BEBD-42855EA1AF14}" destId="{C9051855-A9BF-407D-91C3-FFBA7DD39340}" srcOrd="0" destOrd="0" presId="urn:microsoft.com/office/officeart/2005/8/layout/hProcess4"/>
    <dgm:cxn modelId="{25808915-639D-4D37-8BD0-B6CE34A45C98}" type="presParOf" srcId="{82322CC5-F882-4CF9-BEBD-42855EA1AF14}" destId="{443B6996-DDF8-4195-8CBE-F49A2D1F015D}" srcOrd="1" destOrd="0" presId="urn:microsoft.com/office/officeart/2005/8/layout/hProcess4"/>
    <dgm:cxn modelId="{DB7C7268-2BB2-4F03-9F53-A34E4E504187}" type="presParOf" srcId="{82322CC5-F882-4CF9-BEBD-42855EA1AF14}" destId="{54667F3D-93F2-437A-A9F8-B0B72ED8B2BC}" srcOrd="2" destOrd="0" presId="urn:microsoft.com/office/officeart/2005/8/layout/hProcess4"/>
    <dgm:cxn modelId="{9E07E458-8871-4BD3-9CED-B6F8A28E459B}" type="presParOf" srcId="{82322CC5-F882-4CF9-BEBD-42855EA1AF14}" destId="{11FB8A23-854F-4D45-A912-BEE49A0CD1FD}" srcOrd="3" destOrd="0" presId="urn:microsoft.com/office/officeart/2005/8/layout/hProcess4"/>
    <dgm:cxn modelId="{B936CC96-E8C8-4D99-B5DF-1EEB3673667E}" type="presParOf" srcId="{82322CC5-F882-4CF9-BEBD-42855EA1AF14}" destId="{7D342F89-D568-46D9-BDC4-B40B159FE6F4}" srcOrd="4" destOrd="0" presId="urn:microsoft.com/office/officeart/2005/8/layout/hProcess4"/>
    <dgm:cxn modelId="{F1C12B03-D680-42B8-8E36-830D8C2BEC85}" type="presParOf" srcId="{73AAC873-46AC-48F0-9684-732C06AE98C2}" destId="{3576BD70-47E7-448C-B1BC-2C517445EC09}" srcOrd="1" destOrd="0" presId="urn:microsoft.com/office/officeart/2005/8/layout/hProcess4"/>
    <dgm:cxn modelId="{19386CC3-62FA-49F0-A581-00B22D5AE488}" type="presParOf" srcId="{73AAC873-46AC-48F0-9684-732C06AE98C2}" destId="{5BDB1FDD-379B-44CC-8307-F86CB57077AA}" srcOrd="2" destOrd="0" presId="urn:microsoft.com/office/officeart/2005/8/layout/hProcess4"/>
    <dgm:cxn modelId="{87AA01A4-95FA-4561-AA5E-CD6992D592E1}" type="presParOf" srcId="{5BDB1FDD-379B-44CC-8307-F86CB57077AA}" destId="{818B1764-8A29-4610-9DCD-0E685648AB4F}" srcOrd="0" destOrd="0" presId="urn:microsoft.com/office/officeart/2005/8/layout/hProcess4"/>
    <dgm:cxn modelId="{F572784E-F302-4994-B23F-A28810CC4344}" type="presParOf" srcId="{5BDB1FDD-379B-44CC-8307-F86CB57077AA}" destId="{42A6C145-84E5-4C43-92CC-7BB2272535E2}" srcOrd="1" destOrd="0" presId="urn:microsoft.com/office/officeart/2005/8/layout/hProcess4"/>
    <dgm:cxn modelId="{26F7F29E-0D93-46DB-8FDD-0A8B0120D07A}" type="presParOf" srcId="{5BDB1FDD-379B-44CC-8307-F86CB57077AA}" destId="{C78B6856-D11A-4A88-A83A-8E2E88170A77}" srcOrd="2" destOrd="0" presId="urn:microsoft.com/office/officeart/2005/8/layout/hProcess4"/>
    <dgm:cxn modelId="{7693575E-227E-4D5F-8F14-988ACE481FFD}" type="presParOf" srcId="{5BDB1FDD-379B-44CC-8307-F86CB57077AA}" destId="{0BA93FBD-E51D-49CE-B1C2-BD55820F75AF}" srcOrd="3" destOrd="0" presId="urn:microsoft.com/office/officeart/2005/8/layout/hProcess4"/>
    <dgm:cxn modelId="{2CE8026B-28EA-4979-9A94-BF4F2794A98C}" type="presParOf" srcId="{5BDB1FDD-379B-44CC-8307-F86CB57077AA}" destId="{49766045-3D6B-4723-A358-626754294B41}" srcOrd="4" destOrd="0" presId="urn:microsoft.com/office/officeart/2005/8/layout/hProcess4"/>
    <dgm:cxn modelId="{1094AC0A-890E-4F43-8B9B-114BEF79AE4A}" type="presParOf" srcId="{73AAC873-46AC-48F0-9684-732C06AE98C2}" destId="{C26CC788-C811-4A49-BB9E-8C109E4DA220}" srcOrd="3" destOrd="0" presId="urn:microsoft.com/office/officeart/2005/8/layout/hProcess4"/>
    <dgm:cxn modelId="{659453B2-9EA4-4672-993A-8D7AFDA09E54}" type="presParOf" srcId="{73AAC873-46AC-48F0-9684-732C06AE98C2}" destId="{B94C6C01-3DB9-4DB5-9BD8-20E8C3014161}" srcOrd="4" destOrd="0" presId="urn:microsoft.com/office/officeart/2005/8/layout/hProcess4"/>
    <dgm:cxn modelId="{26CACA36-D198-49F2-B2F5-AB35585B6295}" type="presParOf" srcId="{B94C6C01-3DB9-4DB5-9BD8-20E8C3014161}" destId="{7D122A58-4302-4CA5-BEE3-2FA98DBDBA30}" srcOrd="0" destOrd="0" presId="urn:microsoft.com/office/officeart/2005/8/layout/hProcess4"/>
    <dgm:cxn modelId="{DFAB148C-F7DA-454C-81C8-2CFF84E14715}" type="presParOf" srcId="{B94C6C01-3DB9-4DB5-9BD8-20E8C3014161}" destId="{191C748F-E20B-48F4-8906-D92A810296CD}" srcOrd="1" destOrd="0" presId="urn:microsoft.com/office/officeart/2005/8/layout/hProcess4"/>
    <dgm:cxn modelId="{FF7FF0B2-6C60-498A-BB03-7072183A17FD}" type="presParOf" srcId="{B94C6C01-3DB9-4DB5-9BD8-20E8C3014161}" destId="{4A204E0F-97CF-49E5-8D3B-2B750697FA3A}" srcOrd="2" destOrd="0" presId="urn:microsoft.com/office/officeart/2005/8/layout/hProcess4"/>
    <dgm:cxn modelId="{1E8ABA12-B61E-4A35-9A94-AFD1013DB436}" type="presParOf" srcId="{B94C6C01-3DB9-4DB5-9BD8-20E8C3014161}" destId="{EFC72D5A-DE52-47E3-A925-4915219F01D3}" srcOrd="3" destOrd="0" presId="urn:microsoft.com/office/officeart/2005/8/layout/hProcess4"/>
    <dgm:cxn modelId="{5AC841F9-006E-4EC7-9787-5ADC5E1EBA4D}" type="presParOf" srcId="{B94C6C01-3DB9-4DB5-9BD8-20E8C3014161}" destId="{6E86AD06-5B94-4A36-B834-9ADD46E7E38B}" srcOrd="4" destOrd="0" presId="urn:microsoft.com/office/officeart/2005/8/layout/hProcess4"/>
    <dgm:cxn modelId="{507183CC-8EF0-4E8B-A12E-4B58488FBE7C}" type="presParOf" srcId="{73AAC873-46AC-48F0-9684-732C06AE98C2}" destId="{AF8A0610-288A-47CF-BBE4-E536C5DA873E}" srcOrd="5" destOrd="0" presId="urn:microsoft.com/office/officeart/2005/8/layout/hProcess4"/>
    <dgm:cxn modelId="{6EBECD1C-1AE9-4491-830D-3177172C5CB7}" type="presParOf" srcId="{73AAC873-46AC-48F0-9684-732C06AE98C2}" destId="{BE0E7CC0-11D6-429B-8C92-71A9C18D7B23}" srcOrd="6" destOrd="0" presId="urn:microsoft.com/office/officeart/2005/8/layout/hProcess4"/>
    <dgm:cxn modelId="{CB40F7F6-F1AA-4D0E-AF98-34BC43C50524}" type="presParOf" srcId="{BE0E7CC0-11D6-429B-8C92-71A9C18D7B23}" destId="{98631E99-CCE8-4411-BBF2-6E12864FDD35}" srcOrd="0" destOrd="0" presId="urn:microsoft.com/office/officeart/2005/8/layout/hProcess4"/>
    <dgm:cxn modelId="{7E67220C-2EFC-488E-82DB-9439950A9002}" type="presParOf" srcId="{BE0E7CC0-11D6-429B-8C92-71A9C18D7B23}" destId="{C0AD3582-9DCE-420B-81F3-443F36B74C34}" srcOrd="1" destOrd="0" presId="urn:microsoft.com/office/officeart/2005/8/layout/hProcess4"/>
    <dgm:cxn modelId="{4C74B8A1-7315-40E7-A9F3-5898522EDD07}" type="presParOf" srcId="{BE0E7CC0-11D6-429B-8C92-71A9C18D7B23}" destId="{405D9844-88E2-413E-8586-916B22A65082}" srcOrd="2" destOrd="0" presId="urn:microsoft.com/office/officeart/2005/8/layout/hProcess4"/>
    <dgm:cxn modelId="{4FA9F433-5E6F-41D6-8F37-BCAEDB76C3CF}" type="presParOf" srcId="{BE0E7CC0-11D6-429B-8C92-71A9C18D7B23}" destId="{24D6E799-897B-4A08-89CB-BB777AB3A7A5}" srcOrd="3" destOrd="0" presId="urn:microsoft.com/office/officeart/2005/8/layout/hProcess4"/>
    <dgm:cxn modelId="{2C431CD9-42B8-4719-8AA1-5BB7FE19F1EA}" type="presParOf" srcId="{BE0E7CC0-11D6-429B-8C92-71A9C18D7B23}" destId="{70FCE6A5-999D-4369-ADBD-62EF1B940E98}" srcOrd="4" destOrd="0" presId="urn:microsoft.com/office/officeart/2005/8/layout/hProcess4"/>
    <dgm:cxn modelId="{6A3BFCAE-35A2-41A4-AD3D-0D92DC7CC3F3}" type="presParOf" srcId="{73AAC873-46AC-48F0-9684-732C06AE98C2}" destId="{DBE51BA5-F6EA-49B5-A6C4-26C69EA6F5D7}" srcOrd="7" destOrd="0" presId="urn:microsoft.com/office/officeart/2005/8/layout/hProcess4"/>
    <dgm:cxn modelId="{FB50DCC9-A43E-4183-96CF-6706890B7378}" type="presParOf" srcId="{73AAC873-46AC-48F0-9684-732C06AE98C2}" destId="{DD3BA11D-7716-49E2-B289-22913B74B8BC}" srcOrd="8" destOrd="0" presId="urn:microsoft.com/office/officeart/2005/8/layout/hProcess4"/>
    <dgm:cxn modelId="{01F7CBBB-2C4C-47F3-BC78-A3B98E3470D0}" type="presParOf" srcId="{DD3BA11D-7716-49E2-B289-22913B74B8BC}" destId="{29A3581E-37E7-4349-B667-2A9086674BDC}" srcOrd="0" destOrd="0" presId="urn:microsoft.com/office/officeart/2005/8/layout/hProcess4"/>
    <dgm:cxn modelId="{C7F809E4-596D-467D-AA44-75E714146C55}" type="presParOf" srcId="{DD3BA11D-7716-49E2-B289-22913B74B8BC}" destId="{97D3A342-D8A7-438C-A7B6-C1CD1611F69A}" srcOrd="1" destOrd="0" presId="urn:microsoft.com/office/officeart/2005/8/layout/hProcess4"/>
    <dgm:cxn modelId="{B47AAC29-BA37-4FEA-B3FA-64DC74A59006}" type="presParOf" srcId="{DD3BA11D-7716-49E2-B289-22913B74B8BC}" destId="{E475C2B7-E48A-43A2-946B-A99185095086}" srcOrd="2" destOrd="0" presId="urn:microsoft.com/office/officeart/2005/8/layout/hProcess4"/>
    <dgm:cxn modelId="{01F9101C-436E-433B-BAA8-68C2A9C130D5}" type="presParOf" srcId="{DD3BA11D-7716-49E2-B289-22913B74B8BC}" destId="{1FA8D1C6-EBF4-47FE-A2AE-BF4DD8941BF6}" srcOrd="3" destOrd="0" presId="urn:microsoft.com/office/officeart/2005/8/layout/hProcess4"/>
    <dgm:cxn modelId="{2E6B00DA-6876-40ED-A4FC-F17012D5A24D}" type="presParOf" srcId="{DD3BA11D-7716-49E2-B289-22913B74B8BC}" destId="{6EE83A43-A42C-496C-8B0B-09384A21D137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60B75-6422-40D6-8492-808A0B07B941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Deploy</a:t>
          </a:r>
          <a:endParaRPr lang="en-US" sz="5600" kern="1200" dirty="0"/>
        </a:p>
      </dsp:txBody>
      <dsp:txXfrm>
        <a:off x="1748064" y="2975"/>
        <a:ext cx="3342605" cy="2005563"/>
      </dsp:txXfrm>
    </dsp:sp>
    <dsp:sp modelId="{2717A73C-6161-433A-BDAE-EE8766BED587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Organize</a:t>
          </a:r>
          <a:endParaRPr lang="en-US" sz="5600" kern="1200" dirty="0"/>
        </a:p>
      </dsp:txBody>
      <dsp:txXfrm>
        <a:off x="5424930" y="2975"/>
        <a:ext cx="3342605" cy="2005563"/>
      </dsp:txXfrm>
    </dsp:sp>
    <dsp:sp modelId="{5FC1E5A5-5737-4E25-80DA-1012563B225F}">
      <dsp:nvSpPr>
        <dsp:cNvPr id="0" name=""/>
        <dsp:cNvSpPr/>
      </dsp:nvSpPr>
      <dsp:spPr>
        <a:xfrm>
          <a:off x="3586497" y="2342799"/>
          <a:ext cx="3342605" cy="2005563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Control Access</a:t>
          </a:r>
          <a:endParaRPr lang="en-US" sz="5600" kern="1200" dirty="0"/>
        </a:p>
      </dsp:txBody>
      <dsp:txXfrm>
        <a:off x="3586497" y="2342799"/>
        <a:ext cx="3342605" cy="20055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0D593-5770-4B7A-9570-319B372F5240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tx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Resource</a:t>
          </a:r>
          <a:endParaRPr lang="en-US" sz="4000" kern="1200" dirty="0"/>
        </a:p>
      </dsp:txBody>
      <dsp:txXfrm>
        <a:off x="1748064" y="2975"/>
        <a:ext cx="3342605" cy="2005563"/>
      </dsp:txXfrm>
    </dsp:sp>
    <dsp:sp modelId="{BE6EDCAA-D067-41B3-9E33-2CF8B0B10AA0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tx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Resource Group</a:t>
          </a:r>
          <a:endParaRPr lang="en-US" sz="4000" kern="1200" dirty="0"/>
        </a:p>
      </dsp:txBody>
      <dsp:txXfrm>
        <a:off x="5424930" y="2975"/>
        <a:ext cx="3342605" cy="2005563"/>
      </dsp:txXfrm>
    </dsp:sp>
    <dsp:sp modelId="{D00D7559-E4D1-464D-AF94-11EA90CDF18D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solidFill>
          <a:schemeClr val="tx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Resource Provider</a:t>
          </a:r>
          <a:endParaRPr lang="en-US" sz="4000" kern="1200" dirty="0"/>
        </a:p>
      </dsp:txBody>
      <dsp:txXfrm>
        <a:off x="1748064" y="2342799"/>
        <a:ext cx="3342605" cy="2005563"/>
      </dsp:txXfrm>
    </dsp:sp>
    <dsp:sp modelId="{1CF8A27B-F363-45A6-8D1F-FCD58E4AE33D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solidFill>
          <a:schemeClr val="tx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Resource Manager Template</a:t>
          </a:r>
          <a:endParaRPr lang="en-US" sz="4000" kern="1200" dirty="0"/>
        </a:p>
      </dsp:txBody>
      <dsp:txXfrm>
        <a:off x="5424930" y="2342799"/>
        <a:ext cx="3342605" cy="20055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1EA2F-7208-4952-987D-C2A42BF2136C}">
      <dsp:nvSpPr>
        <dsp:cNvPr id="0" name=""/>
        <dsp:cNvSpPr/>
      </dsp:nvSpPr>
      <dsp:spPr>
        <a:xfrm>
          <a:off x="39" y="19548"/>
          <a:ext cx="3798093" cy="80640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Scattered</a:t>
          </a:r>
          <a:endParaRPr lang="en-US" sz="2800" kern="1200" dirty="0"/>
        </a:p>
      </dsp:txBody>
      <dsp:txXfrm>
        <a:off x="39" y="19548"/>
        <a:ext cx="3798093" cy="806400"/>
      </dsp:txXfrm>
    </dsp:sp>
    <dsp:sp modelId="{FF0124D1-2A53-4B8B-B8CB-433F7F20285F}">
      <dsp:nvSpPr>
        <dsp:cNvPr id="0" name=""/>
        <dsp:cNvSpPr/>
      </dsp:nvSpPr>
      <dsp:spPr>
        <a:xfrm>
          <a:off x="39" y="825948"/>
          <a:ext cx="3798093" cy="45731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Portal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 smtClean="0"/>
            <a:t>Powershell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Azure </a:t>
          </a:r>
          <a:r>
            <a:rPr lang="en-US" sz="2800" kern="1200" dirty="0" err="1" smtClean="0"/>
            <a:t>Xplat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Cli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Azure Python </a:t>
          </a:r>
          <a:r>
            <a:rPr lang="en-US" sz="2800" kern="1200" dirty="0" err="1" smtClean="0"/>
            <a:t>Cli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Python\.NET\Java Ruby\Node.js\PHP SDK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Rest API calls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Templates</a:t>
          </a:r>
          <a:endParaRPr lang="en-US" sz="2800" kern="1200" dirty="0"/>
        </a:p>
      </dsp:txBody>
      <dsp:txXfrm>
        <a:off x="39" y="825948"/>
        <a:ext cx="3798093" cy="4573170"/>
      </dsp:txXfrm>
    </dsp:sp>
    <dsp:sp modelId="{E9E4F92D-ACA6-47B3-B414-F779CC3654FE}">
      <dsp:nvSpPr>
        <dsp:cNvPr id="0" name=""/>
        <dsp:cNvSpPr/>
      </dsp:nvSpPr>
      <dsp:spPr>
        <a:xfrm>
          <a:off x="4329866" y="19548"/>
          <a:ext cx="3798093" cy="80640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Information</a:t>
          </a:r>
          <a:endParaRPr lang="en-US" sz="2800" kern="1200" dirty="0"/>
        </a:p>
      </dsp:txBody>
      <dsp:txXfrm>
        <a:off x="4329866" y="19548"/>
        <a:ext cx="3798093" cy="806400"/>
      </dsp:txXfrm>
    </dsp:sp>
    <dsp:sp modelId="{2F20CB85-46C3-40A7-B195-85F1B800D676}">
      <dsp:nvSpPr>
        <dsp:cNvPr id="0" name=""/>
        <dsp:cNvSpPr/>
      </dsp:nvSpPr>
      <dsp:spPr>
        <a:xfrm>
          <a:off x="4309394" y="825948"/>
          <a:ext cx="3798093" cy="45731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Inconsistent Documentation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Documentation by examples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Scarce documentation (apart from Microsoft stuff)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No free support (</a:t>
          </a:r>
          <a:r>
            <a:rPr lang="en-US" sz="2800" kern="1200" dirty="0" smtClean="0">
              <a:solidFill>
                <a:srgbClr val="FF0000"/>
              </a:solidFill>
            </a:rPr>
            <a:t>Almost</a:t>
          </a:r>
          <a:r>
            <a:rPr lang="en-US" sz="2800" kern="1200" dirty="0" smtClean="0"/>
            <a:t>)</a:t>
          </a:r>
          <a:endParaRPr lang="en-US" sz="2800" kern="1200" dirty="0"/>
        </a:p>
      </dsp:txBody>
      <dsp:txXfrm>
        <a:off x="4309394" y="825948"/>
        <a:ext cx="3798093" cy="45731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3B6996-DDF8-4195-8CBE-F49A2D1F015D}">
      <dsp:nvSpPr>
        <dsp:cNvPr id="0" name=""/>
        <dsp:cNvSpPr/>
      </dsp:nvSpPr>
      <dsp:spPr>
        <a:xfrm>
          <a:off x="26" y="1494795"/>
          <a:ext cx="1651021" cy="13617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76BD70-47E7-448C-B1BC-2C517445EC09}">
      <dsp:nvSpPr>
        <dsp:cNvPr id="0" name=""/>
        <dsp:cNvSpPr/>
      </dsp:nvSpPr>
      <dsp:spPr>
        <a:xfrm>
          <a:off x="909009" y="1751427"/>
          <a:ext cx="1920774" cy="1920774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FB8A23-854F-4D45-A912-BEE49A0CD1FD}">
      <dsp:nvSpPr>
        <dsp:cNvPr id="0" name=""/>
        <dsp:cNvSpPr/>
      </dsp:nvSpPr>
      <dsp:spPr>
        <a:xfrm>
          <a:off x="366919" y="2564739"/>
          <a:ext cx="1467575" cy="583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Portal</a:t>
          </a:r>
          <a:endParaRPr lang="en-US" sz="2300" kern="1200" dirty="0"/>
        </a:p>
      </dsp:txBody>
      <dsp:txXfrm>
        <a:off x="384012" y="2581832"/>
        <a:ext cx="1433389" cy="549420"/>
      </dsp:txXfrm>
    </dsp:sp>
    <dsp:sp modelId="{42A6C145-84E5-4C43-92CC-7BB2272535E2}">
      <dsp:nvSpPr>
        <dsp:cNvPr id="0" name=""/>
        <dsp:cNvSpPr/>
      </dsp:nvSpPr>
      <dsp:spPr>
        <a:xfrm>
          <a:off x="2170295" y="1494795"/>
          <a:ext cx="1651021" cy="13617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CC788-C811-4A49-BB9E-8C109E4DA220}">
      <dsp:nvSpPr>
        <dsp:cNvPr id="0" name=""/>
        <dsp:cNvSpPr/>
      </dsp:nvSpPr>
      <dsp:spPr>
        <a:xfrm>
          <a:off x="3065520" y="625743"/>
          <a:ext cx="2131738" cy="2131738"/>
        </a:xfrm>
        <a:prstGeom prst="circularArrow">
          <a:avLst>
            <a:gd name="adj1" fmla="val 3308"/>
            <a:gd name="adj2" fmla="val 408578"/>
            <a:gd name="adj3" fmla="val 19415911"/>
            <a:gd name="adj4" fmla="val 12575511"/>
            <a:gd name="adj5" fmla="val 385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93FBD-E51D-49CE-B1C2-BD55820F75AF}">
      <dsp:nvSpPr>
        <dsp:cNvPr id="0" name=""/>
        <dsp:cNvSpPr/>
      </dsp:nvSpPr>
      <dsp:spPr>
        <a:xfrm>
          <a:off x="2537189" y="1202991"/>
          <a:ext cx="1467575" cy="583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ArmClient</a:t>
          </a:r>
          <a:endParaRPr lang="en-US" sz="2300" kern="1200" dirty="0"/>
        </a:p>
      </dsp:txBody>
      <dsp:txXfrm>
        <a:off x="2554282" y="1220084"/>
        <a:ext cx="1433389" cy="549420"/>
      </dsp:txXfrm>
    </dsp:sp>
    <dsp:sp modelId="{191C748F-E20B-48F4-8906-D92A810296CD}">
      <dsp:nvSpPr>
        <dsp:cNvPr id="0" name=""/>
        <dsp:cNvSpPr/>
      </dsp:nvSpPr>
      <dsp:spPr>
        <a:xfrm>
          <a:off x="4340565" y="1494795"/>
          <a:ext cx="1651021" cy="13617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8A0610-288A-47CF-BBE4-E536C5DA873E}">
      <dsp:nvSpPr>
        <dsp:cNvPr id="0" name=""/>
        <dsp:cNvSpPr/>
      </dsp:nvSpPr>
      <dsp:spPr>
        <a:xfrm>
          <a:off x="5249548" y="1751427"/>
          <a:ext cx="1920774" cy="1920774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72D5A-DE52-47E3-A925-4915219F01D3}">
      <dsp:nvSpPr>
        <dsp:cNvPr id="0" name=""/>
        <dsp:cNvSpPr/>
      </dsp:nvSpPr>
      <dsp:spPr>
        <a:xfrm>
          <a:off x="4707459" y="2564739"/>
          <a:ext cx="1467575" cy="583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RestApi</a:t>
          </a:r>
          <a:endParaRPr lang="en-US" sz="2300" kern="1200" dirty="0"/>
        </a:p>
      </dsp:txBody>
      <dsp:txXfrm>
        <a:off x="4724552" y="2581832"/>
        <a:ext cx="1433389" cy="549420"/>
      </dsp:txXfrm>
    </dsp:sp>
    <dsp:sp modelId="{C0AD3582-9DCE-420B-81F3-443F36B74C34}">
      <dsp:nvSpPr>
        <dsp:cNvPr id="0" name=""/>
        <dsp:cNvSpPr/>
      </dsp:nvSpPr>
      <dsp:spPr>
        <a:xfrm>
          <a:off x="6510835" y="1494795"/>
          <a:ext cx="1651021" cy="13617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51BA5-F6EA-49B5-A6C4-26C69EA6F5D7}">
      <dsp:nvSpPr>
        <dsp:cNvPr id="0" name=""/>
        <dsp:cNvSpPr/>
      </dsp:nvSpPr>
      <dsp:spPr>
        <a:xfrm>
          <a:off x="7406060" y="625743"/>
          <a:ext cx="2131738" cy="2131738"/>
        </a:xfrm>
        <a:prstGeom prst="circularArrow">
          <a:avLst>
            <a:gd name="adj1" fmla="val 3308"/>
            <a:gd name="adj2" fmla="val 408578"/>
            <a:gd name="adj3" fmla="val 19415911"/>
            <a:gd name="adj4" fmla="val 12575511"/>
            <a:gd name="adj5" fmla="val 385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6E799-897B-4A08-89CB-BB777AB3A7A5}">
      <dsp:nvSpPr>
        <dsp:cNvPr id="0" name=""/>
        <dsp:cNvSpPr/>
      </dsp:nvSpPr>
      <dsp:spPr>
        <a:xfrm>
          <a:off x="6877729" y="1202991"/>
          <a:ext cx="1467575" cy="583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Powershell</a:t>
          </a:r>
          <a:endParaRPr lang="en-US" sz="2300" kern="1200" dirty="0"/>
        </a:p>
      </dsp:txBody>
      <dsp:txXfrm>
        <a:off x="6894822" y="1220084"/>
        <a:ext cx="1433389" cy="549420"/>
      </dsp:txXfrm>
    </dsp:sp>
    <dsp:sp modelId="{97D3A342-D8A7-438C-A7B6-C1CD1611F69A}">
      <dsp:nvSpPr>
        <dsp:cNvPr id="0" name=""/>
        <dsp:cNvSpPr/>
      </dsp:nvSpPr>
      <dsp:spPr>
        <a:xfrm>
          <a:off x="8681105" y="1494795"/>
          <a:ext cx="1651021" cy="13617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8D1C6-EBF4-47FE-A2AE-BF4DD8941BF6}">
      <dsp:nvSpPr>
        <dsp:cNvPr id="0" name=""/>
        <dsp:cNvSpPr/>
      </dsp:nvSpPr>
      <dsp:spPr>
        <a:xfrm>
          <a:off x="9047998" y="2564739"/>
          <a:ext cx="1467575" cy="583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Templates</a:t>
          </a:r>
          <a:endParaRPr lang="en-US" sz="2300" kern="1200" dirty="0"/>
        </a:p>
      </dsp:txBody>
      <dsp:txXfrm>
        <a:off x="9065091" y="2581832"/>
        <a:ext cx="1433389" cy="549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70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4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2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65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22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7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5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1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0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D8203-B452-4E27-B1E6-25376FD98C3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8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4c74356b4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azure-resource-manager/best-practices-resource-manager-design-templates" TargetMode="External"/><Relationship Id="rId13" Type="http://schemas.openxmlformats.org/officeDocument/2006/relationships/hyperlink" Target="https://github.com/projectkudu/ARMClient" TargetMode="External"/><Relationship Id="rId3" Type="http://schemas.openxmlformats.org/officeDocument/2006/relationships/hyperlink" Target="https://docs.microsoft.com/en-us/azure/azure-resource-manager/resource-group-template-functions" TargetMode="External"/><Relationship Id="rId7" Type="http://schemas.openxmlformats.org/officeDocument/2006/relationships/hyperlink" Target="https://docs.microsoft.com/en-us/rest/api/" TargetMode="External"/><Relationship Id="rId12" Type="http://schemas.openxmlformats.org/officeDocument/2006/relationships/hyperlink" Target="https://docs.microsoft.com/en-us/cli/azure/get-started-with-azure-cli" TargetMode="External"/><Relationship Id="rId17" Type="http://schemas.openxmlformats.org/officeDocument/2006/relationships/hyperlink" Target="https://github.com/4c74356b41/armotron" TargetMode="External"/><Relationship Id="rId2" Type="http://schemas.openxmlformats.org/officeDocument/2006/relationships/hyperlink" Target="https://docs.microsoft.com/en-us/azure/azure-resource-manager/resource-group-overview" TargetMode="External"/><Relationship Id="rId16" Type="http://schemas.openxmlformats.org/officeDocument/2006/relationships/hyperlink" Target="http://armviz.io/design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templates/" TargetMode="External"/><Relationship Id="rId11" Type="http://schemas.openxmlformats.org/officeDocument/2006/relationships/hyperlink" Target="https://docs.microsoft.com/en-us/azure/xplat-cli-install" TargetMode="External"/><Relationship Id="rId5" Type="http://schemas.openxmlformats.org/officeDocument/2006/relationships/hyperlink" Target="https://github.com/Azure/azure-resource-manager-schemas" TargetMode="External"/><Relationship Id="rId15" Type="http://schemas.openxmlformats.org/officeDocument/2006/relationships/hyperlink" Target="https://ms.portal.azure.com/" TargetMode="External"/><Relationship Id="rId10" Type="http://schemas.openxmlformats.org/officeDocument/2006/relationships/hyperlink" Target="https://azure.microsoft.com/en-us/downloads/" TargetMode="External"/><Relationship Id="rId4" Type="http://schemas.openxmlformats.org/officeDocument/2006/relationships/hyperlink" Target="https://github.com/Azure/azure-quickstart-templates" TargetMode="External"/><Relationship Id="rId9" Type="http://schemas.openxmlformats.org/officeDocument/2006/relationships/hyperlink" Target="https://docs.microsoft.com/en-us/azure/azure-resource-manager/resource-manager-deployment-operations" TargetMode="External"/><Relationship Id="rId14" Type="http://schemas.openxmlformats.org/officeDocument/2006/relationships/hyperlink" Target="https://docs.microsoft.com/en-us/powershell/azureps-cmdlets-doc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Azure Resource 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Without going mad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032" y="6115050"/>
            <a:ext cx="742950" cy="742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44782" y="6301859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@4c74356b41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5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Azure Resource Manager?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1812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573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8560B75-6422-40D6-8492-808A0B07B9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graphicEl>
                                              <a:dgm id="{98560B75-6422-40D6-8492-808A0B07B9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717A73C-6161-433A-BDAE-EE8766BE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graphicEl>
                                              <a:dgm id="{2717A73C-6161-433A-BDAE-EE8766BED5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FC1E5A5-5737-4E25-80DA-1012563B22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graphicEl>
                                              <a:dgm id="{5FC1E5A5-5737-4E25-80DA-1012563B22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Terminology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8714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079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30D593-5770-4B7A-9570-319B372F52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3830D593-5770-4B7A-9570-319B372F52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E6EDCAA-D067-41B3-9E33-2CF8B0B10A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graphicEl>
                                              <a:dgm id="{BE6EDCAA-D067-41B3-9E33-2CF8B0B10A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0D7559-E4D1-464D-AF94-11EA90CDF1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graphicEl>
                                              <a:dgm id="{D00D7559-E4D1-464D-AF94-11EA90CDF1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CF8A27B-F363-45A6-8D1F-FCD58E4AE3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graphicEl>
                                              <a:dgm id="{1CF8A27B-F363-45A6-8D1F-FCD58E4AE3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ARM Template Basics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9" y="1690688"/>
            <a:ext cx="8229600" cy="16668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81199" y="3908121"/>
            <a:ext cx="2379945" cy="187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30854" y="3908121"/>
            <a:ext cx="2379945" cy="187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Incremental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06026" y="3908121"/>
            <a:ext cx="2379945" cy="187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53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28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Main Challenges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8783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060989947"/>
              </p:ext>
            </p:extLst>
          </p:nvPr>
        </p:nvGraphicFramePr>
        <p:xfrm>
          <a:off x="2032000" y="114957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6951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2431EA2F-7208-4952-987D-C2A42BF213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graphicEl>
                                              <a:dgm id="{2431EA2F-7208-4952-987D-C2A42BF213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FF0124D1-2A53-4B8B-B8CB-433F7F2028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6">
                                            <p:graphicEl>
                                              <a:dgm id="{FF0124D1-2A53-4B8B-B8CB-433F7F2028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6">
                                            <p:graphicEl>
                                              <a:dgm id="{FF0124D1-2A53-4B8B-B8CB-433F7F2028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E9E4F92D-ACA6-47B3-B414-F779CC3654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>
                                            <p:graphicEl>
                                              <a:dgm id="{E9E4F92D-ACA6-47B3-B414-F779CC3654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2F20CB85-46C3-40A7-B195-85F1B800D6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">
                                            <p:graphicEl>
                                              <a:dgm id="{2F20CB85-46C3-40A7-B195-85F1B800D6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">
                                            <p:graphicEl>
                                              <a:dgm id="{2F20CB85-46C3-40A7-B195-85F1B800D6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8342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75599" y="3288082"/>
            <a:ext cx="1510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 to know</a:t>
            </a:r>
          </a:p>
          <a:p>
            <a:r>
              <a:rPr lang="en-US" dirty="0"/>
              <a:t>t</a:t>
            </a:r>
            <a:r>
              <a:rPr lang="en-US" dirty="0" smtClean="0"/>
              <a:t>hings,</a:t>
            </a:r>
          </a:p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60544" y="3288082"/>
            <a:ext cx="1761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General ideas</a:t>
            </a:r>
          </a:p>
          <a:p>
            <a:r>
              <a:rPr lang="en-US" dirty="0" smtClean="0"/>
              <a:t>where to look at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25557" y="3749747"/>
            <a:ext cx="1073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69300" y="3749747"/>
            <a:ext cx="1598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Tips and Tricks,</a:t>
            </a:r>
          </a:p>
          <a:p>
            <a:r>
              <a:rPr lang="en-US" dirty="0" smtClean="0"/>
              <a:t>Good to know</a:t>
            </a:r>
          </a:p>
          <a:p>
            <a:r>
              <a:rPr lang="en-US" dirty="0" smtClean="0"/>
              <a:t>things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465501" y="3288082"/>
            <a:ext cx="1809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Advanced syntax,</a:t>
            </a:r>
          </a:p>
          <a:p>
            <a:r>
              <a:rPr lang="en-US" dirty="0" smtClean="0"/>
              <a:t>Nested deploys,</a:t>
            </a:r>
          </a:p>
          <a:p>
            <a:r>
              <a:rPr lang="en-US" dirty="0" smtClean="0"/>
              <a:t>Tips and Tricks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8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Queshunz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7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Azure Resource Manager </a:t>
            </a:r>
            <a:r>
              <a:rPr lang="en-US" dirty="0" smtClean="0">
                <a:hlinkClick r:id="rId2"/>
              </a:rPr>
              <a:t>overview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ARM Template functions reference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Azure Template Examples GitHub Repo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ARM Schemas: </a:t>
            </a:r>
            <a:r>
              <a:rPr lang="en-US" dirty="0" smtClean="0">
                <a:hlinkClick r:id="rId5"/>
              </a:rPr>
              <a:t>bad</a:t>
            </a:r>
            <a:r>
              <a:rPr lang="en-US" dirty="0" smtClean="0"/>
              <a:t>, </a:t>
            </a:r>
            <a:r>
              <a:rPr lang="en-US" dirty="0" smtClean="0">
                <a:hlinkClick r:id="rId6"/>
              </a:rPr>
              <a:t>interactive</a:t>
            </a:r>
            <a:r>
              <a:rPr lang="en-US" dirty="0" smtClean="0"/>
              <a:t>, </a:t>
            </a:r>
            <a:r>
              <a:rPr lang="en-US" dirty="0" smtClean="0">
                <a:hlinkClick r:id="rId7"/>
              </a:rPr>
              <a:t>complex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8"/>
              </a:rPr>
              <a:t>Best Practice for complex </a:t>
            </a:r>
            <a:r>
              <a:rPr lang="en-US" dirty="0" smtClean="0">
                <a:hlinkClick r:id="rId8"/>
              </a:rPr>
              <a:t>solutions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9"/>
              </a:rPr>
              <a:t>Troubleshooting Deployments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rot="10800000" flipH="1" flipV="1">
            <a:off x="7120991" y="1825625"/>
            <a:ext cx="45190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10"/>
              </a:rPr>
              <a:t>Azure SDK’s</a:t>
            </a:r>
            <a:endParaRPr lang="en-US" dirty="0"/>
          </a:p>
          <a:p>
            <a:r>
              <a:rPr lang="en-US" dirty="0">
                <a:hlinkClick r:id="rId11"/>
              </a:rPr>
              <a:t>Azure CLI</a:t>
            </a:r>
            <a:endParaRPr lang="en-US" dirty="0"/>
          </a:p>
          <a:p>
            <a:r>
              <a:rPr lang="en-US" dirty="0">
                <a:hlinkClick r:id="rId12"/>
              </a:rPr>
              <a:t>Azure CLI </a:t>
            </a:r>
            <a:r>
              <a:rPr lang="en-US" dirty="0" smtClean="0">
                <a:hlinkClick r:id="rId12"/>
              </a:rPr>
              <a:t>2.0</a:t>
            </a:r>
            <a:endParaRPr lang="en-US" dirty="0" smtClean="0"/>
          </a:p>
          <a:p>
            <a:r>
              <a:rPr lang="en-US" dirty="0" smtClean="0">
                <a:hlinkClick r:id="rId13"/>
              </a:rPr>
              <a:t>ARM Client</a:t>
            </a:r>
            <a:endParaRPr lang="en-US" dirty="0"/>
          </a:p>
          <a:p>
            <a:r>
              <a:rPr lang="en-US" dirty="0">
                <a:hlinkClick r:id="rId14"/>
              </a:rPr>
              <a:t>Azure </a:t>
            </a:r>
            <a:r>
              <a:rPr lang="en-US" dirty="0" err="1" smtClean="0">
                <a:hlinkClick r:id="rId14"/>
              </a:rPr>
              <a:t>Powershell</a:t>
            </a:r>
            <a:endParaRPr lang="en-US" dirty="0" smtClean="0"/>
          </a:p>
          <a:p>
            <a:r>
              <a:rPr lang="en-US" dirty="0">
                <a:hlinkClick r:id="rId15"/>
              </a:rPr>
              <a:t>Azure Preview </a:t>
            </a:r>
            <a:r>
              <a:rPr lang="en-US" dirty="0" smtClean="0">
                <a:hlinkClick r:id="rId15"/>
              </a:rPr>
              <a:t>Portal</a:t>
            </a:r>
            <a:endParaRPr lang="en-US" dirty="0" smtClean="0"/>
          </a:p>
          <a:p>
            <a:r>
              <a:rPr lang="en-US" dirty="0" smtClean="0">
                <a:hlinkClick r:id="rId16"/>
              </a:rPr>
              <a:t>ArmViz.io</a:t>
            </a:r>
            <a:endParaRPr lang="en-US" dirty="0" smtClean="0"/>
          </a:p>
          <a:p>
            <a:r>
              <a:rPr lang="en-US" dirty="0">
                <a:hlinkClick r:id="rId17"/>
              </a:rPr>
              <a:t>Examples used in this </a:t>
            </a:r>
            <a:r>
              <a:rPr lang="en-US" dirty="0" smtClean="0">
                <a:hlinkClick r:id="rId17"/>
              </a:rPr>
              <a:t>Talk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000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164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Working with Azure Resource Manager</vt:lpstr>
      <vt:lpstr>What is Azure Resource Manager?</vt:lpstr>
      <vt:lpstr>Terminology</vt:lpstr>
      <vt:lpstr>ARM Template Basics</vt:lpstr>
      <vt:lpstr>Main Challenges</vt:lpstr>
      <vt:lpstr>Demo</vt:lpstr>
      <vt:lpstr>¿Queshunz?</vt:lpstr>
      <vt:lpstr>Reference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Azure Resource Manager</dc:title>
  <dc:creator>Gleb Boushev</dc:creator>
  <cp:lastModifiedBy>Gleb Boushev</cp:lastModifiedBy>
  <cp:revision>28</cp:revision>
  <dcterms:created xsi:type="dcterms:W3CDTF">2017-03-04T15:14:07Z</dcterms:created>
  <dcterms:modified xsi:type="dcterms:W3CDTF">2017-03-30T11:29:00Z</dcterms:modified>
</cp:coreProperties>
</file>