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73" r:id="rId5"/>
    <p:sldId id="262" r:id="rId6"/>
    <p:sldId id="269" r:id="rId7"/>
    <p:sldId id="271" r:id="rId8"/>
    <p:sldId id="264" r:id="rId9"/>
    <p:sldId id="26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CB0"/>
    <a:srgbClr val="CCCCCC"/>
    <a:srgbClr val="A3C644"/>
    <a:srgbClr val="B2274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4" autoAdjust="0"/>
  </p:normalViewPr>
  <p:slideViewPr>
    <p:cSldViewPr snapToGrid="0">
      <p:cViewPr varScale="1">
        <p:scale>
          <a:sx n="95" d="100"/>
          <a:sy n="95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8B14E-EE10-4CBC-B9AB-A82477B5202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1FCE8-4C02-4587-AB93-E24FEAADC6D0}">
      <dgm:prSet phldrT="[Text]"/>
      <dgm:spPr>
        <a:solidFill>
          <a:srgbClr val="A3C644"/>
        </a:solidFill>
      </dgm:spPr>
      <dgm:t>
        <a:bodyPr/>
        <a:lstStyle/>
        <a:p>
          <a:r>
            <a:rPr lang="en-US" b="0" i="0" dirty="0"/>
            <a:t>Back-end tier</a:t>
          </a:r>
          <a:endParaRPr lang="en-US" dirty="0"/>
        </a:p>
      </dgm:t>
    </dgm:pt>
    <dgm:pt modelId="{BBB1BE43-FF49-4781-815B-4181C4EEA7F0}" type="parTrans" cxnId="{1728A7A5-FAE3-4336-B0EE-D3FD95E10EEE}">
      <dgm:prSet/>
      <dgm:spPr/>
      <dgm:t>
        <a:bodyPr/>
        <a:lstStyle/>
        <a:p>
          <a:endParaRPr lang="en-US"/>
        </a:p>
      </dgm:t>
    </dgm:pt>
    <dgm:pt modelId="{9C5F3C15-8AC1-4EB2-92E5-C1F16FB6E9A6}" type="sibTrans" cxnId="{1728A7A5-FAE3-4336-B0EE-D3FD95E10EEE}">
      <dgm:prSet/>
      <dgm:spPr/>
      <dgm:t>
        <a:bodyPr/>
        <a:lstStyle/>
        <a:p>
          <a:endParaRPr lang="en-US"/>
        </a:p>
      </dgm:t>
    </dgm:pt>
    <dgm:pt modelId="{A4BB86C6-DCA7-499F-A0ED-5AA74FD3C542}">
      <dgm:prSet phldrT="[Text]"/>
      <dgm:spPr/>
      <dgm:t>
        <a:bodyPr/>
        <a:lstStyle/>
        <a:p>
          <a:r>
            <a:rPr lang="en-US" dirty="0"/>
            <a:t>Azure SQL</a:t>
          </a:r>
        </a:p>
      </dgm:t>
    </dgm:pt>
    <dgm:pt modelId="{276810D3-4498-40AE-B8B2-C708A854D0A4}" type="parTrans" cxnId="{404EE12C-0D8B-4F49-B944-AB660D98D8A9}">
      <dgm:prSet/>
      <dgm:spPr/>
      <dgm:t>
        <a:bodyPr/>
        <a:lstStyle/>
        <a:p>
          <a:endParaRPr lang="en-US"/>
        </a:p>
      </dgm:t>
    </dgm:pt>
    <dgm:pt modelId="{F3022997-446F-4DE2-B86B-FBA13DE8FCAA}" type="sibTrans" cxnId="{404EE12C-0D8B-4F49-B944-AB660D98D8A9}">
      <dgm:prSet/>
      <dgm:spPr/>
      <dgm:t>
        <a:bodyPr/>
        <a:lstStyle/>
        <a:p>
          <a:endParaRPr lang="en-US"/>
        </a:p>
      </dgm:t>
    </dgm:pt>
    <dgm:pt modelId="{344C1851-25D6-41A6-9478-A9E9D4640473}">
      <dgm:prSet phldrT="[Text]"/>
      <dgm:spPr/>
      <dgm:t>
        <a:bodyPr/>
        <a:lstStyle/>
        <a:p>
          <a:r>
            <a:rPr lang="en-US" dirty="0"/>
            <a:t>Azure SQL Replica</a:t>
          </a:r>
        </a:p>
      </dgm:t>
    </dgm:pt>
    <dgm:pt modelId="{EF134584-9776-45CA-8D1F-1F883145D925}" type="parTrans" cxnId="{93366BAA-F2B0-4DA7-B86C-D443A839EC90}">
      <dgm:prSet/>
      <dgm:spPr/>
      <dgm:t>
        <a:bodyPr/>
        <a:lstStyle/>
        <a:p>
          <a:endParaRPr lang="en-US"/>
        </a:p>
      </dgm:t>
    </dgm:pt>
    <dgm:pt modelId="{F12C49E8-4FD6-4CC4-9E1F-8352B4EB7C74}" type="sibTrans" cxnId="{93366BAA-F2B0-4DA7-B86C-D443A839EC90}">
      <dgm:prSet/>
      <dgm:spPr/>
      <dgm:t>
        <a:bodyPr/>
        <a:lstStyle/>
        <a:p>
          <a:endParaRPr lang="en-US"/>
        </a:p>
      </dgm:t>
    </dgm:pt>
    <dgm:pt modelId="{D21EAD62-7963-4FF7-AA92-AEFEBE2B375B}">
      <dgm:prSet phldrT="[Text]"/>
      <dgm:spPr>
        <a:solidFill>
          <a:srgbClr val="A3C644"/>
        </a:solidFill>
      </dgm:spPr>
      <dgm:t>
        <a:bodyPr/>
        <a:lstStyle/>
        <a:p>
          <a:r>
            <a:rPr lang="en-US" b="0" i="0" dirty="0"/>
            <a:t>Middle-tier</a:t>
          </a:r>
          <a:endParaRPr lang="en-US" dirty="0"/>
        </a:p>
      </dgm:t>
    </dgm:pt>
    <dgm:pt modelId="{289D105A-91A6-4127-B8FE-F75FFD7737AA}" type="parTrans" cxnId="{33364E2C-EA23-480B-8A11-A70AB556046E}">
      <dgm:prSet/>
      <dgm:spPr/>
      <dgm:t>
        <a:bodyPr/>
        <a:lstStyle/>
        <a:p>
          <a:endParaRPr lang="en-US"/>
        </a:p>
      </dgm:t>
    </dgm:pt>
    <dgm:pt modelId="{8261B2C8-7252-4D8B-9A33-0342DE18DD20}" type="sibTrans" cxnId="{33364E2C-EA23-480B-8A11-A70AB556046E}">
      <dgm:prSet/>
      <dgm:spPr/>
      <dgm:t>
        <a:bodyPr/>
        <a:lstStyle/>
        <a:p>
          <a:endParaRPr lang="en-US"/>
        </a:p>
      </dgm:t>
    </dgm:pt>
    <dgm:pt modelId="{B4617FAE-F7C4-4E9B-AF4C-D7171410B553}">
      <dgm:prSet phldrT="[Text]"/>
      <dgm:spPr/>
      <dgm:t>
        <a:bodyPr/>
        <a:lstStyle/>
        <a:p>
          <a:r>
            <a:rPr lang="en-US" dirty="0"/>
            <a:t>Azure Queue</a:t>
          </a:r>
        </a:p>
      </dgm:t>
    </dgm:pt>
    <dgm:pt modelId="{4F5F4D74-D47A-497F-B8FF-C648F12ED5BE}" type="parTrans" cxnId="{83777868-DC20-4C80-8295-F36F1DAFAEA1}">
      <dgm:prSet/>
      <dgm:spPr/>
      <dgm:t>
        <a:bodyPr/>
        <a:lstStyle/>
        <a:p>
          <a:endParaRPr lang="en-US"/>
        </a:p>
      </dgm:t>
    </dgm:pt>
    <dgm:pt modelId="{69E0462B-BBC7-4140-9F06-C930881FBDEE}" type="sibTrans" cxnId="{83777868-DC20-4C80-8295-F36F1DAFAEA1}">
      <dgm:prSet/>
      <dgm:spPr/>
      <dgm:t>
        <a:bodyPr/>
        <a:lstStyle/>
        <a:p>
          <a:endParaRPr lang="en-US"/>
        </a:p>
      </dgm:t>
    </dgm:pt>
    <dgm:pt modelId="{8EF9EDF7-267E-4C1A-BAFF-0C7CE01AA660}">
      <dgm:prSet phldrT="[Text]"/>
      <dgm:spPr/>
      <dgm:t>
        <a:bodyPr/>
        <a:lstStyle/>
        <a:p>
          <a:r>
            <a:rPr lang="en-US" dirty="0"/>
            <a:t>Azure Functions</a:t>
          </a:r>
        </a:p>
      </dgm:t>
    </dgm:pt>
    <dgm:pt modelId="{4CA79FE3-D3BE-42D7-802E-283EAB2B2ED4}" type="parTrans" cxnId="{12331D47-D6D2-4F96-9C14-932ABF0AAA91}">
      <dgm:prSet/>
      <dgm:spPr/>
      <dgm:t>
        <a:bodyPr/>
        <a:lstStyle/>
        <a:p>
          <a:endParaRPr lang="en-US"/>
        </a:p>
      </dgm:t>
    </dgm:pt>
    <dgm:pt modelId="{D3028C09-5E63-44F3-BBC0-42DF4A4638FF}" type="sibTrans" cxnId="{12331D47-D6D2-4F96-9C14-932ABF0AAA91}">
      <dgm:prSet/>
      <dgm:spPr/>
      <dgm:t>
        <a:bodyPr/>
        <a:lstStyle/>
        <a:p>
          <a:endParaRPr lang="en-US"/>
        </a:p>
      </dgm:t>
    </dgm:pt>
    <dgm:pt modelId="{51891AC2-00F1-43B9-BAB1-270B6C43FF8E}">
      <dgm:prSet phldrT="[Text]"/>
      <dgm:spPr>
        <a:solidFill>
          <a:srgbClr val="A3C644"/>
        </a:solidFill>
      </dgm:spPr>
      <dgm:t>
        <a:bodyPr/>
        <a:lstStyle/>
        <a:p>
          <a:r>
            <a:rPr lang="en-US" b="0" i="0" dirty="0"/>
            <a:t>Front-end tier</a:t>
          </a:r>
          <a:endParaRPr lang="en-US" dirty="0"/>
        </a:p>
      </dgm:t>
    </dgm:pt>
    <dgm:pt modelId="{5AC814AF-4390-42EF-A2DC-94FD4E81662E}" type="parTrans" cxnId="{C7E5561D-E6E8-4C01-8A71-A2E573ECA60D}">
      <dgm:prSet/>
      <dgm:spPr/>
      <dgm:t>
        <a:bodyPr/>
        <a:lstStyle/>
        <a:p>
          <a:endParaRPr lang="en-US"/>
        </a:p>
      </dgm:t>
    </dgm:pt>
    <dgm:pt modelId="{E065F2FB-83E3-4082-852A-9AFBCB1937E2}" type="sibTrans" cxnId="{C7E5561D-E6E8-4C01-8A71-A2E573ECA60D}">
      <dgm:prSet/>
      <dgm:spPr/>
      <dgm:t>
        <a:bodyPr/>
        <a:lstStyle/>
        <a:p>
          <a:endParaRPr lang="en-US"/>
        </a:p>
      </dgm:t>
    </dgm:pt>
    <dgm:pt modelId="{529D08D7-63AA-4D7D-A922-5AB68D53F5FB}">
      <dgm:prSet phldrT="[Text]"/>
      <dgm:spPr/>
      <dgm:t>
        <a:bodyPr/>
        <a:lstStyle/>
        <a:p>
          <a:r>
            <a:rPr lang="en-US" dirty="0"/>
            <a:t>Azure </a:t>
          </a:r>
          <a:r>
            <a:rPr lang="en-US" dirty="0" err="1"/>
            <a:t>WebApp</a:t>
          </a:r>
          <a:r>
            <a:rPr lang="en-US" dirty="0"/>
            <a:t> (Python + Flask)</a:t>
          </a:r>
        </a:p>
      </dgm:t>
    </dgm:pt>
    <dgm:pt modelId="{87470C5D-1244-4AD8-9DA8-B7C61085794E}" type="parTrans" cxnId="{CF3E8B77-A6A7-445D-8FE3-334316DC86CF}">
      <dgm:prSet/>
      <dgm:spPr/>
      <dgm:t>
        <a:bodyPr/>
        <a:lstStyle/>
        <a:p>
          <a:endParaRPr lang="en-US"/>
        </a:p>
      </dgm:t>
    </dgm:pt>
    <dgm:pt modelId="{9B932898-E071-4BAA-873B-905881EE9291}" type="sibTrans" cxnId="{CF3E8B77-A6A7-445D-8FE3-334316DC86CF}">
      <dgm:prSet/>
      <dgm:spPr/>
      <dgm:t>
        <a:bodyPr/>
        <a:lstStyle/>
        <a:p>
          <a:endParaRPr lang="en-US"/>
        </a:p>
      </dgm:t>
    </dgm:pt>
    <dgm:pt modelId="{191F66C4-92F0-4C75-BF70-443D5F7DE69C}">
      <dgm:prSet phldrT="[Text]"/>
      <dgm:spPr/>
      <dgm:t>
        <a:bodyPr/>
        <a:lstStyle/>
        <a:p>
          <a:r>
            <a:rPr lang="en-US" dirty="0"/>
            <a:t>Azure Traffic Manager</a:t>
          </a:r>
        </a:p>
      </dgm:t>
    </dgm:pt>
    <dgm:pt modelId="{824B7722-8835-482D-B26F-0EBAF9CD377B}" type="parTrans" cxnId="{50A51112-4296-4251-ABE0-AEDF11DDEE7C}">
      <dgm:prSet/>
      <dgm:spPr/>
      <dgm:t>
        <a:bodyPr/>
        <a:lstStyle/>
        <a:p>
          <a:endParaRPr lang="en-US"/>
        </a:p>
      </dgm:t>
    </dgm:pt>
    <dgm:pt modelId="{E787717A-49A5-45E2-AD8B-ED3D4D562707}" type="sibTrans" cxnId="{50A51112-4296-4251-ABE0-AEDF11DDEE7C}">
      <dgm:prSet/>
      <dgm:spPr/>
      <dgm:t>
        <a:bodyPr/>
        <a:lstStyle/>
        <a:p>
          <a:endParaRPr lang="en-US"/>
        </a:p>
      </dgm:t>
    </dgm:pt>
    <dgm:pt modelId="{74935183-D227-4E73-B00A-F1B0D3927B4C}" type="pres">
      <dgm:prSet presAssocID="{C8C8B14E-EE10-4CBC-B9AB-A82477B52022}" presName="theList" presStyleCnt="0">
        <dgm:presLayoutVars>
          <dgm:dir/>
          <dgm:animLvl val="lvl"/>
          <dgm:resizeHandles val="exact"/>
        </dgm:presLayoutVars>
      </dgm:prSet>
      <dgm:spPr/>
    </dgm:pt>
    <dgm:pt modelId="{D02C930C-82D3-4A59-A861-7AE0EF494438}" type="pres">
      <dgm:prSet presAssocID="{D111FCE8-4C02-4587-AB93-E24FEAADC6D0}" presName="compNode" presStyleCnt="0"/>
      <dgm:spPr/>
    </dgm:pt>
    <dgm:pt modelId="{CE504BF6-3590-4225-8DDE-E670177DB059}" type="pres">
      <dgm:prSet presAssocID="{D111FCE8-4C02-4587-AB93-E24FEAADC6D0}" presName="aNode" presStyleLbl="bgShp" presStyleIdx="0" presStyleCnt="3"/>
      <dgm:spPr/>
    </dgm:pt>
    <dgm:pt modelId="{57707A9B-7230-4ED1-9F26-C956AED1DFC6}" type="pres">
      <dgm:prSet presAssocID="{D111FCE8-4C02-4587-AB93-E24FEAADC6D0}" presName="textNode" presStyleLbl="bgShp" presStyleIdx="0" presStyleCnt="3"/>
      <dgm:spPr/>
    </dgm:pt>
    <dgm:pt modelId="{8BD152D6-91B4-4DDE-865C-638F0BE8F7EF}" type="pres">
      <dgm:prSet presAssocID="{D111FCE8-4C02-4587-AB93-E24FEAADC6D0}" presName="compChildNode" presStyleCnt="0"/>
      <dgm:spPr/>
    </dgm:pt>
    <dgm:pt modelId="{E6AF9127-C15B-4280-A830-969E5293CE9F}" type="pres">
      <dgm:prSet presAssocID="{D111FCE8-4C02-4587-AB93-E24FEAADC6D0}" presName="theInnerList" presStyleCnt="0"/>
      <dgm:spPr/>
    </dgm:pt>
    <dgm:pt modelId="{9A13129E-13DB-4936-B692-BEC47CDCE8D5}" type="pres">
      <dgm:prSet presAssocID="{A4BB86C6-DCA7-499F-A0ED-5AA74FD3C542}" presName="childNode" presStyleLbl="node1" presStyleIdx="0" presStyleCnt="6">
        <dgm:presLayoutVars>
          <dgm:bulletEnabled val="1"/>
        </dgm:presLayoutVars>
      </dgm:prSet>
      <dgm:spPr/>
    </dgm:pt>
    <dgm:pt modelId="{BF8E9E18-B3A8-4320-BD0F-9B552236DAE6}" type="pres">
      <dgm:prSet presAssocID="{A4BB86C6-DCA7-499F-A0ED-5AA74FD3C542}" presName="aSpace2" presStyleCnt="0"/>
      <dgm:spPr/>
    </dgm:pt>
    <dgm:pt modelId="{FF165FBD-59A9-4678-A940-10774CABA714}" type="pres">
      <dgm:prSet presAssocID="{344C1851-25D6-41A6-9478-A9E9D4640473}" presName="childNode" presStyleLbl="node1" presStyleIdx="1" presStyleCnt="6">
        <dgm:presLayoutVars>
          <dgm:bulletEnabled val="1"/>
        </dgm:presLayoutVars>
      </dgm:prSet>
      <dgm:spPr/>
    </dgm:pt>
    <dgm:pt modelId="{0B33A06F-D0FE-4E2F-81BB-0343AB663F16}" type="pres">
      <dgm:prSet presAssocID="{D111FCE8-4C02-4587-AB93-E24FEAADC6D0}" presName="aSpace" presStyleCnt="0"/>
      <dgm:spPr/>
    </dgm:pt>
    <dgm:pt modelId="{48462AD2-0D71-4A2C-B245-93F7A58D27B9}" type="pres">
      <dgm:prSet presAssocID="{D21EAD62-7963-4FF7-AA92-AEFEBE2B375B}" presName="compNode" presStyleCnt="0"/>
      <dgm:spPr/>
    </dgm:pt>
    <dgm:pt modelId="{B54E3ADB-2823-4950-80DA-85859CC861DE}" type="pres">
      <dgm:prSet presAssocID="{D21EAD62-7963-4FF7-AA92-AEFEBE2B375B}" presName="aNode" presStyleLbl="bgShp" presStyleIdx="1" presStyleCnt="3"/>
      <dgm:spPr/>
    </dgm:pt>
    <dgm:pt modelId="{539C55DB-3556-432D-AB27-EF797A22356E}" type="pres">
      <dgm:prSet presAssocID="{D21EAD62-7963-4FF7-AA92-AEFEBE2B375B}" presName="textNode" presStyleLbl="bgShp" presStyleIdx="1" presStyleCnt="3"/>
      <dgm:spPr/>
    </dgm:pt>
    <dgm:pt modelId="{9852BD4E-566B-4908-8D0C-CA2E38F9212F}" type="pres">
      <dgm:prSet presAssocID="{D21EAD62-7963-4FF7-AA92-AEFEBE2B375B}" presName="compChildNode" presStyleCnt="0"/>
      <dgm:spPr/>
    </dgm:pt>
    <dgm:pt modelId="{8085DADB-D9A3-4D4F-8A84-BA64DFD7C48D}" type="pres">
      <dgm:prSet presAssocID="{D21EAD62-7963-4FF7-AA92-AEFEBE2B375B}" presName="theInnerList" presStyleCnt="0"/>
      <dgm:spPr/>
    </dgm:pt>
    <dgm:pt modelId="{5E02895E-6993-4E1A-8605-5306828FEF2B}" type="pres">
      <dgm:prSet presAssocID="{B4617FAE-F7C4-4E9B-AF4C-D7171410B553}" presName="childNode" presStyleLbl="node1" presStyleIdx="2" presStyleCnt="6">
        <dgm:presLayoutVars>
          <dgm:bulletEnabled val="1"/>
        </dgm:presLayoutVars>
      </dgm:prSet>
      <dgm:spPr/>
    </dgm:pt>
    <dgm:pt modelId="{9D5679B7-7BEA-4E0C-8002-784500290DA1}" type="pres">
      <dgm:prSet presAssocID="{B4617FAE-F7C4-4E9B-AF4C-D7171410B553}" presName="aSpace2" presStyleCnt="0"/>
      <dgm:spPr/>
    </dgm:pt>
    <dgm:pt modelId="{2B7CFC75-B1D2-4AC2-8223-D9DBFDFDF2F3}" type="pres">
      <dgm:prSet presAssocID="{8EF9EDF7-267E-4C1A-BAFF-0C7CE01AA660}" presName="childNode" presStyleLbl="node1" presStyleIdx="3" presStyleCnt="6">
        <dgm:presLayoutVars>
          <dgm:bulletEnabled val="1"/>
        </dgm:presLayoutVars>
      </dgm:prSet>
      <dgm:spPr/>
    </dgm:pt>
    <dgm:pt modelId="{8037710F-97B7-439F-940C-87EB0B10A825}" type="pres">
      <dgm:prSet presAssocID="{D21EAD62-7963-4FF7-AA92-AEFEBE2B375B}" presName="aSpace" presStyleCnt="0"/>
      <dgm:spPr/>
    </dgm:pt>
    <dgm:pt modelId="{CCC354A2-AFED-4EB1-94E6-9BB6EBC8E827}" type="pres">
      <dgm:prSet presAssocID="{51891AC2-00F1-43B9-BAB1-270B6C43FF8E}" presName="compNode" presStyleCnt="0"/>
      <dgm:spPr/>
    </dgm:pt>
    <dgm:pt modelId="{97078FF7-20F0-47A3-9CB4-E32AEF9031EB}" type="pres">
      <dgm:prSet presAssocID="{51891AC2-00F1-43B9-BAB1-270B6C43FF8E}" presName="aNode" presStyleLbl="bgShp" presStyleIdx="2" presStyleCnt="3"/>
      <dgm:spPr/>
    </dgm:pt>
    <dgm:pt modelId="{FB44D94B-6AF6-4508-B336-498FC0E7F206}" type="pres">
      <dgm:prSet presAssocID="{51891AC2-00F1-43B9-BAB1-270B6C43FF8E}" presName="textNode" presStyleLbl="bgShp" presStyleIdx="2" presStyleCnt="3"/>
      <dgm:spPr/>
    </dgm:pt>
    <dgm:pt modelId="{AA235A90-3081-45C0-B83C-C932BD8DE7CB}" type="pres">
      <dgm:prSet presAssocID="{51891AC2-00F1-43B9-BAB1-270B6C43FF8E}" presName="compChildNode" presStyleCnt="0"/>
      <dgm:spPr/>
    </dgm:pt>
    <dgm:pt modelId="{9FDC34F8-861F-4356-B45A-CFA86011CE68}" type="pres">
      <dgm:prSet presAssocID="{51891AC2-00F1-43B9-BAB1-270B6C43FF8E}" presName="theInnerList" presStyleCnt="0"/>
      <dgm:spPr/>
    </dgm:pt>
    <dgm:pt modelId="{6BD4B5AE-F2AB-4348-AC79-CB1B5057B29F}" type="pres">
      <dgm:prSet presAssocID="{529D08D7-63AA-4D7D-A922-5AB68D53F5FB}" presName="childNode" presStyleLbl="node1" presStyleIdx="4" presStyleCnt="6">
        <dgm:presLayoutVars>
          <dgm:bulletEnabled val="1"/>
        </dgm:presLayoutVars>
      </dgm:prSet>
      <dgm:spPr/>
    </dgm:pt>
    <dgm:pt modelId="{D94D0176-632D-4310-A2E6-D16E660FE13B}" type="pres">
      <dgm:prSet presAssocID="{529D08D7-63AA-4D7D-A922-5AB68D53F5FB}" presName="aSpace2" presStyleCnt="0"/>
      <dgm:spPr/>
    </dgm:pt>
    <dgm:pt modelId="{CAD5ABDF-518E-4A13-BECE-C21E22DF60E7}" type="pres">
      <dgm:prSet presAssocID="{191F66C4-92F0-4C75-BF70-443D5F7DE69C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051F2822-0EBC-4753-98AC-2FAB1FA7F4D2}" type="presOf" srcId="{A4BB86C6-DCA7-499F-A0ED-5AA74FD3C542}" destId="{9A13129E-13DB-4936-B692-BEC47CDCE8D5}" srcOrd="0" destOrd="0" presId="urn:microsoft.com/office/officeart/2005/8/layout/lProcess2"/>
    <dgm:cxn modelId="{7A99B20D-1C8D-4031-B665-FAFAF3117749}" type="presOf" srcId="{D21EAD62-7963-4FF7-AA92-AEFEBE2B375B}" destId="{539C55DB-3556-432D-AB27-EF797A22356E}" srcOrd="1" destOrd="0" presId="urn:microsoft.com/office/officeart/2005/8/layout/lProcess2"/>
    <dgm:cxn modelId="{8150F39E-392F-46DD-B016-EC6ECFE900CC}" type="presOf" srcId="{B4617FAE-F7C4-4E9B-AF4C-D7171410B553}" destId="{5E02895E-6993-4E1A-8605-5306828FEF2B}" srcOrd="0" destOrd="0" presId="urn:microsoft.com/office/officeart/2005/8/layout/lProcess2"/>
    <dgm:cxn modelId="{83777868-DC20-4C80-8295-F36F1DAFAEA1}" srcId="{D21EAD62-7963-4FF7-AA92-AEFEBE2B375B}" destId="{B4617FAE-F7C4-4E9B-AF4C-D7171410B553}" srcOrd="0" destOrd="0" parTransId="{4F5F4D74-D47A-497F-B8FF-C648F12ED5BE}" sibTransId="{69E0462B-BBC7-4140-9F06-C930881FBDEE}"/>
    <dgm:cxn modelId="{D37C1237-2F2A-4AFA-B2D4-ED5C1FA5309C}" type="presOf" srcId="{D111FCE8-4C02-4587-AB93-E24FEAADC6D0}" destId="{CE504BF6-3590-4225-8DDE-E670177DB059}" srcOrd="0" destOrd="0" presId="urn:microsoft.com/office/officeart/2005/8/layout/lProcess2"/>
    <dgm:cxn modelId="{6F5F02F9-32FF-4E2B-9906-40993D3F7CCD}" type="presOf" srcId="{D111FCE8-4C02-4587-AB93-E24FEAADC6D0}" destId="{57707A9B-7230-4ED1-9F26-C956AED1DFC6}" srcOrd="1" destOrd="0" presId="urn:microsoft.com/office/officeart/2005/8/layout/lProcess2"/>
    <dgm:cxn modelId="{12331D47-D6D2-4F96-9C14-932ABF0AAA91}" srcId="{D21EAD62-7963-4FF7-AA92-AEFEBE2B375B}" destId="{8EF9EDF7-267E-4C1A-BAFF-0C7CE01AA660}" srcOrd="1" destOrd="0" parTransId="{4CA79FE3-D3BE-42D7-802E-283EAB2B2ED4}" sibTransId="{D3028C09-5E63-44F3-BBC0-42DF4A4638FF}"/>
    <dgm:cxn modelId="{295DF720-CF5E-4630-AA7B-A14D4B4A63DE}" type="presOf" srcId="{8EF9EDF7-267E-4C1A-BAFF-0C7CE01AA660}" destId="{2B7CFC75-B1D2-4AC2-8223-D9DBFDFDF2F3}" srcOrd="0" destOrd="0" presId="urn:microsoft.com/office/officeart/2005/8/layout/lProcess2"/>
    <dgm:cxn modelId="{404EE12C-0D8B-4F49-B944-AB660D98D8A9}" srcId="{D111FCE8-4C02-4587-AB93-E24FEAADC6D0}" destId="{A4BB86C6-DCA7-499F-A0ED-5AA74FD3C542}" srcOrd="0" destOrd="0" parTransId="{276810D3-4498-40AE-B8B2-C708A854D0A4}" sibTransId="{F3022997-446F-4DE2-B86B-FBA13DE8FCAA}"/>
    <dgm:cxn modelId="{FCF1F623-B811-4E28-A5CB-AF8E1C6E498A}" type="presOf" srcId="{344C1851-25D6-41A6-9478-A9E9D4640473}" destId="{FF165FBD-59A9-4678-A940-10774CABA714}" srcOrd="0" destOrd="0" presId="urn:microsoft.com/office/officeart/2005/8/layout/lProcess2"/>
    <dgm:cxn modelId="{93366BAA-F2B0-4DA7-B86C-D443A839EC90}" srcId="{D111FCE8-4C02-4587-AB93-E24FEAADC6D0}" destId="{344C1851-25D6-41A6-9478-A9E9D4640473}" srcOrd="1" destOrd="0" parTransId="{EF134584-9776-45CA-8D1F-1F883145D925}" sibTransId="{F12C49E8-4FD6-4CC4-9E1F-8352B4EB7C74}"/>
    <dgm:cxn modelId="{CF3E8B77-A6A7-445D-8FE3-334316DC86CF}" srcId="{51891AC2-00F1-43B9-BAB1-270B6C43FF8E}" destId="{529D08D7-63AA-4D7D-A922-5AB68D53F5FB}" srcOrd="0" destOrd="0" parTransId="{87470C5D-1244-4AD8-9DA8-B7C61085794E}" sibTransId="{9B932898-E071-4BAA-873B-905881EE9291}"/>
    <dgm:cxn modelId="{4D467616-3FBE-4532-8C7A-0CA10C9247BB}" type="presOf" srcId="{D21EAD62-7963-4FF7-AA92-AEFEBE2B375B}" destId="{B54E3ADB-2823-4950-80DA-85859CC861DE}" srcOrd="0" destOrd="0" presId="urn:microsoft.com/office/officeart/2005/8/layout/lProcess2"/>
    <dgm:cxn modelId="{FD2642F4-32C3-4389-A2CF-D09E09A71C93}" type="presOf" srcId="{51891AC2-00F1-43B9-BAB1-270B6C43FF8E}" destId="{97078FF7-20F0-47A3-9CB4-E32AEF9031EB}" srcOrd="0" destOrd="0" presId="urn:microsoft.com/office/officeart/2005/8/layout/lProcess2"/>
    <dgm:cxn modelId="{C7E5561D-E6E8-4C01-8A71-A2E573ECA60D}" srcId="{C8C8B14E-EE10-4CBC-B9AB-A82477B52022}" destId="{51891AC2-00F1-43B9-BAB1-270B6C43FF8E}" srcOrd="2" destOrd="0" parTransId="{5AC814AF-4390-42EF-A2DC-94FD4E81662E}" sibTransId="{E065F2FB-83E3-4082-852A-9AFBCB1937E2}"/>
    <dgm:cxn modelId="{5759766B-B321-42DD-8700-96B8671882A7}" type="presOf" srcId="{529D08D7-63AA-4D7D-A922-5AB68D53F5FB}" destId="{6BD4B5AE-F2AB-4348-AC79-CB1B5057B29F}" srcOrd="0" destOrd="0" presId="urn:microsoft.com/office/officeart/2005/8/layout/lProcess2"/>
    <dgm:cxn modelId="{33364E2C-EA23-480B-8A11-A70AB556046E}" srcId="{C8C8B14E-EE10-4CBC-B9AB-A82477B52022}" destId="{D21EAD62-7963-4FF7-AA92-AEFEBE2B375B}" srcOrd="1" destOrd="0" parTransId="{289D105A-91A6-4127-B8FE-F75FFD7737AA}" sibTransId="{8261B2C8-7252-4D8B-9A33-0342DE18DD20}"/>
    <dgm:cxn modelId="{50187999-B399-4FFC-BD99-51416F1A03D2}" type="presOf" srcId="{C8C8B14E-EE10-4CBC-B9AB-A82477B52022}" destId="{74935183-D227-4E73-B00A-F1B0D3927B4C}" srcOrd="0" destOrd="0" presId="urn:microsoft.com/office/officeart/2005/8/layout/lProcess2"/>
    <dgm:cxn modelId="{50A51112-4296-4251-ABE0-AEDF11DDEE7C}" srcId="{51891AC2-00F1-43B9-BAB1-270B6C43FF8E}" destId="{191F66C4-92F0-4C75-BF70-443D5F7DE69C}" srcOrd="1" destOrd="0" parTransId="{824B7722-8835-482D-B26F-0EBAF9CD377B}" sibTransId="{E787717A-49A5-45E2-AD8B-ED3D4D562707}"/>
    <dgm:cxn modelId="{29D140C7-F075-48F4-9831-EBF0AD0F92A6}" type="presOf" srcId="{191F66C4-92F0-4C75-BF70-443D5F7DE69C}" destId="{CAD5ABDF-518E-4A13-BECE-C21E22DF60E7}" srcOrd="0" destOrd="0" presId="urn:microsoft.com/office/officeart/2005/8/layout/lProcess2"/>
    <dgm:cxn modelId="{1728A7A5-FAE3-4336-B0EE-D3FD95E10EEE}" srcId="{C8C8B14E-EE10-4CBC-B9AB-A82477B52022}" destId="{D111FCE8-4C02-4587-AB93-E24FEAADC6D0}" srcOrd="0" destOrd="0" parTransId="{BBB1BE43-FF49-4781-815B-4181C4EEA7F0}" sibTransId="{9C5F3C15-8AC1-4EB2-92E5-C1F16FB6E9A6}"/>
    <dgm:cxn modelId="{F4E215F0-BE4C-47D1-8F46-6DECE3E2DF70}" type="presOf" srcId="{51891AC2-00F1-43B9-BAB1-270B6C43FF8E}" destId="{FB44D94B-6AF6-4508-B336-498FC0E7F206}" srcOrd="1" destOrd="0" presId="urn:microsoft.com/office/officeart/2005/8/layout/lProcess2"/>
    <dgm:cxn modelId="{32C1AC69-91D8-40AE-9D6C-7791D73D84E4}" type="presParOf" srcId="{74935183-D227-4E73-B00A-F1B0D3927B4C}" destId="{D02C930C-82D3-4A59-A861-7AE0EF494438}" srcOrd="0" destOrd="0" presId="urn:microsoft.com/office/officeart/2005/8/layout/lProcess2"/>
    <dgm:cxn modelId="{9A4BC750-D3C2-42CE-A522-66A3413C765F}" type="presParOf" srcId="{D02C930C-82D3-4A59-A861-7AE0EF494438}" destId="{CE504BF6-3590-4225-8DDE-E670177DB059}" srcOrd="0" destOrd="0" presId="urn:microsoft.com/office/officeart/2005/8/layout/lProcess2"/>
    <dgm:cxn modelId="{A56CCC75-8FFA-4C59-867A-78D79537C60B}" type="presParOf" srcId="{D02C930C-82D3-4A59-A861-7AE0EF494438}" destId="{57707A9B-7230-4ED1-9F26-C956AED1DFC6}" srcOrd="1" destOrd="0" presId="urn:microsoft.com/office/officeart/2005/8/layout/lProcess2"/>
    <dgm:cxn modelId="{B1583DB1-B819-45EE-B8C9-AA8B1C97CBD7}" type="presParOf" srcId="{D02C930C-82D3-4A59-A861-7AE0EF494438}" destId="{8BD152D6-91B4-4DDE-865C-638F0BE8F7EF}" srcOrd="2" destOrd="0" presId="urn:microsoft.com/office/officeart/2005/8/layout/lProcess2"/>
    <dgm:cxn modelId="{E468F34C-6B2F-4233-82DD-D0F5CE05ACDA}" type="presParOf" srcId="{8BD152D6-91B4-4DDE-865C-638F0BE8F7EF}" destId="{E6AF9127-C15B-4280-A830-969E5293CE9F}" srcOrd="0" destOrd="0" presId="urn:microsoft.com/office/officeart/2005/8/layout/lProcess2"/>
    <dgm:cxn modelId="{464EFC21-40EC-4675-8E16-60323A86A97A}" type="presParOf" srcId="{E6AF9127-C15B-4280-A830-969E5293CE9F}" destId="{9A13129E-13DB-4936-B692-BEC47CDCE8D5}" srcOrd="0" destOrd="0" presId="urn:microsoft.com/office/officeart/2005/8/layout/lProcess2"/>
    <dgm:cxn modelId="{BB09FE12-CBAE-4D22-AADF-DA91E777EF2F}" type="presParOf" srcId="{E6AF9127-C15B-4280-A830-969E5293CE9F}" destId="{BF8E9E18-B3A8-4320-BD0F-9B552236DAE6}" srcOrd="1" destOrd="0" presId="urn:microsoft.com/office/officeart/2005/8/layout/lProcess2"/>
    <dgm:cxn modelId="{9414D460-436C-4F34-8DF5-FEAE834F9F68}" type="presParOf" srcId="{E6AF9127-C15B-4280-A830-969E5293CE9F}" destId="{FF165FBD-59A9-4678-A940-10774CABA714}" srcOrd="2" destOrd="0" presId="urn:microsoft.com/office/officeart/2005/8/layout/lProcess2"/>
    <dgm:cxn modelId="{B13BF0D2-1E23-4594-82B8-1B098FC286AD}" type="presParOf" srcId="{74935183-D227-4E73-B00A-F1B0D3927B4C}" destId="{0B33A06F-D0FE-4E2F-81BB-0343AB663F16}" srcOrd="1" destOrd="0" presId="urn:microsoft.com/office/officeart/2005/8/layout/lProcess2"/>
    <dgm:cxn modelId="{61E68331-C647-44D5-B7F6-5F37AD3EA3EF}" type="presParOf" srcId="{74935183-D227-4E73-B00A-F1B0D3927B4C}" destId="{48462AD2-0D71-4A2C-B245-93F7A58D27B9}" srcOrd="2" destOrd="0" presId="urn:microsoft.com/office/officeart/2005/8/layout/lProcess2"/>
    <dgm:cxn modelId="{7D1AC9C4-5200-4DA3-B4E2-C26168A24ABC}" type="presParOf" srcId="{48462AD2-0D71-4A2C-B245-93F7A58D27B9}" destId="{B54E3ADB-2823-4950-80DA-85859CC861DE}" srcOrd="0" destOrd="0" presId="urn:microsoft.com/office/officeart/2005/8/layout/lProcess2"/>
    <dgm:cxn modelId="{ADA6AE8E-DEE6-4BE9-BB19-4C6EBDCA3AA7}" type="presParOf" srcId="{48462AD2-0D71-4A2C-B245-93F7A58D27B9}" destId="{539C55DB-3556-432D-AB27-EF797A22356E}" srcOrd="1" destOrd="0" presId="urn:microsoft.com/office/officeart/2005/8/layout/lProcess2"/>
    <dgm:cxn modelId="{A1DD8330-8178-4C83-A2F4-B51AFADD3828}" type="presParOf" srcId="{48462AD2-0D71-4A2C-B245-93F7A58D27B9}" destId="{9852BD4E-566B-4908-8D0C-CA2E38F9212F}" srcOrd="2" destOrd="0" presId="urn:microsoft.com/office/officeart/2005/8/layout/lProcess2"/>
    <dgm:cxn modelId="{BE894EE2-F520-4989-8103-A72FA42EC8FE}" type="presParOf" srcId="{9852BD4E-566B-4908-8D0C-CA2E38F9212F}" destId="{8085DADB-D9A3-4D4F-8A84-BA64DFD7C48D}" srcOrd="0" destOrd="0" presId="urn:microsoft.com/office/officeart/2005/8/layout/lProcess2"/>
    <dgm:cxn modelId="{5094570A-73C6-4E77-AF7E-822400F865A5}" type="presParOf" srcId="{8085DADB-D9A3-4D4F-8A84-BA64DFD7C48D}" destId="{5E02895E-6993-4E1A-8605-5306828FEF2B}" srcOrd="0" destOrd="0" presId="urn:microsoft.com/office/officeart/2005/8/layout/lProcess2"/>
    <dgm:cxn modelId="{1D8ED5F7-D732-44FA-9484-536F75C15BED}" type="presParOf" srcId="{8085DADB-D9A3-4D4F-8A84-BA64DFD7C48D}" destId="{9D5679B7-7BEA-4E0C-8002-784500290DA1}" srcOrd="1" destOrd="0" presId="urn:microsoft.com/office/officeart/2005/8/layout/lProcess2"/>
    <dgm:cxn modelId="{1663480E-3359-416D-835A-5589FDAE7879}" type="presParOf" srcId="{8085DADB-D9A3-4D4F-8A84-BA64DFD7C48D}" destId="{2B7CFC75-B1D2-4AC2-8223-D9DBFDFDF2F3}" srcOrd="2" destOrd="0" presId="urn:microsoft.com/office/officeart/2005/8/layout/lProcess2"/>
    <dgm:cxn modelId="{6AD15CE2-5E1D-425F-8D6B-32C679229EE5}" type="presParOf" srcId="{74935183-D227-4E73-B00A-F1B0D3927B4C}" destId="{8037710F-97B7-439F-940C-87EB0B10A825}" srcOrd="3" destOrd="0" presId="urn:microsoft.com/office/officeart/2005/8/layout/lProcess2"/>
    <dgm:cxn modelId="{D020B952-E231-4D98-8CDB-8E075FBD38FF}" type="presParOf" srcId="{74935183-D227-4E73-B00A-F1B0D3927B4C}" destId="{CCC354A2-AFED-4EB1-94E6-9BB6EBC8E827}" srcOrd="4" destOrd="0" presId="urn:microsoft.com/office/officeart/2005/8/layout/lProcess2"/>
    <dgm:cxn modelId="{25931A73-0997-4696-91B7-88B37E517682}" type="presParOf" srcId="{CCC354A2-AFED-4EB1-94E6-9BB6EBC8E827}" destId="{97078FF7-20F0-47A3-9CB4-E32AEF9031EB}" srcOrd="0" destOrd="0" presId="urn:microsoft.com/office/officeart/2005/8/layout/lProcess2"/>
    <dgm:cxn modelId="{1ED2C51B-D89A-4CDD-BFDF-9390AF4F21E8}" type="presParOf" srcId="{CCC354A2-AFED-4EB1-94E6-9BB6EBC8E827}" destId="{FB44D94B-6AF6-4508-B336-498FC0E7F206}" srcOrd="1" destOrd="0" presId="urn:microsoft.com/office/officeart/2005/8/layout/lProcess2"/>
    <dgm:cxn modelId="{BE2049D7-F3D5-4E4A-A2D5-84C6D640F11B}" type="presParOf" srcId="{CCC354A2-AFED-4EB1-94E6-9BB6EBC8E827}" destId="{AA235A90-3081-45C0-B83C-C932BD8DE7CB}" srcOrd="2" destOrd="0" presId="urn:microsoft.com/office/officeart/2005/8/layout/lProcess2"/>
    <dgm:cxn modelId="{13B17DB4-AE79-4E3E-BB58-2B8703D73B09}" type="presParOf" srcId="{AA235A90-3081-45C0-B83C-C932BD8DE7CB}" destId="{9FDC34F8-861F-4356-B45A-CFA86011CE68}" srcOrd="0" destOrd="0" presId="urn:microsoft.com/office/officeart/2005/8/layout/lProcess2"/>
    <dgm:cxn modelId="{2194D70C-A5B7-4387-BB91-08B8142FA2B0}" type="presParOf" srcId="{9FDC34F8-861F-4356-B45A-CFA86011CE68}" destId="{6BD4B5AE-F2AB-4348-AC79-CB1B5057B29F}" srcOrd="0" destOrd="0" presId="urn:microsoft.com/office/officeart/2005/8/layout/lProcess2"/>
    <dgm:cxn modelId="{253B6109-09BD-499E-91C4-41FB2048265F}" type="presParOf" srcId="{9FDC34F8-861F-4356-B45A-CFA86011CE68}" destId="{D94D0176-632D-4310-A2E6-D16E660FE13B}" srcOrd="1" destOrd="0" presId="urn:microsoft.com/office/officeart/2005/8/layout/lProcess2"/>
    <dgm:cxn modelId="{24D6CD83-F866-425E-B025-1365DBA98015}" type="presParOf" srcId="{9FDC34F8-861F-4356-B45A-CFA86011CE68}" destId="{CAD5ABDF-518E-4A13-BECE-C21E22DF60E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D9567-FAFF-45E6-8166-569E829DF7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3579C5-5D01-447E-BD0A-BCBB9645CFAF}" type="pres">
      <dgm:prSet presAssocID="{C18D9567-FAFF-45E6-8166-569E829DF765}" presName="diagram" presStyleCnt="0">
        <dgm:presLayoutVars>
          <dgm:dir/>
          <dgm:resizeHandles val="exact"/>
        </dgm:presLayoutVars>
      </dgm:prSet>
      <dgm:spPr/>
    </dgm:pt>
  </dgm:ptLst>
  <dgm:cxnLst>
    <dgm:cxn modelId="{BCBC66CF-200E-4281-8BA8-83B0B6B9CD88}" type="presOf" srcId="{C18D9567-FAFF-45E6-8166-569E829DF765}" destId="{0C3579C5-5D01-447E-BD0A-BCBB9645CFA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D9567-FAFF-45E6-8166-569E829DF7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3579C5-5D01-447E-BD0A-BCBB9645CFAF}" type="pres">
      <dgm:prSet presAssocID="{C18D9567-FAFF-45E6-8166-569E829DF765}" presName="diagram" presStyleCnt="0">
        <dgm:presLayoutVars>
          <dgm:dir/>
          <dgm:resizeHandles val="exact"/>
        </dgm:presLayoutVars>
      </dgm:prSet>
      <dgm:spPr/>
    </dgm:pt>
  </dgm:ptLst>
  <dgm:cxnLst>
    <dgm:cxn modelId="{BCBC66CF-200E-4281-8BA8-83B0B6B9CD88}" type="presOf" srcId="{C18D9567-FAFF-45E6-8166-569E829DF765}" destId="{0C3579C5-5D01-447E-BD0A-BCBB9645CFA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4F668E-6B8A-438D-8907-FEFFA628BFC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85790AB7-E1D4-4EBB-BBA7-FC9DC3CFD349}">
      <dgm:prSet phldrT="[Text]"/>
      <dgm:spPr>
        <a:solidFill>
          <a:srgbClr val="1A9CB0"/>
        </a:solidFill>
        <a:ln>
          <a:solidFill>
            <a:srgbClr val="1A9CB0"/>
          </a:solidFill>
        </a:ln>
      </dgm:spPr>
      <dgm:t>
        <a:bodyPr/>
        <a:lstStyle/>
        <a:p>
          <a:r>
            <a:rPr lang="en-US" dirty="0"/>
            <a:t>GitHub</a:t>
          </a:r>
        </a:p>
      </dgm:t>
    </dgm:pt>
    <dgm:pt modelId="{2925D665-72AC-4BAD-80AF-4A45BF69BC92}" type="parTrans" cxnId="{80332EAC-4DE4-4FCE-BBA9-99F5370A2CD8}">
      <dgm:prSet/>
      <dgm:spPr/>
      <dgm:t>
        <a:bodyPr/>
        <a:lstStyle/>
        <a:p>
          <a:endParaRPr lang="en-US"/>
        </a:p>
      </dgm:t>
    </dgm:pt>
    <dgm:pt modelId="{F834DA5E-E08D-4B71-A210-05698528F5E0}" type="sibTrans" cxnId="{80332EAC-4DE4-4FCE-BBA9-99F5370A2CD8}">
      <dgm:prSet/>
      <dgm:spPr>
        <a:solidFill>
          <a:srgbClr val="A3C644"/>
        </a:solidFill>
      </dgm:spPr>
      <dgm:t>
        <a:bodyPr/>
        <a:lstStyle/>
        <a:p>
          <a:endParaRPr lang="en-US"/>
        </a:p>
      </dgm:t>
    </dgm:pt>
    <dgm:pt modelId="{AC3B8C66-F57D-4AE3-A6D4-6F05914DCC2C}">
      <dgm:prSet phldrT="[Text]"/>
      <dgm:spPr>
        <a:solidFill>
          <a:srgbClr val="464547"/>
        </a:solidFill>
        <a:ln>
          <a:solidFill>
            <a:srgbClr val="464547"/>
          </a:solidFill>
        </a:ln>
      </dgm:spPr>
      <dgm:t>
        <a:bodyPr/>
        <a:lstStyle/>
        <a:p>
          <a:r>
            <a:rPr lang="en-US" dirty="0"/>
            <a:t>First Job</a:t>
          </a:r>
        </a:p>
      </dgm:t>
    </dgm:pt>
    <dgm:pt modelId="{77B80B31-90E7-424C-9EC5-3D84ED1E3438}" type="parTrans" cxnId="{8241E2E6-1334-43D9-872A-BBC5C0F4F79B}">
      <dgm:prSet/>
      <dgm:spPr/>
      <dgm:t>
        <a:bodyPr/>
        <a:lstStyle/>
        <a:p>
          <a:endParaRPr lang="en-US"/>
        </a:p>
      </dgm:t>
    </dgm:pt>
    <dgm:pt modelId="{8744F01E-8953-495F-966D-DF7B6B5102D8}" type="sibTrans" cxnId="{8241E2E6-1334-43D9-872A-BBC5C0F4F79B}">
      <dgm:prSet/>
      <dgm:spPr>
        <a:solidFill>
          <a:srgbClr val="A3C644"/>
        </a:solidFill>
        <a:ln>
          <a:solidFill>
            <a:srgbClr val="A3C644"/>
          </a:solidFill>
        </a:ln>
      </dgm:spPr>
      <dgm:t>
        <a:bodyPr/>
        <a:lstStyle/>
        <a:p>
          <a:endParaRPr lang="en-US"/>
        </a:p>
      </dgm:t>
    </dgm:pt>
    <dgm:pt modelId="{786ABE0C-9BCC-4239-8A44-767E2C404CF0}">
      <dgm:prSet phldrT="[Text]"/>
      <dgm:spPr>
        <a:solidFill>
          <a:srgbClr val="B22746"/>
        </a:solidFill>
        <a:ln>
          <a:solidFill>
            <a:srgbClr val="B22746"/>
          </a:solidFill>
        </a:ln>
      </dgm:spPr>
      <dgm:t>
        <a:bodyPr/>
        <a:lstStyle/>
        <a:p>
          <a:r>
            <a:rPr lang="en-US" dirty="0"/>
            <a:t>PowerShell + ARM + Pester</a:t>
          </a:r>
        </a:p>
      </dgm:t>
    </dgm:pt>
    <dgm:pt modelId="{1CC3BAAD-B3C5-4EFD-BCD3-13834766BEA5}" type="parTrans" cxnId="{D2763D27-C9AA-4FA1-B52B-644B1D0FC31F}">
      <dgm:prSet/>
      <dgm:spPr/>
      <dgm:t>
        <a:bodyPr/>
        <a:lstStyle/>
        <a:p>
          <a:endParaRPr lang="en-US"/>
        </a:p>
      </dgm:t>
    </dgm:pt>
    <dgm:pt modelId="{19F756F5-AADD-4F21-8495-81D8EFEECF9C}" type="sibTrans" cxnId="{D2763D27-C9AA-4FA1-B52B-644B1D0FC31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D6382A7-994F-40E6-9AC2-EEE9360A14F2}">
      <dgm:prSet phldrT="[Text]"/>
      <dgm:spPr>
        <a:solidFill>
          <a:srgbClr val="464547"/>
        </a:solidFill>
        <a:ln>
          <a:solidFill>
            <a:srgbClr val="464547"/>
          </a:solidFill>
        </a:ln>
      </dgm:spPr>
      <dgm:t>
        <a:bodyPr/>
        <a:lstStyle/>
        <a:p>
          <a:r>
            <a:rPr lang="en-US" dirty="0"/>
            <a:t>Second Job</a:t>
          </a:r>
        </a:p>
      </dgm:t>
    </dgm:pt>
    <dgm:pt modelId="{DFFEEB36-9CDB-486E-B41D-7E048ACFFF4A}" type="parTrans" cxnId="{7298B272-8DB1-437D-A192-685D3C741019}">
      <dgm:prSet/>
      <dgm:spPr/>
      <dgm:t>
        <a:bodyPr/>
        <a:lstStyle/>
        <a:p>
          <a:endParaRPr lang="en-US"/>
        </a:p>
      </dgm:t>
    </dgm:pt>
    <dgm:pt modelId="{CA3AEA5D-25B5-46EF-8473-68FFCF595BAF}" type="sibTrans" cxnId="{7298B272-8DB1-437D-A192-685D3C741019}">
      <dgm:prSet/>
      <dgm:spPr>
        <a:solidFill>
          <a:srgbClr val="A3C644"/>
        </a:solidFill>
      </dgm:spPr>
      <dgm:t>
        <a:bodyPr/>
        <a:lstStyle/>
        <a:p>
          <a:endParaRPr lang="en-US"/>
        </a:p>
      </dgm:t>
    </dgm:pt>
    <dgm:pt modelId="{54C62135-F021-42A3-B480-D505FFC0255E}">
      <dgm:prSet phldrT="[Text]"/>
      <dgm:spPr>
        <a:solidFill>
          <a:srgbClr val="1A9CB0"/>
        </a:solidFill>
        <a:ln>
          <a:solidFill>
            <a:srgbClr val="1A9CB0"/>
          </a:solidFill>
        </a:ln>
      </dgm:spPr>
      <dgm:t>
        <a:bodyPr/>
        <a:lstStyle/>
        <a:p>
          <a:r>
            <a:rPr lang="en-US" dirty="0"/>
            <a:t>Working Production</a:t>
          </a:r>
        </a:p>
      </dgm:t>
    </dgm:pt>
    <dgm:pt modelId="{FE34BB2D-4B83-4E88-8CA9-0C2946C7B786}" type="parTrans" cxnId="{8C88FA27-D88C-45FC-9E1A-DD43475E5A62}">
      <dgm:prSet/>
      <dgm:spPr/>
      <dgm:t>
        <a:bodyPr/>
        <a:lstStyle/>
        <a:p>
          <a:endParaRPr lang="en-US"/>
        </a:p>
      </dgm:t>
    </dgm:pt>
    <dgm:pt modelId="{FC1C6D41-4FB6-4CA6-82CA-303F3CC520B9}" type="sibTrans" cxnId="{8C88FA27-D88C-45FC-9E1A-DD43475E5A62}">
      <dgm:prSet/>
      <dgm:spPr>
        <a:solidFill>
          <a:srgbClr val="A3C644"/>
        </a:solidFill>
        <a:ln>
          <a:solidFill>
            <a:srgbClr val="A3C644"/>
          </a:solidFill>
        </a:ln>
      </dgm:spPr>
      <dgm:t>
        <a:bodyPr/>
        <a:lstStyle/>
        <a:p>
          <a:endParaRPr lang="en-US"/>
        </a:p>
      </dgm:t>
    </dgm:pt>
    <dgm:pt modelId="{5CB6F745-A86B-47BC-BEAD-9095CD2A473E}">
      <dgm:prSet phldrT="[Text]"/>
      <dgm:spPr>
        <a:solidFill>
          <a:srgbClr val="A3C644"/>
        </a:solidFill>
        <a:ln>
          <a:solidFill>
            <a:srgbClr val="A3C644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Profit</a:t>
          </a:r>
        </a:p>
      </dgm:t>
    </dgm:pt>
    <dgm:pt modelId="{28A7FA74-0EA1-4356-B094-0CB7F2406CA4}" type="parTrans" cxnId="{CF80367A-4D16-490A-8D15-2FB071AD1BCC}">
      <dgm:prSet/>
      <dgm:spPr/>
      <dgm:t>
        <a:bodyPr/>
        <a:lstStyle/>
        <a:p>
          <a:endParaRPr lang="en-US"/>
        </a:p>
      </dgm:t>
    </dgm:pt>
    <dgm:pt modelId="{695AF8B3-15AF-4CA7-B126-B0DF3869CB08}" type="sibTrans" cxnId="{CF80367A-4D16-490A-8D15-2FB071AD1BCC}">
      <dgm:prSet/>
      <dgm:spPr/>
      <dgm:t>
        <a:bodyPr/>
        <a:lstStyle/>
        <a:p>
          <a:endParaRPr lang="en-US"/>
        </a:p>
      </dgm:t>
    </dgm:pt>
    <dgm:pt modelId="{2BE3B81B-BA03-46AA-A175-FEEDC99C9A4F}" type="pres">
      <dgm:prSet presAssocID="{D94F668E-6B8A-438D-8907-FEFFA628BFC5}" presName="diagram" presStyleCnt="0">
        <dgm:presLayoutVars>
          <dgm:dir/>
          <dgm:resizeHandles val="exact"/>
        </dgm:presLayoutVars>
      </dgm:prSet>
      <dgm:spPr/>
    </dgm:pt>
    <dgm:pt modelId="{945D396A-3785-4FC6-A1A3-7B43272FDEE1}" type="pres">
      <dgm:prSet presAssocID="{85790AB7-E1D4-4EBB-BBA7-FC9DC3CFD349}" presName="node" presStyleLbl="node1" presStyleIdx="0" presStyleCnt="6">
        <dgm:presLayoutVars>
          <dgm:bulletEnabled val="1"/>
        </dgm:presLayoutVars>
      </dgm:prSet>
      <dgm:spPr/>
    </dgm:pt>
    <dgm:pt modelId="{BAEE299C-7547-423A-BA7E-EF86AAC6C226}" type="pres">
      <dgm:prSet presAssocID="{F834DA5E-E08D-4B71-A210-05698528F5E0}" presName="sibTrans" presStyleLbl="sibTrans2D1" presStyleIdx="0" presStyleCnt="5"/>
      <dgm:spPr/>
    </dgm:pt>
    <dgm:pt modelId="{508899F9-3324-4D43-B21B-991436AE6FC1}" type="pres">
      <dgm:prSet presAssocID="{F834DA5E-E08D-4B71-A210-05698528F5E0}" presName="connectorText" presStyleLbl="sibTrans2D1" presStyleIdx="0" presStyleCnt="5"/>
      <dgm:spPr/>
    </dgm:pt>
    <dgm:pt modelId="{1FDEFC5B-CE67-4C13-8A65-AA9092BB43FB}" type="pres">
      <dgm:prSet presAssocID="{AC3B8C66-F57D-4AE3-A6D4-6F05914DCC2C}" presName="node" presStyleLbl="node1" presStyleIdx="1" presStyleCnt="6">
        <dgm:presLayoutVars>
          <dgm:bulletEnabled val="1"/>
        </dgm:presLayoutVars>
      </dgm:prSet>
      <dgm:spPr/>
    </dgm:pt>
    <dgm:pt modelId="{A9DDD3B3-860F-4390-9489-E3127E8B8232}" type="pres">
      <dgm:prSet presAssocID="{8744F01E-8953-495F-966D-DF7B6B5102D8}" presName="sibTrans" presStyleLbl="sibTrans2D1" presStyleIdx="1" presStyleCnt="5"/>
      <dgm:spPr/>
    </dgm:pt>
    <dgm:pt modelId="{1831CA7D-9193-4338-BECA-24BC7B8EA705}" type="pres">
      <dgm:prSet presAssocID="{8744F01E-8953-495F-966D-DF7B6B5102D8}" presName="connectorText" presStyleLbl="sibTrans2D1" presStyleIdx="1" presStyleCnt="5"/>
      <dgm:spPr/>
    </dgm:pt>
    <dgm:pt modelId="{E1AEF90E-6631-41C7-86C5-9784DB9425C4}" type="pres">
      <dgm:prSet presAssocID="{786ABE0C-9BCC-4239-8A44-767E2C404CF0}" presName="node" presStyleLbl="node1" presStyleIdx="2" presStyleCnt="6">
        <dgm:presLayoutVars>
          <dgm:bulletEnabled val="1"/>
        </dgm:presLayoutVars>
      </dgm:prSet>
      <dgm:spPr/>
    </dgm:pt>
    <dgm:pt modelId="{226BACBC-EE9F-4573-AA6E-F3BFCA9717A3}" type="pres">
      <dgm:prSet presAssocID="{19F756F5-AADD-4F21-8495-81D8EFEECF9C}" presName="sibTrans" presStyleLbl="sibTrans2D1" presStyleIdx="2" presStyleCnt="5"/>
      <dgm:spPr/>
    </dgm:pt>
    <dgm:pt modelId="{77A0C3A6-F531-4B6B-A306-1BA2C7CEE57D}" type="pres">
      <dgm:prSet presAssocID="{19F756F5-AADD-4F21-8495-81D8EFEECF9C}" presName="connectorText" presStyleLbl="sibTrans2D1" presStyleIdx="2" presStyleCnt="5"/>
      <dgm:spPr/>
    </dgm:pt>
    <dgm:pt modelId="{1FF95E66-5109-42FA-85C8-578343D7B603}" type="pres">
      <dgm:prSet presAssocID="{8D6382A7-994F-40E6-9AC2-EEE9360A14F2}" presName="node" presStyleLbl="node1" presStyleIdx="3" presStyleCnt="6">
        <dgm:presLayoutVars>
          <dgm:bulletEnabled val="1"/>
        </dgm:presLayoutVars>
      </dgm:prSet>
      <dgm:spPr/>
    </dgm:pt>
    <dgm:pt modelId="{4CC2B305-4208-4D44-8BE2-DADF41FD04AA}" type="pres">
      <dgm:prSet presAssocID="{CA3AEA5D-25B5-46EF-8473-68FFCF595BAF}" presName="sibTrans" presStyleLbl="sibTrans2D1" presStyleIdx="3" presStyleCnt="5"/>
      <dgm:spPr/>
    </dgm:pt>
    <dgm:pt modelId="{55378EFF-1158-4487-941F-683399116ADE}" type="pres">
      <dgm:prSet presAssocID="{CA3AEA5D-25B5-46EF-8473-68FFCF595BAF}" presName="connectorText" presStyleLbl="sibTrans2D1" presStyleIdx="3" presStyleCnt="5"/>
      <dgm:spPr/>
    </dgm:pt>
    <dgm:pt modelId="{1E4F63FE-E2B0-4465-B90B-61286ED2F5EF}" type="pres">
      <dgm:prSet presAssocID="{54C62135-F021-42A3-B480-D505FFC0255E}" presName="node" presStyleLbl="node1" presStyleIdx="4" presStyleCnt="6">
        <dgm:presLayoutVars>
          <dgm:bulletEnabled val="1"/>
        </dgm:presLayoutVars>
      </dgm:prSet>
      <dgm:spPr/>
    </dgm:pt>
    <dgm:pt modelId="{5207961B-B9C5-4E9F-AAE6-116C0E652E81}" type="pres">
      <dgm:prSet presAssocID="{FC1C6D41-4FB6-4CA6-82CA-303F3CC520B9}" presName="sibTrans" presStyleLbl="sibTrans2D1" presStyleIdx="4" presStyleCnt="5"/>
      <dgm:spPr/>
    </dgm:pt>
    <dgm:pt modelId="{DE9EFF7A-FC2B-41EF-87D7-370E41FC3E2A}" type="pres">
      <dgm:prSet presAssocID="{FC1C6D41-4FB6-4CA6-82CA-303F3CC520B9}" presName="connectorText" presStyleLbl="sibTrans2D1" presStyleIdx="4" presStyleCnt="5"/>
      <dgm:spPr/>
    </dgm:pt>
    <dgm:pt modelId="{6100C845-CD05-4009-B53C-1A60C9015499}" type="pres">
      <dgm:prSet presAssocID="{5CB6F745-A86B-47BC-BEAD-9095CD2A473E}" presName="node" presStyleLbl="node1" presStyleIdx="5" presStyleCnt="6">
        <dgm:presLayoutVars>
          <dgm:bulletEnabled val="1"/>
        </dgm:presLayoutVars>
      </dgm:prSet>
      <dgm:spPr/>
    </dgm:pt>
  </dgm:ptLst>
  <dgm:cxnLst>
    <dgm:cxn modelId="{80332EAC-4DE4-4FCE-BBA9-99F5370A2CD8}" srcId="{D94F668E-6B8A-438D-8907-FEFFA628BFC5}" destId="{85790AB7-E1D4-4EBB-BBA7-FC9DC3CFD349}" srcOrd="0" destOrd="0" parTransId="{2925D665-72AC-4BAD-80AF-4A45BF69BC92}" sibTransId="{F834DA5E-E08D-4B71-A210-05698528F5E0}"/>
    <dgm:cxn modelId="{D2763D27-C9AA-4FA1-B52B-644B1D0FC31F}" srcId="{D94F668E-6B8A-438D-8907-FEFFA628BFC5}" destId="{786ABE0C-9BCC-4239-8A44-767E2C404CF0}" srcOrd="2" destOrd="0" parTransId="{1CC3BAAD-B3C5-4EFD-BCD3-13834766BEA5}" sibTransId="{19F756F5-AADD-4F21-8495-81D8EFEECF9C}"/>
    <dgm:cxn modelId="{AD237DB5-A38D-4BC3-B5FC-823C31C85B63}" type="presOf" srcId="{FC1C6D41-4FB6-4CA6-82CA-303F3CC520B9}" destId="{5207961B-B9C5-4E9F-AAE6-116C0E652E81}" srcOrd="0" destOrd="0" presId="urn:microsoft.com/office/officeart/2005/8/layout/process5"/>
    <dgm:cxn modelId="{8241E2E6-1334-43D9-872A-BBC5C0F4F79B}" srcId="{D94F668E-6B8A-438D-8907-FEFFA628BFC5}" destId="{AC3B8C66-F57D-4AE3-A6D4-6F05914DCC2C}" srcOrd="1" destOrd="0" parTransId="{77B80B31-90E7-424C-9EC5-3D84ED1E3438}" sibTransId="{8744F01E-8953-495F-966D-DF7B6B5102D8}"/>
    <dgm:cxn modelId="{8C88FA27-D88C-45FC-9E1A-DD43475E5A62}" srcId="{D94F668E-6B8A-438D-8907-FEFFA628BFC5}" destId="{54C62135-F021-42A3-B480-D505FFC0255E}" srcOrd="4" destOrd="0" parTransId="{FE34BB2D-4B83-4E88-8CA9-0C2946C7B786}" sibTransId="{FC1C6D41-4FB6-4CA6-82CA-303F3CC520B9}"/>
    <dgm:cxn modelId="{14CC33A8-6EA4-47FE-B7D0-D4838CA82E7F}" type="presOf" srcId="{54C62135-F021-42A3-B480-D505FFC0255E}" destId="{1E4F63FE-E2B0-4465-B90B-61286ED2F5EF}" srcOrd="0" destOrd="0" presId="urn:microsoft.com/office/officeart/2005/8/layout/process5"/>
    <dgm:cxn modelId="{0B7BD9BE-E3E3-47A9-931D-5FBF96726F2F}" type="presOf" srcId="{F834DA5E-E08D-4B71-A210-05698528F5E0}" destId="{508899F9-3324-4D43-B21B-991436AE6FC1}" srcOrd="1" destOrd="0" presId="urn:microsoft.com/office/officeart/2005/8/layout/process5"/>
    <dgm:cxn modelId="{D7EE5624-17B9-4300-9FEA-BA804C77818D}" type="presOf" srcId="{FC1C6D41-4FB6-4CA6-82CA-303F3CC520B9}" destId="{DE9EFF7A-FC2B-41EF-87D7-370E41FC3E2A}" srcOrd="1" destOrd="0" presId="urn:microsoft.com/office/officeart/2005/8/layout/process5"/>
    <dgm:cxn modelId="{F0272F52-0362-4E33-B02E-B47EEBEEC8C9}" type="presOf" srcId="{5CB6F745-A86B-47BC-BEAD-9095CD2A473E}" destId="{6100C845-CD05-4009-B53C-1A60C9015499}" srcOrd="0" destOrd="0" presId="urn:microsoft.com/office/officeart/2005/8/layout/process5"/>
    <dgm:cxn modelId="{4332A453-92F3-4943-BCEB-7589D19255D2}" type="presOf" srcId="{19F756F5-AADD-4F21-8495-81D8EFEECF9C}" destId="{77A0C3A6-F531-4B6B-A306-1BA2C7CEE57D}" srcOrd="1" destOrd="0" presId="urn:microsoft.com/office/officeart/2005/8/layout/process5"/>
    <dgm:cxn modelId="{A0B45D7A-9AA5-43AB-91FD-F77796A227B6}" type="presOf" srcId="{19F756F5-AADD-4F21-8495-81D8EFEECF9C}" destId="{226BACBC-EE9F-4573-AA6E-F3BFCA9717A3}" srcOrd="0" destOrd="0" presId="urn:microsoft.com/office/officeart/2005/8/layout/process5"/>
    <dgm:cxn modelId="{BE6D523F-958E-427A-9AF8-F91BC4736611}" type="presOf" srcId="{CA3AEA5D-25B5-46EF-8473-68FFCF595BAF}" destId="{4CC2B305-4208-4D44-8BE2-DADF41FD04AA}" srcOrd="0" destOrd="0" presId="urn:microsoft.com/office/officeart/2005/8/layout/process5"/>
    <dgm:cxn modelId="{47B9AC6E-C9F4-4915-B626-29CAE04D98CA}" type="presOf" srcId="{CA3AEA5D-25B5-46EF-8473-68FFCF595BAF}" destId="{55378EFF-1158-4487-941F-683399116ADE}" srcOrd="1" destOrd="0" presId="urn:microsoft.com/office/officeart/2005/8/layout/process5"/>
    <dgm:cxn modelId="{3624622E-C0FC-4031-95BE-6E9A06FC5490}" type="presOf" srcId="{786ABE0C-9BCC-4239-8A44-767E2C404CF0}" destId="{E1AEF90E-6631-41C7-86C5-9784DB9425C4}" srcOrd="0" destOrd="0" presId="urn:microsoft.com/office/officeart/2005/8/layout/process5"/>
    <dgm:cxn modelId="{A1C8D724-8BE7-4937-9D63-963B9B128EEC}" type="presOf" srcId="{8744F01E-8953-495F-966D-DF7B6B5102D8}" destId="{A9DDD3B3-860F-4390-9489-E3127E8B8232}" srcOrd="0" destOrd="0" presId="urn:microsoft.com/office/officeart/2005/8/layout/process5"/>
    <dgm:cxn modelId="{A0818A47-B843-436D-9B22-16747C21275A}" type="presOf" srcId="{AC3B8C66-F57D-4AE3-A6D4-6F05914DCC2C}" destId="{1FDEFC5B-CE67-4C13-8A65-AA9092BB43FB}" srcOrd="0" destOrd="0" presId="urn:microsoft.com/office/officeart/2005/8/layout/process5"/>
    <dgm:cxn modelId="{9970F035-4C67-4CE5-96DC-851644DC9641}" type="presOf" srcId="{85790AB7-E1D4-4EBB-BBA7-FC9DC3CFD349}" destId="{945D396A-3785-4FC6-A1A3-7B43272FDEE1}" srcOrd="0" destOrd="0" presId="urn:microsoft.com/office/officeart/2005/8/layout/process5"/>
    <dgm:cxn modelId="{F3A05813-A5B0-4ABE-A8C9-B077324FB5EC}" type="presOf" srcId="{F834DA5E-E08D-4B71-A210-05698528F5E0}" destId="{BAEE299C-7547-423A-BA7E-EF86AAC6C226}" srcOrd="0" destOrd="0" presId="urn:microsoft.com/office/officeart/2005/8/layout/process5"/>
    <dgm:cxn modelId="{D9C6F3DC-1B50-4829-BDE6-B8DF7BADD569}" type="presOf" srcId="{D94F668E-6B8A-438D-8907-FEFFA628BFC5}" destId="{2BE3B81B-BA03-46AA-A175-FEEDC99C9A4F}" srcOrd="0" destOrd="0" presId="urn:microsoft.com/office/officeart/2005/8/layout/process5"/>
    <dgm:cxn modelId="{CF80367A-4D16-490A-8D15-2FB071AD1BCC}" srcId="{D94F668E-6B8A-438D-8907-FEFFA628BFC5}" destId="{5CB6F745-A86B-47BC-BEAD-9095CD2A473E}" srcOrd="5" destOrd="0" parTransId="{28A7FA74-0EA1-4356-B094-0CB7F2406CA4}" sibTransId="{695AF8B3-15AF-4CA7-B126-B0DF3869CB08}"/>
    <dgm:cxn modelId="{CD10855A-A6AD-4DC0-93E3-3BB2F804E75D}" type="presOf" srcId="{8744F01E-8953-495F-966D-DF7B6B5102D8}" destId="{1831CA7D-9193-4338-BECA-24BC7B8EA705}" srcOrd="1" destOrd="0" presId="urn:microsoft.com/office/officeart/2005/8/layout/process5"/>
    <dgm:cxn modelId="{7298B272-8DB1-437D-A192-685D3C741019}" srcId="{D94F668E-6B8A-438D-8907-FEFFA628BFC5}" destId="{8D6382A7-994F-40E6-9AC2-EEE9360A14F2}" srcOrd="3" destOrd="0" parTransId="{DFFEEB36-9CDB-486E-B41D-7E048ACFFF4A}" sibTransId="{CA3AEA5D-25B5-46EF-8473-68FFCF595BAF}"/>
    <dgm:cxn modelId="{1F7D2E6B-FE7D-41C5-B651-AF9A722C12F0}" type="presOf" srcId="{8D6382A7-994F-40E6-9AC2-EEE9360A14F2}" destId="{1FF95E66-5109-42FA-85C8-578343D7B603}" srcOrd="0" destOrd="0" presId="urn:microsoft.com/office/officeart/2005/8/layout/process5"/>
    <dgm:cxn modelId="{D3C55262-5CC3-4D91-A1F8-003BD8BBE93C}" type="presParOf" srcId="{2BE3B81B-BA03-46AA-A175-FEEDC99C9A4F}" destId="{945D396A-3785-4FC6-A1A3-7B43272FDEE1}" srcOrd="0" destOrd="0" presId="urn:microsoft.com/office/officeart/2005/8/layout/process5"/>
    <dgm:cxn modelId="{EDF5F2B3-10D3-4887-9FA2-65457F78B506}" type="presParOf" srcId="{2BE3B81B-BA03-46AA-A175-FEEDC99C9A4F}" destId="{BAEE299C-7547-423A-BA7E-EF86AAC6C226}" srcOrd="1" destOrd="0" presId="urn:microsoft.com/office/officeart/2005/8/layout/process5"/>
    <dgm:cxn modelId="{4EC5E6D1-D98B-410E-AB64-E24A12371823}" type="presParOf" srcId="{BAEE299C-7547-423A-BA7E-EF86AAC6C226}" destId="{508899F9-3324-4D43-B21B-991436AE6FC1}" srcOrd="0" destOrd="0" presId="urn:microsoft.com/office/officeart/2005/8/layout/process5"/>
    <dgm:cxn modelId="{22E8DFBA-57A4-474A-BECC-BF82658FFDEA}" type="presParOf" srcId="{2BE3B81B-BA03-46AA-A175-FEEDC99C9A4F}" destId="{1FDEFC5B-CE67-4C13-8A65-AA9092BB43FB}" srcOrd="2" destOrd="0" presId="urn:microsoft.com/office/officeart/2005/8/layout/process5"/>
    <dgm:cxn modelId="{B9B0925A-9A1C-4F4A-B623-79F99D4B63AD}" type="presParOf" srcId="{2BE3B81B-BA03-46AA-A175-FEEDC99C9A4F}" destId="{A9DDD3B3-860F-4390-9489-E3127E8B8232}" srcOrd="3" destOrd="0" presId="urn:microsoft.com/office/officeart/2005/8/layout/process5"/>
    <dgm:cxn modelId="{48E0587A-9866-474C-87BE-5871A25744FD}" type="presParOf" srcId="{A9DDD3B3-860F-4390-9489-E3127E8B8232}" destId="{1831CA7D-9193-4338-BECA-24BC7B8EA705}" srcOrd="0" destOrd="0" presId="urn:microsoft.com/office/officeart/2005/8/layout/process5"/>
    <dgm:cxn modelId="{8C796D18-D686-48DB-98C8-208D1733E107}" type="presParOf" srcId="{2BE3B81B-BA03-46AA-A175-FEEDC99C9A4F}" destId="{E1AEF90E-6631-41C7-86C5-9784DB9425C4}" srcOrd="4" destOrd="0" presId="urn:microsoft.com/office/officeart/2005/8/layout/process5"/>
    <dgm:cxn modelId="{77C9C4BA-E805-471B-B892-A34BEF584FDF}" type="presParOf" srcId="{2BE3B81B-BA03-46AA-A175-FEEDC99C9A4F}" destId="{226BACBC-EE9F-4573-AA6E-F3BFCA9717A3}" srcOrd="5" destOrd="0" presId="urn:microsoft.com/office/officeart/2005/8/layout/process5"/>
    <dgm:cxn modelId="{66152CA1-740E-424D-A0C8-9C449BE58FF1}" type="presParOf" srcId="{226BACBC-EE9F-4573-AA6E-F3BFCA9717A3}" destId="{77A0C3A6-F531-4B6B-A306-1BA2C7CEE57D}" srcOrd="0" destOrd="0" presId="urn:microsoft.com/office/officeart/2005/8/layout/process5"/>
    <dgm:cxn modelId="{57E1C229-B897-4D97-A3BC-7463FAD1D985}" type="presParOf" srcId="{2BE3B81B-BA03-46AA-A175-FEEDC99C9A4F}" destId="{1FF95E66-5109-42FA-85C8-578343D7B603}" srcOrd="6" destOrd="0" presId="urn:microsoft.com/office/officeart/2005/8/layout/process5"/>
    <dgm:cxn modelId="{0BB00B50-E22F-4465-B519-AF81116987D3}" type="presParOf" srcId="{2BE3B81B-BA03-46AA-A175-FEEDC99C9A4F}" destId="{4CC2B305-4208-4D44-8BE2-DADF41FD04AA}" srcOrd="7" destOrd="0" presId="urn:microsoft.com/office/officeart/2005/8/layout/process5"/>
    <dgm:cxn modelId="{6C56CB89-3EFA-48BB-8B7D-612586BEE622}" type="presParOf" srcId="{4CC2B305-4208-4D44-8BE2-DADF41FD04AA}" destId="{55378EFF-1158-4487-941F-683399116ADE}" srcOrd="0" destOrd="0" presId="urn:microsoft.com/office/officeart/2005/8/layout/process5"/>
    <dgm:cxn modelId="{E80DF0F8-FBBC-4247-9378-747C08437D0F}" type="presParOf" srcId="{2BE3B81B-BA03-46AA-A175-FEEDC99C9A4F}" destId="{1E4F63FE-E2B0-4465-B90B-61286ED2F5EF}" srcOrd="8" destOrd="0" presId="urn:microsoft.com/office/officeart/2005/8/layout/process5"/>
    <dgm:cxn modelId="{A1A0F1EC-09C0-43A1-81A2-BEECBF9BE30D}" type="presParOf" srcId="{2BE3B81B-BA03-46AA-A175-FEEDC99C9A4F}" destId="{5207961B-B9C5-4E9F-AAE6-116C0E652E81}" srcOrd="9" destOrd="0" presId="urn:microsoft.com/office/officeart/2005/8/layout/process5"/>
    <dgm:cxn modelId="{927066DD-1B07-4FD4-8AC7-F097EF4051B8}" type="presParOf" srcId="{5207961B-B9C5-4E9F-AAE6-116C0E652E81}" destId="{DE9EFF7A-FC2B-41EF-87D7-370E41FC3E2A}" srcOrd="0" destOrd="0" presId="urn:microsoft.com/office/officeart/2005/8/layout/process5"/>
    <dgm:cxn modelId="{6CD741D8-EE61-426E-AA30-7C8C201B229B}" type="presParOf" srcId="{2BE3B81B-BA03-46AA-A175-FEEDC99C9A4F}" destId="{6100C845-CD05-4009-B53C-1A60C901549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1C04A3-4F7B-42AB-B979-6257A303B50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A54D3-1352-4B2A-B4D2-DFDB5312D53C}">
      <dgm:prSet phldrT="[Text]"/>
      <dgm:spPr>
        <a:solidFill>
          <a:srgbClr val="B22746"/>
        </a:solidFill>
        <a:ln>
          <a:solidFill>
            <a:srgbClr val="B22746"/>
          </a:solidFill>
        </a:ln>
      </dgm:spPr>
      <dgm:t>
        <a:bodyPr/>
        <a:lstStyle/>
        <a:p>
          <a:r>
            <a:rPr lang="en-US" dirty="0"/>
            <a:t>Sanity</a:t>
          </a:r>
        </a:p>
      </dgm:t>
    </dgm:pt>
    <dgm:pt modelId="{02AA4494-6698-4E5B-9D04-F7C40984AD58}" type="parTrans" cxnId="{E778BCDC-4A94-4B9D-90D1-A7BE45B7E1CB}">
      <dgm:prSet/>
      <dgm:spPr/>
      <dgm:t>
        <a:bodyPr/>
        <a:lstStyle/>
        <a:p>
          <a:endParaRPr lang="en-US"/>
        </a:p>
      </dgm:t>
    </dgm:pt>
    <dgm:pt modelId="{52F46EAB-40E0-4301-8B2B-B5750C9CB08B}" type="sibTrans" cxnId="{E778BCDC-4A94-4B9D-90D1-A7BE45B7E1CB}">
      <dgm:prSet/>
      <dgm:spPr/>
      <dgm:t>
        <a:bodyPr/>
        <a:lstStyle/>
        <a:p>
          <a:endParaRPr lang="en-US"/>
        </a:p>
      </dgm:t>
    </dgm:pt>
    <dgm:pt modelId="{7025E7C9-968E-44C9-9CF7-80190D962C70}">
      <dgm:prSet phldrT="[Text]"/>
      <dgm:spPr>
        <a:solidFill>
          <a:srgbClr val="A3C644"/>
        </a:solidFill>
        <a:ln>
          <a:solidFill>
            <a:srgbClr val="A3C644"/>
          </a:solidFill>
        </a:ln>
      </dgm:spPr>
      <dgm:t>
        <a:bodyPr/>
        <a:lstStyle/>
        <a:p>
          <a:r>
            <a:rPr lang="en-US" dirty="0"/>
            <a:t>Logic</a:t>
          </a:r>
        </a:p>
      </dgm:t>
    </dgm:pt>
    <dgm:pt modelId="{183028C2-9D86-489B-9311-5F52FB92737C}" type="parTrans" cxnId="{1EBC6F53-1B5A-4443-8122-4FE265EE1ADA}">
      <dgm:prSet/>
      <dgm:spPr/>
      <dgm:t>
        <a:bodyPr/>
        <a:lstStyle/>
        <a:p>
          <a:endParaRPr lang="en-US"/>
        </a:p>
      </dgm:t>
    </dgm:pt>
    <dgm:pt modelId="{2408D61B-5F41-4DED-A8B2-6D38CB3D07ED}" type="sibTrans" cxnId="{1EBC6F53-1B5A-4443-8122-4FE265EE1ADA}">
      <dgm:prSet/>
      <dgm:spPr/>
      <dgm:t>
        <a:bodyPr/>
        <a:lstStyle/>
        <a:p>
          <a:endParaRPr lang="en-US"/>
        </a:p>
      </dgm:t>
    </dgm:pt>
    <dgm:pt modelId="{9C29B831-469D-4C18-8E73-83BE0B5EAACB}">
      <dgm:prSet phldrT="[Text]"/>
      <dgm:spPr>
        <a:solidFill>
          <a:srgbClr val="1A9CB0"/>
        </a:solidFill>
        <a:ln>
          <a:solidFill>
            <a:srgbClr val="1A9CB0"/>
          </a:solidFill>
        </a:ln>
      </dgm:spPr>
      <dgm:t>
        <a:bodyPr/>
        <a:lstStyle/>
        <a:p>
          <a:r>
            <a:rPr lang="en-US" dirty="0"/>
            <a:t>Integration</a:t>
          </a:r>
        </a:p>
      </dgm:t>
    </dgm:pt>
    <dgm:pt modelId="{68C0B97E-B2AC-438F-9E7C-30E76EA238BE}" type="parTrans" cxnId="{729F65EB-4A52-4FE7-8136-CFA71E20478E}">
      <dgm:prSet/>
      <dgm:spPr/>
      <dgm:t>
        <a:bodyPr/>
        <a:lstStyle/>
        <a:p>
          <a:endParaRPr lang="en-US"/>
        </a:p>
      </dgm:t>
    </dgm:pt>
    <dgm:pt modelId="{4B326830-B52C-4EB5-A3A8-67308A435921}" type="sibTrans" cxnId="{729F65EB-4A52-4FE7-8136-CFA71E20478E}">
      <dgm:prSet/>
      <dgm:spPr/>
      <dgm:t>
        <a:bodyPr/>
        <a:lstStyle/>
        <a:p>
          <a:endParaRPr lang="en-US"/>
        </a:p>
      </dgm:t>
    </dgm:pt>
    <dgm:pt modelId="{58B6D851-93BD-489C-8228-72BFF2BA0F25}">
      <dgm:prSet/>
      <dgm:spPr>
        <a:ln>
          <a:solidFill>
            <a:srgbClr val="CCCCCC"/>
          </a:solidFill>
        </a:ln>
      </dgm:spPr>
      <dgm:t>
        <a:bodyPr/>
        <a:lstStyle/>
        <a:p>
          <a:r>
            <a:rPr lang="en-US" dirty="0"/>
            <a:t>Query App endpoints</a:t>
          </a:r>
        </a:p>
      </dgm:t>
    </dgm:pt>
    <dgm:pt modelId="{CC5B970E-615A-4E23-A479-A9523E5A0552}" type="parTrans" cxnId="{752E721F-0380-4455-A1F4-B77262DA1435}">
      <dgm:prSet/>
      <dgm:spPr/>
      <dgm:t>
        <a:bodyPr/>
        <a:lstStyle/>
        <a:p>
          <a:endParaRPr lang="en-US"/>
        </a:p>
      </dgm:t>
    </dgm:pt>
    <dgm:pt modelId="{944B6FC3-7B54-452A-9A00-6B0E17A8AE71}" type="sibTrans" cxnId="{752E721F-0380-4455-A1F4-B77262DA1435}">
      <dgm:prSet/>
      <dgm:spPr/>
      <dgm:t>
        <a:bodyPr/>
        <a:lstStyle/>
        <a:p>
          <a:endParaRPr lang="en-US"/>
        </a:p>
      </dgm:t>
    </dgm:pt>
    <dgm:pt modelId="{19C1D4D4-A527-47D5-B0BF-F93EA15FA1EE}">
      <dgm:prSet/>
      <dgm:spPr>
        <a:ln>
          <a:solidFill>
            <a:srgbClr val="CCCCCC"/>
          </a:solidFill>
        </a:ln>
      </dgm:spPr>
      <dgm:t>
        <a:bodyPr/>
        <a:lstStyle/>
        <a:p>
          <a:r>
            <a:rPr lang="en-US" dirty="0"/>
            <a:t>Create an Azure Queue</a:t>
          </a:r>
        </a:p>
      </dgm:t>
    </dgm:pt>
    <dgm:pt modelId="{6F58AE1E-D927-4471-8321-34E2D92D436B}" type="parTrans" cxnId="{F7E96ACF-5C6A-437A-A650-141F0D467633}">
      <dgm:prSet/>
      <dgm:spPr/>
      <dgm:t>
        <a:bodyPr/>
        <a:lstStyle/>
        <a:p>
          <a:endParaRPr lang="en-US"/>
        </a:p>
      </dgm:t>
    </dgm:pt>
    <dgm:pt modelId="{9235A4FE-EF14-4E4B-8818-6DE6AAEA69CB}" type="sibTrans" cxnId="{F7E96ACF-5C6A-437A-A650-141F0D467633}">
      <dgm:prSet/>
      <dgm:spPr/>
      <dgm:t>
        <a:bodyPr/>
        <a:lstStyle/>
        <a:p>
          <a:endParaRPr lang="en-US"/>
        </a:p>
      </dgm:t>
    </dgm:pt>
    <dgm:pt modelId="{0199BE21-59D1-4000-B882-49E6000E1C45}">
      <dgm:prSet/>
      <dgm:spPr>
        <a:ln>
          <a:solidFill>
            <a:srgbClr val="CCCCCC"/>
          </a:solidFill>
        </a:ln>
      </dgm:spPr>
      <dgm:t>
        <a:bodyPr/>
        <a:lstStyle/>
        <a:p>
          <a:r>
            <a:rPr lang="en-US" dirty="0"/>
            <a:t>Add message to the Azure Queue</a:t>
          </a:r>
        </a:p>
      </dgm:t>
    </dgm:pt>
    <dgm:pt modelId="{08DBBD62-74DC-4332-9765-09EAABEBD0DF}" type="sibTrans" cxnId="{32392F85-22F9-47CC-946D-8A83A9C807C8}">
      <dgm:prSet/>
      <dgm:spPr/>
      <dgm:t>
        <a:bodyPr/>
        <a:lstStyle/>
        <a:p>
          <a:endParaRPr lang="en-US"/>
        </a:p>
      </dgm:t>
    </dgm:pt>
    <dgm:pt modelId="{03C092B3-5A70-49DC-BF21-A4228E42E6C1}" type="parTrans" cxnId="{32392F85-22F9-47CC-946D-8A83A9C807C8}">
      <dgm:prSet/>
      <dgm:spPr/>
      <dgm:t>
        <a:bodyPr/>
        <a:lstStyle/>
        <a:p>
          <a:endParaRPr lang="en-US"/>
        </a:p>
      </dgm:t>
    </dgm:pt>
    <dgm:pt modelId="{6867B77F-13C0-4FDB-81C0-4B629BBF73F4}">
      <dgm:prSet phldrT="[Text]"/>
      <dgm:spPr>
        <a:ln>
          <a:solidFill>
            <a:srgbClr val="CCCCCC"/>
          </a:solidFill>
        </a:ln>
      </dgm:spPr>
      <dgm:t>
        <a:bodyPr/>
        <a:lstStyle/>
        <a:p>
          <a:r>
            <a:rPr lang="en-US" dirty="0"/>
            <a:t>Emulate “DB” failure (cripple queue processor)</a:t>
          </a:r>
        </a:p>
      </dgm:t>
    </dgm:pt>
    <dgm:pt modelId="{EFD22E36-D770-43AA-B6C8-E21BB8222845}" type="parTrans" cxnId="{6E768D76-EED5-439C-A014-3B4B60081959}">
      <dgm:prSet/>
      <dgm:spPr/>
      <dgm:t>
        <a:bodyPr/>
        <a:lstStyle/>
        <a:p>
          <a:endParaRPr lang="en-US"/>
        </a:p>
      </dgm:t>
    </dgm:pt>
    <dgm:pt modelId="{75F9F284-CABF-464D-8125-51FD544C99AC}" type="sibTrans" cxnId="{6E768D76-EED5-439C-A014-3B4B60081959}">
      <dgm:prSet/>
      <dgm:spPr/>
      <dgm:t>
        <a:bodyPr/>
        <a:lstStyle/>
        <a:p>
          <a:endParaRPr lang="en-US"/>
        </a:p>
      </dgm:t>
    </dgm:pt>
    <dgm:pt modelId="{08318DB5-F67E-45B8-BF64-3D5B7EA3A5B5}">
      <dgm:prSet phldrT="[Text]"/>
      <dgm:spPr>
        <a:ln>
          <a:solidFill>
            <a:srgbClr val="CCCCCC"/>
          </a:solidFill>
        </a:ln>
      </dgm:spPr>
      <dgm:t>
        <a:bodyPr/>
        <a:lstStyle/>
        <a:p>
          <a:r>
            <a:rPr lang="en-US" dirty="0"/>
            <a:t>Add messages to the queue</a:t>
          </a:r>
        </a:p>
      </dgm:t>
    </dgm:pt>
    <dgm:pt modelId="{E6247809-1C69-46DE-A111-113FCF874DDF}" type="parTrans" cxnId="{1D501948-9D38-4E8A-9A7C-34768C656A40}">
      <dgm:prSet/>
      <dgm:spPr/>
      <dgm:t>
        <a:bodyPr/>
        <a:lstStyle/>
        <a:p>
          <a:endParaRPr lang="en-US"/>
        </a:p>
      </dgm:t>
    </dgm:pt>
    <dgm:pt modelId="{BBFE1F24-0D25-4FD8-B5C8-EDE4E9D2C3B4}" type="sibTrans" cxnId="{1D501948-9D38-4E8A-9A7C-34768C656A40}">
      <dgm:prSet/>
      <dgm:spPr/>
      <dgm:t>
        <a:bodyPr/>
        <a:lstStyle/>
        <a:p>
          <a:endParaRPr lang="en-US"/>
        </a:p>
      </dgm:t>
    </dgm:pt>
    <dgm:pt modelId="{F22B11B0-3F6D-467B-9D1B-59DDAFB1D9FE}">
      <dgm:prSet phldrT="[Text]"/>
      <dgm:spPr>
        <a:ln>
          <a:solidFill>
            <a:srgbClr val="CCCCCC"/>
          </a:solidFill>
        </a:ln>
      </dgm:spPr>
      <dgm:t>
        <a:bodyPr/>
        <a:lstStyle/>
        <a:p>
          <a:r>
            <a:rPr lang="en-US" dirty="0"/>
            <a:t>Verify messages are in the queue</a:t>
          </a:r>
        </a:p>
      </dgm:t>
    </dgm:pt>
    <dgm:pt modelId="{F891BCBB-8FEC-4FE9-95F9-0C9A58C4E5A1}" type="parTrans" cxnId="{11EA05B7-6D58-4E5D-AA36-014F854A0E4F}">
      <dgm:prSet/>
      <dgm:spPr/>
      <dgm:t>
        <a:bodyPr/>
        <a:lstStyle/>
        <a:p>
          <a:endParaRPr lang="en-US"/>
        </a:p>
      </dgm:t>
    </dgm:pt>
    <dgm:pt modelId="{6203544F-22A9-4F7A-BA68-482BB18DC3F1}" type="sibTrans" cxnId="{11EA05B7-6D58-4E5D-AA36-014F854A0E4F}">
      <dgm:prSet/>
      <dgm:spPr/>
      <dgm:t>
        <a:bodyPr/>
        <a:lstStyle/>
        <a:p>
          <a:endParaRPr lang="en-US"/>
        </a:p>
      </dgm:t>
    </dgm:pt>
    <dgm:pt modelId="{D77F88EC-B286-4B69-BC8D-55C66806F20F}" type="pres">
      <dgm:prSet presAssocID="{9B1C04A3-4F7B-42AB-B979-6257A303B50C}" presName="linearFlow" presStyleCnt="0">
        <dgm:presLayoutVars>
          <dgm:dir/>
          <dgm:animLvl val="lvl"/>
          <dgm:resizeHandles val="exact"/>
        </dgm:presLayoutVars>
      </dgm:prSet>
      <dgm:spPr/>
    </dgm:pt>
    <dgm:pt modelId="{81EDF517-10E6-48F6-A248-EC4E9EF4E907}" type="pres">
      <dgm:prSet presAssocID="{804A54D3-1352-4B2A-B4D2-DFDB5312D53C}" presName="composite" presStyleCnt="0"/>
      <dgm:spPr/>
    </dgm:pt>
    <dgm:pt modelId="{57C42FAB-B7F9-4B51-A55E-6B6F58B25411}" type="pres">
      <dgm:prSet presAssocID="{804A54D3-1352-4B2A-B4D2-DFDB5312D5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D141D82-4C53-4F9E-B3C8-2E43A743F01A}" type="pres">
      <dgm:prSet presAssocID="{804A54D3-1352-4B2A-B4D2-DFDB5312D53C}" presName="descendantText" presStyleLbl="alignAcc1" presStyleIdx="0" presStyleCnt="3" custScaleX="47392">
        <dgm:presLayoutVars>
          <dgm:bulletEnabled val="1"/>
        </dgm:presLayoutVars>
      </dgm:prSet>
      <dgm:spPr/>
    </dgm:pt>
    <dgm:pt modelId="{5FE5F112-CD6C-4DD2-952E-60B4A97E279A}" type="pres">
      <dgm:prSet presAssocID="{52F46EAB-40E0-4301-8B2B-B5750C9CB08B}" presName="sp" presStyleCnt="0"/>
      <dgm:spPr/>
    </dgm:pt>
    <dgm:pt modelId="{9ED0F16F-701D-4054-8869-6296A8F44FF1}" type="pres">
      <dgm:prSet presAssocID="{7025E7C9-968E-44C9-9CF7-80190D962C70}" presName="composite" presStyleCnt="0"/>
      <dgm:spPr/>
    </dgm:pt>
    <dgm:pt modelId="{EC574F3E-A570-4C00-A876-CB09AB71F896}" type="pres">
      <dgm:prSet presAssocID="{7025E7C9-968E-44C9-9CF7-80190D962C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6C86970-A3C8-47D3-973E-FD01D8499CA3}" type="pres">
      <dgm:prSet presAssocID="{7025E7C9-968E-44C9-9CF7-80190D962C70}" presName="descendantText" presStyleLbl="alignAcc1" presStyleIdx="1" presStyleCnt="3" custScaleX="47337">
        <dgm:presLayoutVars>
          <dgm:bulletEnabled val="1"/>
        </dgm:presLayoutVars>
      </dgm:prSet>
      <dgm:spPr/>
    </dgm:pt>
    <dgm:pt modelId="{6800DCE2-C7EA-4F21-9E80-589372F91564}" type="pres">
      <dgm:prSet presAssocID="{2408D61B-5F41-4DED-A8B2-6D38CB3D07ED}" presName="sp" presStyleCnt="0"/>
      <dgm:spPr/>
    </dgm:pt>
    <dgm:pt modelId="{AC4DE024-E718-4E03-8AA4-C8BD1DA70C3F}" type="pres">
      <dgm:prSet presAssocID="{9C29B831-469D-4C18-8E73-83BE0B5EAACB}" presName="composite" presStyleCnt="0"/>
      <dgm:spPr/>
    </dgm:pt>
    <dgm:pt modelId="{04E9F8D0-960D-458B-BF93-39BBAA5EEBBF}" type="pres">
      <dgm:prSet presAssocID="{9C29B831-469D-4C18-8E73-83BE0B5EAAC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094900F-0370-4754-9B6E-92A1A5ED69BB}" type="pres">
      <dgm:prSet presAssocID="{9C29B831-469D-4C18-8E73-83BE0B5EAACB}" presName="descendantText" presStyleLbl="alignAcc1" presStyleIdx="2" presStyleCnt="3" custScaleX="86448" custLinFactNeighborX="-2387" custLinFactNeighborY="-2613">
        <dgm:presLayoutVars>
          <dgm:bulletEnabled val="1"/>
        </dgm:presLayoutVars>
      </dgm:prSet>
      <dgm:spPr/>
    </dgm:pt>
  </dgm:ptLst>
  <dgm:cxnLst>
    <dgm:cxn modelId="{05BFBD2C-06B7-4582-B417-C37DD56A31C1}" type="presOf" srcId="{9B1C04A3-4F7B-42AB-B979-6257A303B50C}" destId="{D77F88EC-B286-4B69-BC8D-55C66806F20F}" srcOrd="0" destOrd="0" presId="urn:microsoft.com/office/officeart/2005/8/layout/chevron2"/>
    <dgm:cxn modelId="{8FDC9737-9A2D-4F3C-B31D-86424A05F1B0}" type="presOf" srcId="{0199BE21-59D1-4000-B882-49E6000E1C45}" destId="{16C86970-A3C8-47D3-973E-FD01D8499CA3}" srcOrd="0" destOrd="1" presId="urn:microsoft.com/office/officeart/2005/8/layout/chevron2"/>
    <dgm:cxn modelId="{FA81E9C6-EBE7-4394-8C28-52203C2BDBDA}" type="presOf" srcId="{19C1D4D4-A527-47D5-B0BF-F93EA15FA1EE}" destId="{16C86970-A3C8-47D3-973E-FD01D8499CA3}" srcOrd="0" destOrd="0" presId="urn:microsoft.com/office/officeart/2005/8/layout/chevron2"/>
    <dgm:cxn modelId="{E7591CE3-181B-4EE7-9BD6-CAD6A3C3D866}" type="presOf" srcId="{F22B11B0-3F6D-467B-9D1B-59DDAFB1D9FE}" destId="{7094900F-0370-4754-9B6E-92A1A5ED69BB}" srcOrd="0" destOrd="2" presId="urn:microsoft.com/office/officeart/2005/8/layout/chevron2"/>
    <dgm:cxn modelId="{DFA734C8-411B-430D-B70A-95D02B044560}" type="presOf" srcId="{7025E7C9-968E-44C9-9CF7-80190D962C70}" destId="{EC574F3E-A570-4C00-A876-CB09AB71F896}" srcOrd="0" destOrd="0" presId="urn:microsoft.com/office/officeart/2005/8/layout/chevron2"/>
    <dgm:cxn modelId="{2EE9BFDC-6996-4F8D-8D5F-C085DC18B7DB}" type="presOf" srcId="{804A54D3-1352-4B2A-B4D2-DFDB5312D53C}" destId="{57C42FAB-B7F9-4B51-A55E-6B6F58B25411}" srcOrd="0" destOrd="0" presId="urn:microsoft.com/office/officeart/2005/8/layout/chevron2"/>
    <dgm:cxn modelId="{729F65EB-4A52-4FE7-8136-CFA71E20478E}" srcId="{9B1C04A3-4F7B-42AB-B979-6257A303B50C}" destId="{9C29B831-469D-4C18-8E73-83BE0B5EAACB}" srcOrd="2" destOrd="0" parTransId="{68C0B97E-B2AC-438F-9E7C-30E76EA238BE}" sibTransId="{4B326830-B52C-4EB5-A3A8-67308A435921}"/>
    <dgm:cxn modelId="{682CB8E1-0342-48F9-AA65-33C04830368A}" type="presOf" srcId="{58B6D851-93BD-489C-8228-72BFF2BA0F25}" destId="{DD141D82-4C53-4F9E-B3C8-2E43A743F01A}" srcOrd="0" destOrd="0" presId="urn:microsoft.com/office/officeart/2005/8/layout/chevron2"/>
    <dgm:cxn modelId="{AD14DEB2-6D6C-4F24-9792-4410A3DB90B4}" type="presOf" srcId="{6867B77F-13C0-4FDB-81C0-4B629BBF73F4}" destId="{7094900F-0370-4754-9B6E-92A1A5ED69BB}" srcOrd="0" destOrd="0" presId="urn:microsoft.com/office/officeart/2005/8/layout/chevron2"/>
    <dgm:cxn modelId="{1D501948-9D38-4E8A-9A7C-34768C656A40}" srcId="{9C29B831-469D-4C18-8E73-83BE0B5EAACB}" destId="{08318DB5-F67E-45B8-BF64-3D5B7EA3A5B5}" srcOrd="1" destOrd="0" parTransId="{E6247809-1C69-46DE-A111-113FCF874DDF}" sibTransId="{BBFE1F24-0D25-4FD8-B5C8-EDE4E9D2C3B4}"/>
    <dgm:cxn modelId="{E778BCDC-4A94-4B9D-90D1-A7BE45B7E1CB}" srcId="{9B1C04A3-4F7B-42AB-B979-6257A303B50C}" destId="{804A54D3-1352-4B2A-B4D2-DFDB5312D53C}" srcOrd="0" destOrd="0" parTransId="{02AA4494-6698-4E5B-9D04-F7C40984AD58}" sibTransId="{52F46EAB-40E0-4301-8B2B-B5750C9CB08B}"/>
    <dgm:cxn modelId="{F7E96ACF-5C6A-437A-A650-141F0D467633}" srcId="{7025E7C9-968E-44C9-9CF7-80190D962C70}" destId="{19C1D4D4-A527-47D5-B0BF-F93EA15FA1EE}" srcOrd="0" destOrd="0" parTransId="{6F58AE1E-D927-4471-8321-34E2D92D436B}" sibTransId="{9235A4FE-EF14-4E4B-8818-6DE6AAEA69CB}"/>
    <dgm:cxn modelId="{11EA05B7-6D58-4E5D-AA36-014F854A0E4F}" srcId="{9C29B831-469D-4C18-8E73-83BE0B5EAACB}" destId="{F22B11B0-3F6D-467B-9D1B-59DDAFB1D9FE}" srcOrd="2" destOrd="0" parTransId="{F891BCBB-8FEC-4FE9-95F9-0C9A58C4E5A1}" sibTransId="{6203544F-22A9-4F7A-BA68-482BB18DC3F1}"/>
    <dgm:cxn modelId="{1EBC6F53-1B5A-4443-8122-4FE265EE1ADA}" srcId="{9B1C04A3-4F7B-42AB-B979-6257A303B50C}" destId="{7025E7C9-968E-44C9-9CF7-80190D962C70}" srcOrd="1" destOrd="0" parTransId="{183028C2-9D86-489B-9311-5F52FB92737C}" sibTransId="{2408D61B-5F41-4DED-A8B2-6D38CB3D07ED}"/>
    <dgm:cxn modelId="{6E768D76-EED5-439C-A014-3B4B60081959}" srcId="{9C29B831-469D-4C18-8E73-83BE0B5EAACB}" destId="{6867B77F-13C0-4FDB-81C0-4B629BBF73F4}" srcOrd="0" destOrd="0" parTransId="{EFD22E36-D770-43AA-B6C8-E21BB8222845}" sibTransId="{75F9F284-CABF-464D-8125-51FD544C99AC}"/>
    <dgm:cxn modelId="{16BE053C-0084-410C-B7FF-9A65E899A952}" type="presOf" srcId="{9C29B831-469D-4C18-8E73-83BE0B5EAACB}" destId="{04E9F8D0-960D-458B-BF93-39BBAA5EEBBF}" srcOrd="0" destOrd="0" presId="urn:microsoft.com/office/officeart/2005/8/layout/chevron2"/>
    <dgm:cxn modelId="{B50A663A-C46C-4430-8480-7D46524E1D14}" type="presOf" srcId="{08318DB5-F67E-45B8-BF64-3D5B7EA3A5B5}" destId="{7094900F-0370-4754-9B6E-92A1A5ED69BB}" srcOrd="0" destOrd="1" presId="urn:microsoft.com/office/officeart/2005/8/layout/chevron2"/>
    <dgm:cxn modelId="{32392F85-22F9-47CC-946D-8A83A9C807C8}" srcId="{7025E7C9-968E-44C9-9CF7-80190D962C70}" destId="{0199BE21-59D1-4000-B882-49E6000E1C45}" srcOrd="1" destOrd="0" parTransId="{03C092B3-5A70-49DC-BF21-A4228E42E6C1}" sibTransId="{08DBBD62-74DC-4332-9765-09EAABEBD0DF}"/>
    <dgm:cxn modelId="{752E721F-0380-4455-A1F4-B77262DA1435}" srcId="{804A54D3-1352-4B2A-B4D2-DFDB5312D53C}" destId="{58B6D851-93BD-489C-8228-72BFF2BA0F25}" srcOrd="0" destOrd="0" parTransId="{CC5B970E-615A-4E23-A479-A9523E5A0552}" sibTransId="{944B6FC3-7B54-452A-9A00-6B0E17A8AE71}"/>
    <dgm:cxn modelId="{9015DD34-C78B-47F4-A951-7E6BF8A7FA29}" type="presParOf" srcId="{D77F88EC-B286-4B69-BC8D-55C66806F20F}" destId="{81EDF517-10E6-48F6-A248-EC4E9EF4E907}" srcOrd="0" destOrd="0" presId="urn:microsoft.com/office/officeart/2005/8/layout/chevron2"/>
    <dgm:cxn modelId="{B8FA4DAF-D0BC-49B0-9CB8-52461B5DA812}" type="presParOf" srcId="{81EDF517-10E6-48F6-A248-EC4E9EF4E907}" destId="{57C42FAB-B7F9-4B51-A55E-6B6F58B25411}" srcOrd="0" destOrd="0" presId="urn:microsoft.com/office/officeart/2005/8/layout/chevron2"/>
    <dgm:cxn modelId="{80482F77-0D6F-4A97-80D0-EC165E00DBD7}" type="presParOf" srcId="{81EDF517-10E6-48F6-A248-EC4E9EF4E907}" destId="{DD141D82-4C53-4F9E-B3C8-2E43A743F01A}" srcOrd="1" destOrd="0" presId="urn:microsoft.com/office/officeart/2005/8/layout/chevron2"/>
    <dgm:cxn modelId="{C0CFBC48-8670-429B-86A8-04892AE677EF}" type="presParOf" srcId="{D77F88EC-B286-4B69-BC8D-55C66806F20F}" destId="{5FE5F112-CD6C-4DD2-952E-60B4A97E279A}" srcOrd="1" destOrd="0" presId="urn:microsoft.com/office/officeart/2005/8/layout/chevron2"/>
    <dgm:cxn modelId="{77C65FA3-53B4-4E35-9BA7-1B1EA4F0D032}" type="presParOf" srcId="{D77F88EC-B286-4B69-BC8D-55C66806F20F}" destId="{9ED0F16F-701D-4054-8869-6296A8F44FF1}" srcOrd="2" destOrd="0" presId="urn:microsoft.com/office/officeart/2005/8/layout/chevron2"/>
    <dgm:cxn modelId="{3D851520-3785-4067-881C-87D4E699B31D}" type="presParOf" srcId="{9ED0F16F-701D-4054-8869-6296A8F44FF1}" destId="{EC574F3E-A570-4C00-A876-CB09AB71F896}" srcOrd="0" destOrd="0" presId="urn:microsoft.com/office/officeart/2005/8/layout/chevron2"/>
    <dgm:cxn modelId="{8C6D5964-4F59-4D37-A2F4-ADFF69AF1724}" type="presParOf" srcId="{9ED0F16F-701D-4054-8869-6296A8F44FF1}" destId="{16C86970-A3C8-47D3-973E-FD01D8499CA3}" srcOrd="1" destOrd="0" presId="urn:microsoft.com/office/officeart/2005/8/layout/chevron2"/>
    <dgm:cxn modelId="{543444D2-B860-49E5-83C1-6712D3B31421}" type="presParOf" srcId="{D77F88EC-B286-4B69-BC8D-55C66806F20F}" destId="{6800DCE2-C7EA-4F21-9E80-589372F91564}" srcOrd="3" destOrd="0" presId="urn:microsoft.com/office/officeart/2005/8/layout/chevron2"/>
    <dgm:cxn modelId="{038D17BA-2D3F-414A-B58C-47FA709447B8}" type="presParOf" srcId="{D77F88EC-B286-4B69-BC8D-55C66806F20F}" destId="{AC4DE024-E718-4E03-8AA4-C8BD1DA70C3F}" srcOrd="4" destOrd="0" presId="urn:microsoft.com/office/officeart/2005/8/layout/chevron2"/>
    <dgm:cxn modelId="{C42466E3-64EE-457F-A579-66999B3829C7}" type="presParOf" srcId="{AC4DE024-E718-4E03-8AA4-C8BD1DA70C3F}" destId="{04E9F8D0-960D-458B-BF93-39BBAA5EEBBF}" srcOrd="0" destOrd="0" presId="urn:microsoft.com/office/officeart/2005/8/layout/chevron2"/>
    <dgm:cxn modelId="{76537F0F-09CF-440A-A78E-F9B35E2AECE4}" type="presParOf" srcId="{AC4DE024-E718-4E03-8AA4-C8BD1DA70C3F}" destId="{7094900F-0370-4754-9B6E-92A1A5ED69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1C04A3-4F7B-42AB-B979-6257A303B50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F88EC-B286-4B69-BC8D-55C66806F20F}" type="pres">
      <dgm:prSet presAssocID="{9B1C04A3-4F7B-42AB-B979-6257A303B50C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5BFBD2C-06B7-4582-B417-C37DD56A31C1}" type="presOf" srcId="{9B1C04A3-4F7B-42AB-B979-6257A303B50C}" destId="{D77F88EC-B286-4B69-BC8D-55C66806F20F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4BF6-3590-4225-8DDE-E670177DB059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rgbClr val="A3C64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Back-end tier</a:t>
          </a:r>
          <a:endParaRPr lang="en-US" sz="4100" kern="1200" dirty="0"/>
        </a:p>
      </dsp:txBody>
      <dsp:txXfrm>
        <a:off x="1283" y="0"/>
        <a:ext cx="3337470" cy="1305401"/>
      </dsp:txXfrm>
    </dsp:sp>
    <dsp:sp modelId="{9A13129E-13DB-4936-B692-BEC47CDCE8D5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Azure SQL</a:t>
          </a:r>
        </a:p>
      </dsp:txBody>
      <dsp:txXfrm>
        <a:off x="373457" y="1345103"/>
        <a:ext cx="2593122" cy="1235133"/>
      </dsp:txXfrm>
    </dsp:sp>
    <dsp:sp modelId="{FF165FBD-59A9-4678-A940-10774CABA714}">
      <dsp:nvSpPr>
        <dsp:cNvPr id="0" name=""/>
        <dsp:cNvSpPr/>
      </dsp:nvSpPr>
      <dsp:spPr>
        <a:xfrm>
          <a:off x="335030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Azure SQL Replica</a:t>
          </a:r>
        </a:p>
      </dsp:txBody>
      <dsp:txXfrm>
        <a:off x="373457" y="2858935"/>
        <a:ext cx="2593122" cy="1235133"/>
      </dsp:txXfrm>
    </dsp:sp>
    <dsp:sp modelId="{B54E3ADB-2823-4950-80DA-85859CC861DE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rgbClr val="A3C64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Middle-tier</a:t>
          </a:r>
          <a:endParaRPr lang="en-US" sz="4100" kern="1200" dirty="0"/>
        </a:p>
      </dsp:txBody>
      <dsp:txXfrm>
        <a:off x="3589064" y="0"/>
        <a:ext cx="3337470" cy="1305401"/>
      </dsp:txXfrm>
    </dsp:sp>
    <dsp:sp modelId="{5E02895E-6993-4E1A-8605-5306828FEF2B}">
      <dsp:nvSpPr>
        <dsp:cNvPr id="0" name=""/>
        <dsp:cNvSpPr/>
      </dsp:nvSpPr>
      <dsp:spPr>
        <a:xfrm>
          <a:off x="3922811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Azure Queue</a:t>
          </a:r>
        </a:p>
      </dsp:txBody>
      <dsp:txXfrm>
        <a:off x="3961238" y="1345103"/>
        <a:ext cx="2593122" cy="1235133"/>
      </dsp:txXfrm>
    </dsp:sp>
    <dsp:sp modelId="{2B7CFC75-B1D2-4AC2-8223-D9DBFDFDF2F3}">
      <dsp:nvSpPr>
        <dsp:cNvPr id="0" name=""/>
        <dsp:cNvSpPr/>
      </dsp:nvSpPr>
      <dsp:spPr>
        <a:xfrm>
          <a:off x="3922811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Azure Functions</a:t>
          </a:r>
        </a:p>
      </dsp:txBody>
      <dsp:txXfrm>
        <a:off x="3961238" y="2858935"/>
        <a:ext cx="2593122" cy="1235133"/>
      </dsp:txXfrm>
    </dsp:sp>
    <dsp:sp modelId="{97078FF7-20F0-47A3-9CB4-E32AEF9031EB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rgbClr val="A3C64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Front-end tier</a:t>
          </a:r>
          <a:endParaRPr lang="en-US" sz="4100" kern="1200" dirty="0"/>
        </a:p>
      </dsp:txBody>
      <dsp:txXfrm>
        <a:off x="7176845" y="0"/>
        <a:ext cx="3337470" cy="1305401"/>
      </dsp:txXfrm>
    </dsp:sp>
    <dsp:sp modelId="{6BD4B5AE-F2AB-4348-AC79-CB1B5057B29F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Azure </a:t>
          </a:r>
          <a:r>
            <a:rPr lang="en-US" sz="2900" kern="1200" dirty="0" err="1"/>
            <a:t>WebApp</a:t>
          </a:r>
          <a:r>
            <a:rPr lang="en-US" sz="2900" kern="1200" dirty="0"/>
            <a:t> (Python + Flask)</a:t>
          </a:r>
        </a:p>
      </dsp:txBody>
      <dsp:txXfrm>
        <a:off x="7549019" y="1345103"/>
        <a:ext cx="2593122" cy="1235133"/>
      </dsp:txXfrm>
    </dsp:sp>
    <dsp:sp modelId="{CAD5ABDF-518E-4A13-BECE-C21E22DF60E7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Azure Traffic Manager</a:t>
          </a:r>
        </a:p>
      </dsp:txBody>
      <dsp:txXfrm>
        <a:off x="7549019" y="2858935"/>
        <a:ext cx="2593122" cy="123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96A-3785-4FC6-A1A3-7B43272FDEE1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rgbClr val="1A9CB0"/>
        </a:solidFill>
        <a:ln w="12700" cap="flat" cmpd="sng" algn="ctr">
          <a:solidFill>
            <a:srgbClr val="1A9C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GitHub</a:t>
          </a:r>
        </a:p>
      </dsp:txBody>
      <dsp:txXfrm>
        <a:off x="144776" y="50451"/>
        <a:ext cx="2620721" cy="1534246"/>
      </dsp:txXfrm>
    </dsp:sp>
    <dsp:sp modelId="{BAEE299C-7547-423A-BA7E-EF86AAC6C226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rgbClr val="A3C64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52255" y="615490"/>
        <a:ext cx="403082" cy="404168"/>
      </dsp:txXfrm>
    </dsp:sp>
    <dsp:sp modelId="{1FDEFC5B-CE67-4C13-8A65-AA9092BB43F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rgbClr val="464547"/>
        </a:solidFill>
        <a:ln w="12700" cap="flat" cmpd="sng" algn="ctr">
          <a:solidFill>
            <a:srgbClr val="4645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First Job</a:t>
          </a:r>
        </a:p>
      </dsp:txBody>
      <dsp:txXfrm>
        <a:off x="3947439" y="50451"/>
        <a:ext cx="2620721" cy="1534246"/>
      </dsp:txXfrm>
    </dsp:sp>
    <dsp:sp modelId="{A9DDD3B3-860F-4390-9489-E3127E8B8232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rgbClr val="A3C644"/>
        </a:solidFill>
        <a:ln>
          <a:solidFill>
            <a:srgbClr val="A3C64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854918" y="615490"/>
        <a:ext cx="403082" cy="404168"/>
      </dsp:txXfrm>
    </dsp:sp>
    <dsp:sp modelId="{E1AEF90E-6631-41C7-86C5-9784DB9425C4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rgbClr val="B22746"/>
        </a:solidFill>
        <a:ln w="12700" cap="flat" cmpd="sng" algn="ctr">
          <a:solidFill>
            <a:srgbClr val="B227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PowerShell + ARM + Pester</a:t>
          </a:r>
        </a:p>
      </dsp:txBody>
      <dsp:txXfrm>
        <a:off x="7750101" y="50451"/>
        <a:ext cx="2620721" cy="1534246"/>
      </dsp:txXfrm>
    </dsp:sp>
    <dsp:sp modelId="{226BACBC-EE9F-4573-AA6E-F3BFCA9717A3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8858378" y="1871456"/>
        <a:ext cx="404168" cy="403082"/>
      </dsp:txXfrm>
    </dsp:sp>
    <dsp:sp modelId="{1FF95E66-5109-42FA-85C8-578343D7B603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rgbClr val="464547"/>
        </a:solidFill>
        <a:ln w="12700" cap="flat" cmpd="sng" algn="ctr">
          <a:solidFill>
            <a:srgbClr val="4645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Second Job</a:t>
          </a:r>
        </a:p>
      </dsp:txBody>
      <dsp:txXfrm>
        <a:off x="7750101" y="2766639"/>
        <a:ext cx="2620721" cy="1534246"/>
      </dsp:txXfrm>
    </dsp:sp>
    <dsp:sp modelId="{4CC2B305-4208-4D44-8BE2-DADF41FD04AA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rgbClr val="A3C64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7060261" y="3331678"/>
        <a:ext cx="403082" cy="404168"/>
      </dsp:txXfrm>
    </dsp:sp>
    <dsp:sp modelId="{1E4F63FE-E2B0-4465-B90B-61286ED2F5EF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rgbClr val="1A9CB0"/>
        </a:solidFill>
        <a:ln w="12700" cap="flat" cmpd="sng" algn="ctr">
          <a:solidFill>
            <a:srgbClr val="1A9C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Working Production</a:t>
          </a:r>
        </a:p>
      </dsp:txBody>
      <dsp:txXfrm>
        <a:off x="3947439" y="2766639"/>
        <a:ext cx="2620721" cy="1534246"/>
      </dsp:txXfrm>
    </dsp:sp>
    <dsp:sp modelId="{5207961B-B9C5-4E9F-AAE6-116C0E652E81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rgbClr val="A3C644"/>
        </a:solidFill>
        <a:ln>
          <a:solidFill>
            <a:srgbClr val="A3C64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3257598" y="3331678"/>
        <a:ext cx="403082" cy="404168"/>
      </dsp:txXfrm>
    </dsp:sp>
    <dsp:sp modelId="{6100C845-CD05-4009-B53C-1A60C901549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rgbClr val="A3C644"/>
        </a:solidFill>
        <a:ln w="12700" cap="flat" cmpd="sng" algn="ctr">
          <a:solidFill>
            <a:srgbClr val="A3C6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Profit</a:t>
          </a:r>
        </a:p>
      </dsp:txBody>
      <dsp:txXfrm>
        <a:off x="144776" y="2766639"/>
        <a:ext cx="2620721" cy="1534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42FAB-B7F9-4B51-A55E-6B6F58B25411}">
      <dsp:nvSpPr>
        <dsp:cNvPr id="0" name=""/>
        <dsp:cNvSpPr/>
      </dsp:nvSpPr>
      <dsp:spPr>
        <a:xfrm rot="5400000">
          <a:off x="162041" y="238852"/>
          <a:ext cx="1578634" cy="1105044"/>
        </a:xfrm>
        <a:prstGeom prst="chevron">
          <a:avLst/>
        </a:prstGeom>
        <a:solidFill>
          <a:srgbClr val="B22746"/>
        </a:solidFill>
        <a:ln w="12700" cap="flat" cmpd="sng" algn="ctr">
          <a:solidFill>
            <a:srgbClr val="B2274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Sanity</a:t>
          </a:r>
        </a:p>
      </dsp:txBody>
      <dsp:txXfrm rot="-5400000">
        <a:off x="398836" y="554579"/>
        <a:ext cx="1105044" cy="473590"/>
      </dsp:txXfrm>
    </dsp:sp>
    <dsp:sp modelId="{DD141D82-4C53-4F9E-B3C8-2E43A743F01A}">
      <dsp:nvSpPr>
        <dsp:cNvPr id="0" name=""/>
        <dsp:cNvSpPr/>
      </dsp:nvSpPr>
      <dsp:spPr>
        <a:xfrm rot="5400000">
          <a:off x="3482601" y="-1714811"/>
          <a:ext cx="1026112" cy="44598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Query App endpoints</a:t>
          </a:r>
        </a:p>
      </dsp:txBody>
      <dsp:txXfrm rot="-5400000">
        <a:off x="1765733" y="52148"/>
        <a:ext cx="4409759" cy="925930"/>
      </dsp:txXfrm>
    </dsp:sp>
    <dsp:sp modelId="{EC574F3E-A570-4C00-A876-CB09AB71F896}">
      <dsp:nvSpPr>
        <dsp:cNvPr id="0" name=""/>
        <dsp:cNvSpPr/>
      </dsp:nvSpPr>
      <dsp:spPr>
        <a:xfrm rot="5400000">
          <a:off x="162041" y="1623146"/>
          <a:ext cx="1578634" cy="1105044"/>
        </a:xfrm>
        <a:prstGeom prst="chevron">
          <a:avLst/>
        </a:prstGeom>
        <a:solidFill>
          <a:srgbClr val="A3C644"/>
        </a:solidFill>
        <a:ln w="12700" cap="flat" cmpd="sng" algn="ctr">
          <a:solidFill>
            <a:srgbClr val="A3C6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Logic</a:t>
          </a:r>
        </a:p>
      </dsp:txBody>
      <dsp:txXfrm rot="-5400000">
        <a:off x="398836" y="1938873"/>
        <a:ext cx="1105044" cy="473590"/>
      </dsp:txXfrm>
    </dsp:sp>
    <dsp:sp modelId="{16C86970-A3C8-47D3-973E-FD01D8499CA3}">
      <dsp:nvSpPr>
        <dsp:cNvPr id="0" name=""/>
        <dsp:cNvSpPr/>
      </dsp:nvSpPr>
      <dsp:spPr>
        <a:xfrm rot="5400000">
          <a:off x="3479709" y="-327929"/>
          <a:ext cx="1026112" cy="4454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Create an Azure Queue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message to the Azure Queue</a:t>
          </a:r>
        </a:p>
      </dsp:txBody>
      <dsp:txXfrm rot="-5400000">
        <a:off x="1765429" y="1436442"/>
        <a:ext cx="4404583" cy="925930"/>
      </dsp:txXfrm>
    </dsp:sp>
    <dsp:sp modelId="{04E9F8D0-960D-458B-BF93-39BBAA5EEBBF}">
      <dsp:nvSpPr>
        <dsp:cNvPr id="0" name=""/>
        <dsp:cNvSpPr/>
      </dsp:nvSpPr>
      <dsp:spPr>
        <a:xfrm rot="5400000">
          <a:off x="162041" y="3007440"/>
          <a:ext cx="1578634" cy="1105044"/>
        </a:xfrm>
        <a:prstGeom prst="chevron">
          <a:avLst/>
        </a:prstGeom>
        <a:solidFill>
          <a:srgbClr val="1A9CB0"/>
        </a:solidFill>
        <a:ln w="12700" cap="flat" cmpd="sng" algn="ctr">
          <a:solidFill>
            <a:srgbClr val="1A9C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Integration</a:t>
          </a:r>
        </a:p>
      </dsp:txBody>
      <dsp:txXfrm rot="-5400000">
        <a:off x="398836" y="3323167"/>
        <a:ext cx="1105044" cy="473590"/>
      </dsp:txXfrm>
    </dsp:sp>
    <dsp:sp modelId="{7094900F-0370-4754-9B6E-92A1A5ED69BB}">
      <dsp:nvSpPr>
        <dsp:cNvPr id="0" name=""/>
        <dsp:cNvSpPr/>
      </dsp:nvSpPr>
      <dsp:spPr>
        <a:xfrm rot="5400000">
          <a:off x="5311458" y="-810729"/>
          <a:ext cx="1026112" cy="8135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Emulate “DB” failure (cripple queue processor)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messages to the queue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Verify messages are in the queue</a:t>
          </a:r>
        </a:p>
      </dsp:txBody>
      <dsp:txXfrm rot="-5400000">
        <a:off x="1756896" y="2793924"/>
        <a:ext cx="8085146" cy="9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0D02-B62A-4239-8FF2-8C7663A5F1D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18AC5-0FC1-4E29-96E6-7A74CDC1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18AC5-0FC1-4E29-96E6-7A74CDC1D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18AC5-0FC1-4E29-96E6-7A74CDC1D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18AC5-0FC1-4E29-96E6-7A74CDC1D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18AC5-0FC1-4E29-96E6-7A74CDC1D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BB2-C25B-428D-8742-6A5C97E0A8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2986-0CA6-469D-B5FD-F42D599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4c74356b41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va.microsoft.com/en-US/training-courses/deep-dive-into-azure-resource-manager-scenarios-and-patterns-13793?l=9tMEAmXYB_7401937557" TargetMode="External"/><Relationship Id="rId13" Type="http://schemas.openxmlformats.org/officeDocument/2006/relationships/hyperlink" Target="https://azure.microsoft.com/en-us/documentation/articles/resource-manager-policy/" TargetMode="External"/><Relationship Id="rId18" Type="http://schemas.openxmlformats.org/officeDocument/2006/relationships/hyperlink" Target="https://github.com/Azure/azure-resource-manager-schemas" TargetMode="External"/><Relationship Id="rId3" Type="http://schemas.openxmlformats.org/officeDocument/2006/relationships/diagramLayout" Target="../diagrams/layout6.xml"/><Relationship Id="rId21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4c74356b41/bbbb-is-the-word/" TargetMode="External"/><Relationship Id="rId12" Type="http://schemas.openxmlformats.org/officeDocument/2006/relationships/hyperlink" Target="https://azure.microsoft.com/en-us/documentation/articles/resource-manager-troubleshoot-deployments-powershell/" TargetMode="External"/><Relationship Id="rId17" Type="http://schemas.openxmlformats.org/officeDocument/2006/relationships/hyperlink" Target="https://github.com/Azure/azure-quickstart-templates" TargetMode="External"/><Relationship Id="rId2" Type="http://schemas.openxmlformats.org/officeDocument/2006/relationships/diagramData" Target="../diagrams/data6.xml"/><Relationship Id="rId16" Type="http://schemas.openxmlformats.org/officeDocument/2006/relationships/hyperlink" Target="https://docs.microsoft.com/en-us/azure/azure-resource-manager/resource-group-template-functions" TargetMode="External"/><Relationship Id="rId20" Type="http://schemas.openxmlformats.org/officeDocument/2006/relationships/hyperlink" Target="https://github.com/projectkudu/ARMClient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hyperlink" Target="https://azure.microsoft.com/en-us/documentation/articles/resource-group-template-deploy/" TargetMode="External"/><Relationship Id="rId5" Type="http://schemas.openxmlformats.org/officeDocument/2006/relationships/diagramColors" Target="../diagrams/colors6.xml"/><Relationship Id="rId15" Type="http://schemas.openxmlformats.org/officeDocument/2006/relationships/hyperlink" Target="https://azure.microsoft.com/en-us/documentation/articles/resource-manager-keyvault-parameter/" TargetMode="External"/><Relationship Id="rId10" Type="http://schemas.openxmlformats.org/officeDocument/2006/relationships/hyperlink" Target="https://mva.microsoft.com/en-US/training-courses/azure-resource-manager-devops-jump-start-8413?l=4oafp4Jz_8504984382" TargetMode="External"/><Relationship Id="rId19" Type="http://schemas.openxmlformats.org/officeDocument/2006/relationships/hyperlink" Target="https://resources.azure.com/" TargetMode="External"/><Relationship Id="rId4" Type="http://schemas.openxmlformats.org/officeDocument/2006/relationships/diagramQuickStyle" Target="../diagrams/quickStyle6.xml"/><Relationship Id="rId9" Type="http://schemas.openxmlformats.org/officeDocument/2006/relationships/hyperlink" Target="https://mva.microsoft.com/en-US/training-courses/building-infrastructure-in-azure-using-azure-resource-manager-14321?l=9KXIToGgB_5500115888" TargetMode="External"/><Relationship Id="rId14" Type="http://schemas.openxmlformats.org/officeDocument/2006/relationships/hyperlink" Target="https://azure.microsoft.com/en-us/documentation/articles/resource-group-audi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83" y="0"/>
            <a:ext cx="729614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605" y="1579990"/>
            <a:ext cx="602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1A9CB0"/>
                </a:solidFill>
              </a:rPr>
              <a:t>Azure High Availability PAAS </a:t>
            </a:r>
          </a:p>
          <a:p>
            <a:pPr algn="ctr"/>
            <a:r>
              <a:rPr lang="en-US" sz="3200" b="1" dirty="0">
                <a:solidFill>
                  <a:srgbClr val="1A9CB0"/>
                </a:solidFill>
              </a:rPr>
              <a:t>and </a:t>
            </a:r>
          </a:p>
          <a:p>
            <a:pPr algn="ctr"/>
            <a:r>
              <a:rPr lang="en-US" sz="3200" b="1" dirty="0">
                <a:solidFill>
                  <a:srgbClr val="1A9CB0"/>
                </a:solidFill>
              </a:rPr>
              <a:t>ARM templates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740" y="3336459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2746"/>
                </a:solidFill>
              </a:rPr>
              <a:t>Bbbb-is-the-word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32" y="6115050"/>
            <a:ext cx="742950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4782" y="630185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@4c74356b41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A9CB0"/>
                </a:solidFill>
              </a:rPr>
              <a:t>Links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04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1985" y="908222"/>
            <a:ext cx="61480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7"/>
              </a:rPr>
              <a:t>Github</a:t>
            </a:r>
            <a:r>
              <a:rPr lang="en-US" dirty="0">
                <a:hlinkClick r:id="rId7"/>
              </a:rPr>
              <a:t> of this 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#MVA</a:t>
            </a:r>
          </a:p>
          <a:p>
            <a:r>
              <a:rPr lang="en-US" dirty="0">
                <a:hlinkClick r:id="rId8"/>
              </a:rPr>
              <a:t>Deep Dive into Azure Resource Manager </a:t>
            </a:r>
            <a:r>
              <a:rPr lang="en-US" dirty="0" err="1">
                <a:hlinkClick r:id="rId8"/>
              </a:rPr>
              <a:t>Scenatios</a:t>
            </a:r>
            <a:r>
              <a:rPr lang="en-US" dirty="0">
                <a:hlinkClick r:id="rId8"/>
              </a:rPr>
              <a:t> and Patterns</a:t>
            </a:r>
            <a:endParaRPr lang="en-US" dirty="0"/>
          </a:p>
          <a:p>
            <a:r>
              <a:rPr lang="en-US" dirty="0">
                <a:hlinkClick r:id="rId9"/>
              </a:rPr>
              <a:t>Building Infrastructure in Azure using Azure Resource Manager</a:t>
            </a:r>
            <a:endParaRPr lang="en-US" dirty="0"/>
          </a:p>
          <a:p>
            <a:r>
              <a:rPr lang="en-US" dirty="0">
                <a:hlinkClick r:id="rId10"/>
              </a:rPr>
              <a:t>Azure Resource Manager DevOps Jump Start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Misc</a:t>
            </a:r>
            <a:endParaRPr lang="en-US" dirty="0"/>
          </a:p>
          <a:p>
            <a:r>
              <a:rPr lang="en-US" dirty="0">
                <a:hlinkClick r:id="rId11"/>
              </a:rPr>
              <a:t>Template Deployment</a:t>
            </a:r>
            <a:endParaRPr lang="en-US" dirty="0"/>
          </a:p>
          <a:p>
            <a:r>
              <a:rPr lang="en-US" dirty="0">
                <a:hlinkClick r:id="rId12"/>
              </a:rPr>
              <a:t>Deployment Operations and troubleshooting</a:t>
            </a:r>
            <a:endParaRPr lang="en-US" dirty="0"/>
          </a:p>
          <a:p>
            <a:r>
              <a:rPr lang="en-US" dirty="0">
                <a:hlinkClick r:id="rId13"/>
              </a:rPr>
              <a:t>Resource Policy</a:t>
            </a:r>
            <a:endParaRPr lang="en-US" dirty="0"/>
          </a:p>
          <a:p>
            <a:r>
              <a:rPr lang="en-US" dirty="0">
                <a:hlinkClick r:id="rId14"/>
              </a:rPr>
              <a:t>Audit Logs</a:t>
            </a:r>
            <a:endParaRPr lang="en-US" dirty="0"/>
          </a:p>
          <a:p>
            <a:r>
              <a:rPr lang="en-US" dirty="0" err="1">
                <a:hlinkClick r:id="rId15"/>
              </a:rPr>
              <a:t>KeyVault</a:t>
            </a:r>
            <a:r>
              <a:rPr lang="en-US" dirty="0">
                <a:hlinkClick r:id="rId15"/>
              </a:rPr>
              <a:t> + ARM</a:t>
            </a:r>
            <a:endParaRPr lang="en-US" dirty="0"/>
          </a:p>
          <a:p>
            <a:endParaRPr lang="en-US" dirty="0"/>
          </a:p>
          <a:p>
            <a:r>
              <a:rPr lang="en-US" dirty="0"/>
              <a:t>#Reference</a:t>
            </a:r>
          </a:p>
          <a:p>
            <a:r>
              <a:rPr lang="en-US" dirty="0">
                <a:hlinkClick r:id="rId16"/>
              </a:rPr>
              <a:t>Template functions</a:t>
            </a:r>
            <a:endParaRPr lang="en-US" dirty="0"/>
          </a:p>
          <a:p>
            <a:r>
              <a:rPr lang="en-US" dirty="0">
                <a:hlinkClick r:id="rId17"/>
              </a:rPr>
              <a:t>Quick Start Templates</a:t>
            </a:r>
            <a:endParaRPr lang="en-US" dirty="0"/>
          </a:p>
          <a:p>
            <a:r>
              <a:rPr lang="en-US" dirty="0">
                <a:hlinkClick r:id="rId18"/>
              </a:rPr>
              <a:t>Template schema</a:t>
            </a:r>
            <a:endParaRPr lang="en-US" dirty="0"/>
          </a:p>
          <a:p>
            <a:r>
              <a:rPr lang="en-US" dirty="0">
                <a:hlinkClick r:id="rId19"/>
              </a:rPr>
              <a:t>Explore your deployed resources</a:t>
            </a:r>
            <a:endParaRPr lang="en-US" dirty="0"/>
          </a:p>
          <a:p>
            <a:r>
              <a:rPr lang="en-US" dirty="0" err="1">
                <a:hlinkClick r:id="rId20"/>
              </a:rPr>
              <a:t>ARMClient</a:t>
            </a:r>
            <a:endParaRPr lang="en-US" dirty="0"/>
          </a:p>
          <a:p>
            <a:r>
              <a:rPr lang="en-US" dirty="0">
                <a:hlinkClick r:id="rId21"/>
              </a:rPr>
              <a:t>Pester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FDA883-CC51-4BDC-9B52-DACD66C62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BFDA883-CC51-4BDC-9B52-DACD66C62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AD0039-E9F9-4BDB-9D23-1D1CB8712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AD0039-E9F9-4BDB-9D23-1D1CB8712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A9CB0"/>
                </a:solidFill>
              </a:rPr>
              <a:t>Application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876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8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13129E-13DB-4936-B692-BEC47CDCE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165FBD-59A9-4678-A940-10774CABA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02895E-6993-4E1A-8605-5306828FE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7CFC75-B1D2-4AC2-8223-D9DBFDFDF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D4B5AE-F2AB-4348-AC79-CB1B5057B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D5ABDF-518E-4A13-BECE-C21E22DF6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535645" y="2828000"/>
            <a:ext cx="5502639" cy="1325563"/>
          </a:xfrm>
        </p:spPr>
        <p:txBody>
          <a:bodyPr/>
          <a:lstStyle/>
          <a:p>
            <a:r>
              <a:rPr lang="en-US" b="1" dirty="0">
                <a:solidFill>
                  <a:srgbClr val="1A9CB0"/>
                </a:solidFill>
              </a:rPr>
              <a:t>Infrastructure overview</a:t>
            </a: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941513" y="246063"/>
            <a:ext cx="6788151" cy="6380163"/>
            <a:chOff x="1223" y="155"/>
            <a:chExt cx="4276" cy="4019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433" y="3726"/>
              <a:ext cx="34" cy="48"/>
            </a:xfrm>
            <a:custGeom>
              <a:avLst/>
              <a:gdLst>
                <a:gd name="T0" fmla="*/ 5 w 34"/>
                <a:gd name="T1" fmla="*/ 43 h 48"/>
                <a:gd name="T2" fmla="*/ 7 w 34"/>
                <a:gd name="T3" fmla="*/ 45 h 48"/>
                <a:gd name="T4" fmla="*/ 10 w 34"/>
                <a:gd name="T5" fmla="*/ 47 h 48"/>
                <a:gd name="T6" fmla="*/ 14 w 34"/>
                <a:gd name="T7" fmla="*/ 48 h 48"/>
                <a:gd name="T8" fmla="*/ 17 w 34"/>
                <a:gd name="T9" fmla="*/ 48 h 48"/>
                <a:gd name="T10" fmla="*/ 21 w 34"/>
                <a:gd name="T11" fmla="*/ 48 h 48"/>
                <a:gd name="T12" fmla="*/ 23 w 34"/>
                <a:gd name="T13" fmla="*/ 47 h 48"/>
                <a:gd name="T14" fmla="*/ 26 w 34"/>
                <a:gd name="T15" fmla="*/ 45 h 48"/>
                <a:gd name="T16" fmla="*/ 29 w 34"/>
                <a:gd name="T17" fmla="*/ 42 h 48"/>
                <a:gd name="T18" fmla="*/ 31 w 34"/>
                <a:gd name="T19" fmla="*/ 39 h 48"/>
                <a:gd name="T20" fmla="*/ 33 w 34"/>
                <a:gd name="T21" fmla="*/ 35 h 48"/>
                <a:gd name="T22" fmla="*/ 34 w 34"/>
                <a:gd name="T23" fmla="*/ 30 h 48"/>
                <a:gd name="T24" fmla="*/ 34 w 34"/>
                <a:gd name="T25" fmla="*/ 24 h 48"/>
                <a:gd name="T26" fmla="*/ 34 w 34"/>
                <a:gd name="T27" fmla="*/ 20 h 48"/>
                <a:gd name="T28" fmla="*/ 33 w 34"/>
                <a:gd name="T29" fmla="*/ 15 h 48"/>
                <a:gd name="T30" fmla="*/ 32 w 34"/>
                <a:gd name="T31" fmla="*/ 11 h 48"/>
                <a:gd name="T32" fmla="*/ 30 w 34"/>
                <a:gd name="T33" fmla="*/ 7 h 48"/>
                <a:gd name="T34" fmla="*/ 28 w 34"/>
                <a:gd name="T35" fmla="*/ 4 h 48"/>
                <a:gd name="T36" fmla="*/ 25 w 34"/>
                <a:gd name="T37" fmla="*/ 1 h 48"/>
                <a:gd name="T38" fmla="*/ 22 w 34"/>
                <a:gd name="T39" fmla="*/ 0 h 48"/>
                <a:gd name="T40" fmla="*/ 18 w 34"/>
                <a:gd name="T41" fmla="*/ 0 h 48"/>
                <a:gd name="T42" fmla="*/ 13 w 34"/>
                <a:gd name="T43" fmla="*/ 0 h 48"/>
                <a:gd name="T44" fmla="*/ 10 w 34"/>
                <a:gd name="T45" fmla="*/ 1 h 48"/>
                <a:gd name="T46" fmla="*/ 6 w 34"/>
                <a:gd name="T47" fmla="*/ 4 h 48"/>
                <a:gd name="T48" fmla="*/ 4 w 34"/>
                <a:gd name="T49" fmla="*/ 7 h 48"/>
                <a:gd name="T50" fmla="*/ 2 w 34"/>
                <a:gd name="T51" fmla="*/ 11 h 48"/>
                <a:gd name="T52" fmla="*/ 1 w 34"/>
                <a:gd name="T53" fmla="*/ 15 h 48"/>
                <a:gd name="T54" fmla="*/ 0 w 34"/>
                <a:gd name="T55" fmla="*/ 19 h 48"/>
                <a:gd name="T56" fmla="*/ 0 w 34"/>
                <a:gd name="T57" fmla="*/ 24 h 48"/>
                <a:gd name="T58" fmla="*/ 1 w 34"/>
                <a:gd name="T59" fmla="*/ 30 h 48"/>
                <a:gd name="T60" fmla="*/ 1 w 34"/>
                <a:gd name="T61" fmla="*/ 35 h 48"/>
                <a:gd name="T62" fmla="*/ 3 w 34"/>
                <a:gd name="T63" fmla="*/ 39 h 48"/>
                <a:gd name="T64" fmla="*/ 5 w 34"/>
                <a:gd name="T65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" h="48">
                  <a:moveTo>
                    <a:pt x="5" y="43"/>
                  </a:moveTo>
                  <a:lnTo>
                    <a:pt x="7" y="45"/>
                  </a:lnTo>
                  <a:lnTo>
                    <a:pt x="10" y="47"/>
                  </a:lnTo>
                  <a:lnTo>
                    <a:pt x="14" y="48"/>
                  </a:lnTo>
                  <a:lnTo>
                    <a:pt x="17" y="48"/>
                  </a:lnTo>
                  <a:lnTo>
                    <a:pt x="21" y="48"/>
                  </a:lnTo>
                  <a:lnTo>
                    <a:pt x="23" y="47"/>
                  </a:lnTo>
                  <a:lnTo>
                    <a:pt x="26" y="45"/>
                  </a:lnTo>
                  <a:lnTo>
                    <a:pt x="29" y="42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4" y="30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3" y="15"/>
                  </a:lnTo>
                  <a:lnTo>
                    <a:pt x="32" y="11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4" y="7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1" y="30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275" y="3503"/>
              <a:ext cx="347" cy="461"/>
            </a:xfrm>
            <a:custGeom>
              <a:avLst/>
              <a:gdLst>
                <a:gd name="T0" fmla="*/ 274 w 347"/>
                <a:gd name="T1" fmla="*/ 324 h 461"/>
                <a:gd name="T2" fmla="*/ 347 w 347"/>
                <a:gd name="T3" fmla="*/ 295 h 461"/>
                <a:gd name="T4" fmla="*/ 333 w 347"/>
                <a:gd name="T5" fmla="*/ 44 h 461"/>
                <a:gd name="T6" fmla="*/ 283 w 347"/>
                <a:gd name="T7" fmla="*/ 17 h 461"/>
                <a:gd name="T8" fmla="*/ 208 w 347"/>
                <a:gd name="T9" fmla="*/ 2 h 461"/>
                <a:gd name="T10" fmla="*/ 122 w 347"/>
                <a:gd name="T11" fmla="*/ 3 h 461"/>
                <a:gd name="T12" fmla="*/ 51 w 347"/>
                <a:gd name="T13" fmla="*/ 21 h 461"/>
                <a:gd name="T14" fmla="*/ 8 w 347"/>
                <a:gd name="T15" fmla="*/ 49 h 461"/>
                <a:gd name="T16" fmla="*/ 1 w 347"/>
                <a:gd name="T17" fmla="*/ 399 h 461"/>
                <a:gd name="T18" fmla="*/ 24 w 347"/>
                <a:gd name="T19" fmla="*/ 427 h 461"/>
                <a:gd name="T20" fmla="*/ 76 w 347"/>
                <a:gd name="T21" fmla="*/ 450 h 461"/>
                <a:gd name="T22" fmla="*/ 146 w 347"/>
                <a:gd name="T23" fmla="*/ 461 h 461"/>
                <a:gd name="T24" fmla="*/ 149 w 347"/>
                <a:gd name="T25" fmla="*/ 422 h 461"/>
                <a:gd name="T26" fmla="*/ 171 w 347"/>
                <a:gd name="T27" fmla="*/ 386 h 461"/>
                <a:gd name="T28" fmla="*/ 207 w 347"/>
                <a:gd name="T29" fmla="*/ 364 h 461"/>
                <a:gd name="T30" fmla="*/ 295 w 347"/>
                <a:gd name="T31" fmla="*/ 293 h 461"/>
                <a:gd name="T32" fmla="*/ 295 w 347"/>
                <a:gd name="T33" fmla="*/ 271 h 461"/>
                <a:gd name="T34" fmla="*/ 198 w 347"/>
                <a:gd name="T35" fmla="*/ 25 h 461"/>
                <a:gd name="T36" fmla="*/ 261 w 347"/>
                <a:gd name="T37" fmla="*/ 36 h 461"/>
                <a:gd name="T38" fmla="*/ 291 w 347"/>
                <a:gd name="T39" fmla="*/ 52 h 461"/>
                <a:gd name="T40" fmla="*/ 294 w 347"/>
                <a:gd name="T41" fmla="*/ 71 h 461"/>
                <a:gd name="T42" fmla="*/ 269 w 347"/>
                <a:gd name="T43" fmla="*/ 87 h 461"/>
                <a:gd name="T44" fmla="*/ 221 w 347"/>
                <a:gd name="T45" fmla="*/ 98 h 461"/>
                <a:gd name="T46" fmla="*/ 114 w 347"/>
                <a:gd name="T47" fmla="*/ 96 h 461"/>
                <a:gd name="T48" fmla="*/ 71 w 347"/>
                <a:gd name="T49" fmla="*/ 84 h 461"/>
                <a:gd name="T50" fmla="*/ 50 w 347"/>
                <a:gd name="T51" fmla="*/ 67 h 461"/>
                <a:gd name="T52" fmla="*/ 59 w 347"/>
                <a:gd name="T53" fmla="*/ 48 h 461"/>
                <a:gd name="T54" fmla="*/ 95 w 347"/>
                <a:gd name="T55" fmla="*/ 33 h 461"/>
                <a:gd name="T56" fmla="*/ 173 w 347"/>
                <a:gd name="T57" fmla="*/ 25 h 461"/>
                <a:gd name="T58" fmla="*/ 117 w 347"/>
                <a:gd name="T59" fmla="*/ 282 h 461"/>
                <a:gd name="T60" fmla="*/ 96 w 347"/>
                <a:gd name="T61" fmla="*/ 294 h 461"/>
                <a:gd name="T62" fmla="*/ 60 w 347"/>
                <a:gd name="T63" fmla="*/ 292 h 461"/>
                <a:gd name="T64" fmla="*/ 61 w 347"/>
                <a:gd name="T65" fmla="*/ 268 h 461"/>
                <a:gd name="T66" fmla="*/ 81 w 347"/>
                <a:gd name="T67" fmla="*/ 274 h 461"/>
                <a:gd name="T68" fmla="*/ 91 w 347"/>
                <a:gd name="T69" fmla="*/ 267 h 461"/>
                <a:gd name="T70" fmla="*/ 82 w 347"/>
                <a:gd name="T71" fmla="*/ 259 h 461"/>
                <a:gd name="T72" fmla="*/ 59 w 347"/>
                <a:gd name="T73" fmla="*/ 244 h 461"/>
                <a:gd name="T74" fmla="*/ 54 w 347"/>
                <a:gd name="T75" fmla="*/ 222 h 461"/>
                <a:gd name="T76" fmla="*/ 76 w 347"/>
                <a:gd name="T77" fmla="*/ 201 h 461"/>
                <a:gd name="T78" fmla="*/ 107 w 347"/>
                <a:gd name="T79" fmla="*/ 200 h 461"/>
                <a:gd name="T80" fmla="*/ 113 w 347"/>
                <a:gd name="T81" fmla="*/ 224 h 461"/>
                <a:gd name="T82" fmla="*/ 86 w 347"/>
                <a:gd name="T83" fmla="*/ 222 h 461"/>
                <a:gd name="T84" fmla="*/ 88 w 347"/>
                <a:gd name="T85" fmla="*/ 232 h 461"/>
                <a:gd name="T86" fmla="*/ 106 w 347"/>
                <a:gd name="T87" fmla="*/ 241 h 461"/>
                <a:gd name="T88" fmla="*/ 121 w 347"/>
                <a:gd name="T89" fmla="*/ 260 h 461"/>
                <a:gd name="T90" fmla="*/ 129 w 347"/>
                <a:gd name="T91" fmla="*/ 258 h 461"/>
                <a:gd name="T92" fmla="*/ 141 w 347"/>
                <a:gd name="T93" fmla="*/ 212 h 461"/>
                <a:gd name="T94" fmla="*/ 185 w 347"/>
                <a:gd name="T95" fmla="*/ 200 h 461"/>
                <a:gd name="T96" fmla="*/ 218 w 347"/>
                <a:gd name="T97" fmla="*/ 227 h 461"/>
                <a:gd name="T98" fmla="*/ 218 w 347"/>
                <a:gd name="T99" fmla="*/ 268 h 461"/>
                <a:gd name="T100" fmla="*/ 196 w 347"/>
                <a:gd name="T101" fmla="*/ 290 h 461"/>
                <a:gd name="T102" fmla="*/ 155 w 347"/>
                <a:gd name="T103" fmla="*/ 291 h 461"/>
                <a:gd name="T104" fmla="*/ 132 w 347"/>
                <a:gd name="T105" fmla="*/ 26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7" h="461">
                  <a:moveTo>
                    <a:pt x="233" y="360"/>
                  </a:moveTo>
                  <a:lnTo>
                    <a:pt x="245" y="361"/>
                  </a:lnTo>
                  <a:lnTo>
                    <a:pt x="253" y="347"/>
                  </a:lnTo>
                  <a:lnTo>
                    <a:pt x="263" y="335"/>
                  </a:lnTo>
                  <a:lnTo>
                    <a:pt x="274" y="324"/>
                  </a:lnTo>
                  <a:lnTo>
                    <a:pt x="286" y="314"/>
                  </a:lnTo>
                  <a:lnTo>
                    <a:pt x="300" y="306"/>
                  </a:lnTo>
                  <a:lnTo>
                    <a:pt x="315" y="301"/>
                  </a:lnTo>
                  <a:lnTo>
                    <a:pt x="330" y="297"/>
                  </a:lnTo>
                  <a:lnTo>
                    <a:pt x="347" y="295"/>
                  </a:lnTo>
                  <a:lnTo>
                    <a:pt x="347" y="70"/>
                  </a:lnTo>
                  <a:lnTo>
                    <a:pt x="346" y="64"/>
                  </a:lnTo>
                  <a:lnTo>
                    <a:pt x="343" y="57"/>
                  </a:lnTo>
                  <a:lnTo>
                    <a:pt x="339" y="51"/>
                  </a:lnTo>
                  <a:lnTo>
                    <a:pt x="333" y="44"/>
                  </a:lnTo>
                  <a:lnTo>
                    <a:pt x="326" y="38"/>
                  </a:lnTo>
                  <a:lnTo>
                    <a:pt x="317" y="32"/>
                  </a:lnTo>
                  <a:lnTo>
                    <a:pt x="307" y="27"/>
                  </a:lnTo>
                  <a:lnTo>
                    <a:pt x="296" y="22"/>
                  </a:lnTo>
                  <a:lnTo>
                    <a:pt x="283" y="17"/>
                  </a:lnTo>
                  <a:lnTo>
                    <a:pt x="270" y="13"/>
                  </a:lnTo>
                  <a:lnTo>
                    <a:pt x="256" y="9"/>
                  </a:lnTo>
                  <a:lnTo>
                    <a:pt x="240" y="6"/>
                  </a:lnTo>
                  <a:lnTo>
                    <a:pt x="225" y="3"/>
                  </a:lnTo>
                  <a:lnTo>
                    <a:pt x="208" y="2"/>
                  </a:lnTo>
                  <a:lnTo>
                    <a:pt x="191" y="1"/>
                  </a:lnTo>
                  <a:lnTo>
                    <a:pt x="173" y="0"/>
                  </a:lnTo>
                  <a:lnTo>
                    <a:pt x="156" y="1"/>
                  </a:lnTo>
                  <a:lnTo>
                    <a:pt x="138" y="1"/>
                  </a:lnTo>
                  <a:lnTo>
                    <a:pt x="122" y="3"/>
                  </a:lnTo>
                  <a:lnTo>
                    <a:pt x="106" y="6"/>
                  </a:lnTo>
                  <a:lnTo>
                    <a:pt x="91" y="9"/>
                  </a:lnTo>
                  <a:lnTo>
                    <a:pt x="77" y="12"/>
                  </a:lnTo>
                  <a:lnTo>
                    <a:pt x="63" y="16"/>
                  </a:lnTo>
                  <a:lnTo>
                    <a:pt x="51" y="21"/>
                  </a:lnTo>
                  <a:lnTo>
                    <a:pt x="40" y="26"/>
                  </a:lnTo>
                  <a:lnTo>
                    <a:pt x="30" y="31"/>
                  </a:lnTo>
                  <a:lnTo>
                    <a:pt x="21" y="37"/>
                  </a:lnTo>
                  <a:lnTo>
                    <a:pt x="14" y="43"/>
                  </a:lnTo>
                  <a:lnTo>
                    <a:pt x="8" y="49"/>
                  </a:lnTo>
                  <a:lnTo>
                    <a:pt x="4" y="55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393"/>
                  </a:lnTo>
                  <a:lnTo>
                    <a:pt x="1" y="399"/>
                  </a:lnTo>
                  <a:lnTo>
                    <a:pt x="3" y="405"/>
                  </a:lnTo>
                  <a:lnTo>
                    <a:pt x="7" y="411"/>
                  </a:lnTo>
                  <a:lnTo>
                    <a:pt x="11" y="417"/>
                  </a:lnTo>
                  <a:lnTo>
                    <a:pt x="18" y="422"/>
                  </a:lnTo>
                  <a:lnTo>
                    <a:pt x="24" y="427"/>
                  </a:lnTo>
                  <a:lnTo>
                    <a:pt x="33" y="433"/>
                  </a:lnTo>
                  <a:lnTo>
                    <a:pt x="42" y="437"/>
                  </a:lnTo>
                  <a:lnTo>
                    <a:pt x="52" y="442"/>
                  </a:lnTo>
                  <a:lnTo>
                    <a:pt x="64" y="446"/>
                  </a:lnTo>
                  <a:lnTo>
                    <a:pt x="76" y="450"/>
                  </a:lnTo>
                  <a:lnTo>
                    <a:pt x="89" y="453"/>
                  </a:lnTo>
                  <a:lnTo>
                    <a:pt x="102" y="456"/>
                  </a:lnTo>
                  <a:lnTo>
                    <a:pt x="117" y="458"/>
                  </a:lnTo>
                  <a:lnTo>
                    <a:pt x="132" y="460"/>
                  </a:lnTo>
                  <a:lnTo>
                    <a:pt x="146" y="461"/>
                  </a:lnTo>
                  <a:lnTo>
                    <a:pt x="146" y="454"/>
                  </a:lnTo>
                  <a:lnTo>
                    <a:pt x="145" y="448"/>
                  </a:lnTo>
                  <a:lnTo>
                    <a:pt x="146" y="439"/>
                  </a:lnTo>
                  <a:lnTo>
                    <a:pt x="147" y="430"/>
                  </a:lnTo>
                  <a:lnTo>
                    <a:pt x="149" y="422"/>
                  </a:lnTo>
                  <a:lnTo>
                    <a:pt x="152" y="414"/>
                  </a:lnTo>
                  <a:lnTo>
                    <a:pt x="156" y="406"/>
                  </a:lnTo>
                  <a:lnTo>
                    <a:pt x="160" y="399"/>
                  </a:lnTo>
                  <a:lnTo>
                    <a:pt x="165" y="392"/>
                  </a:lnTo>
                  <a:lnTo>
                    <a:pt x="171" y="386"/>
                  </a:lnTo>
                  <a:lnTo>
                    <a:pt x="177" y="380"/>
                  </a:lnTo>
                  <a:lnTo>
                    <a:pt x="184" y="375"/>
                  </a:lnTo>
                  <a:lnTo>
                    <a:pt x="191" y="371"/>
                  </a:lnTo>
                  <a:lnTo>
                    <a:pt x="199" y="367"/>
                  </a:lnTo>
                  <a:lnTo>
                    <a:pt x="207" y="364"/>
                  </a:lnTo>
                  <a:lnTo>
                    <a:pt x="215" y="362"/>
                  </a:lnTo>
                  <a:lnTo>
                    <a:pt x="224" y="361"/>
                  </a:lnTo>
                  <a:lnTo>
                    <a:pt x="233" y="360"/>
                  </a:lnTo>
                  <a:lnTo>
                    <a:pt x="233" y="360"/>
                  </a:lnTo>
                  <a:close/>
                  <a:moveTo>
                    <a:pt x="295" y="293"/>
                  </a:moveTo>
                  <a:lnTo>
                    <a:pt x="235" y="293"/>
                  </a:lnTo>
                  <a:lnTo>
                    <a:pt x="235" y="200"/>
                  </a:lnTo>
                  <a:lnTo>
                    <a:pt x="263" y="200"/>
                  </a:lnTo>
                  <a:lnTo>
                    <a:pt x="263" y="271"/>
                  </a:lnTo>
                  <a:lnTo>
                    <a:pt x="295" y="271"/>
                  </a:lnTo>
                  <a:lnTo>
                    <a:pt x="295" y="293"/>
                  </a:lnTo>
                  <a:lnTo>
                    <a:pt x="295" y="293"/>
                  </a:lnTo>
                  <a:lnTo>
                    <a:pt x="295" y="293"/>
                  </a:lnTo>
                  <a:close/>
                  <a:moveTo>
                    <a:pt x="173" y="25"/>
                  </a:moveTo>
                  <a:lnTo>
                    <a:pt x="198" y="25"/>
                  </a:lnTo>
                  <a:lnTo>
                    <a:pt x="221" y="28"/>
                  </a:lnTo>
                  <a:lnTo>
                    <a:pt x="232" y="29"/>
                  </a:lnTo>
                  <a:lnTo>
                    <a:pt x="242" y="31"/>
                  </a:lnTo>
                  <a:lnTo>
                    <a:pt x="251" y="33"/>
                  </a:lnTo>
                  <a:lnTo>
                    <a:pt x="261" y="36"/>
                  </a:lnTo>
                  <a:lnTo>
                    <a:pt x="269" y="38"/>
                  </a:lnTo>
                  <a:lnTo>
                    <a:pt x="275" y="41"/>
                  </a:lnTo>
                  <a:lnTo>
                    <a:pt x="282" y="45"/>
                  </a:lnTo>
                  <a:lnTo>
                    <a:pt x="287" y="48"/>
                  </a:lnTo>
                  <a:lnTo>
                    <a:pt x="291" y="52"/>
                  </a:lnTo>
                  <a:lnTo>
                    <a:pt x="294" y="55"/>
                  </a:lnTo>
                  <a:lnTo>
                    <a:pt x="296" y="59"/>
                  </a:lnTo>
                  <a:lnTo>
                    <a:pt x="297" y="63"/>
                  </a:lnTo>
                  <a:lnTo>
                    <a:pt x="296" y="67"/>
                  </a:lnTo>
                  <a:lnTo>
                    <a:pt x="294" y="71"/>
                  </a:lnTo>
                  <a:lnTo>
                    <a:pt x="291" y="74"/>
                  </a:lnTo>
                  <a:lnTo>
                    <a:pt x="287" y="78"/>
                  </a:lnTo>
                  <a:lnTo>
                    <a:pt x="282" y="81"/>
                  </a:lnTo>
                  <a:lnTo>
                    <a:pt x="275" y="84"/>
                  </a:lnTo>
                  <a:lnTo>
                    <a:pt x="269" y="87"/>
                  </a:lnTo>
                  <a:lnTo>
                    <a:pt x="261" y="90"/>
                  </a:lnTo>
                  <a:lnTo>
                    <a:pt x="251" y="92"/>
                  </a:lnTo>
                  <a:lnTo>
                    <a:pt x="242" y="94"/>
                  </a:lnTo>
                  <a:lnTo>
                    <a:pt x="232" y="96"/>
                  </a:lnTo>
                  <a:lnTo>
                    <a:pt x="221" y="98"/>
                  </a:lnTo>
                  <a:lnTo>
                    <a:pt x="198" y="100"/>
                  </a:lnTo>
                  <a:lnTo>
                    <a:pt x="173" y="100"/>
                  </a:lnTo>
                  <a:lnTo>
                    <a:pt x="148" y="100"/>
                  </a:lnTo>
                  <a:lnTo>
                    <a:pt x="125" y="98"/>
                  </a:lnTo>
                  <a:lnTo>
                    <a:pt x="114" y="96"/>
                  </a:lnTo>
                  <a:lnTo>
                    <a:pt x="104" y="94"/>
                  </a:lnTo>
                  <a:lnTo>
                    <a:pt x="95" y="92"/>
                  </a:lnTo>
                  <a:lnTo>
                    <a:pt x="86" y="90"/>
                  </a:lnTo>
                  <a:lnTo>
                    <a:pt x="78" y="87"/>
                  </a:lnTo>
                  <a:lnTo>
                    <a:pt x="71" y="84"/>
                  </a:lnTo>
                  <a:lnTo>
                    <a:pt x="65" y="81"/>
                  </a:lnTo>
                  <a:lnTo>
                    <a:pt x="59" y="78"/>
                  </a:lnTo>
                  <a:lnTo>
                    <a:pt x="55" y="74"/>
                  </a:lnTo>
                  <a:lnTo>
                    <a:pt x="52" y="71"/>
                  </a:lnTo>
                  <a:lnTo>
                    <a:pt x="50" y="67"/>
                  </a:lnTo>
                  <a:lnTo>
                    <a:pt x="50" y="63"/>
                  </a:lnTo>
                  <a:lnTo>
                    <a:pt x="50" y="59"/>
                  </a:lnTo>
                  <a:lnTo>
                    <a:pt x="52" y="55"/>
                  </a:lnTo>
                  <a:lnTo>
                    <a:pt x="55" y="52"/>
                  </a:lnTo>
                  <a:lnTo>
                    <a:pt x="59" y="48"/>
                  </a:lnTo>
                  <a:lnTo>
                    <a:pt x="65" y="45"/>
                  </a:lnTo>
                  <a:lnTo>
                    <a:pt x="71" y="41"/>
                  </a:lnTo>
                  <a:lnTo>
                    <a:pt x="78" y="38"/>
                  </a:lnTo>
                  <a:lnTo>
                    <a:pt x="86" y="36"/>
                  </a:lnTo>
                  <a:lnTo>
                    <a:pt x="95" y="33"/>
                  </a:lnTo>
                  <a:lnTo>
                    <a:pt x="104" y="31"/>
                  </a:lnTo>
                  <a:lnTo>
                    <a:pt x="114" y="29"/>
                  </a:lnTo>
                  <a:lnTo>
                    <a:pt x="125" y="28"/>
                  </a:lnTo>
                  <a:lnTo>
                    <a:pt x="148" y="25"/>
                  </a:lnTo>
                  <a:lnTo>
                    <a:pt x="173" y="25"/>
                  </a:lnTo>
                  <a:lnTo>
                    <a:pt x="173" y="25"/>
                  </a:lnTo>
                  <a:close/>
                  <a:moveTo>
                    <a:pt x="121" y="272"/>
                  </a:moveTo>
                  <a:lnTo>
                    <a:pt x="120" y="275"/>
                  </a:lnTo>
                  <a:lnTo>
                    <a:pt x="119" y="279"/>
                  </a:lnTo>
                  <a:lnTo>
                    <a:pt x="117" y="282"/>
                  </a:lnTo>
                  <a:lnTo>
                    <a:pt x="114" y="285"/>
                  </a:lnTo>
                  <a:lnTo>
                    <a:pt x="111" y="287"/>
                  </a:lnTo>
                  <a:lnTo>
                    <a:pt x="106" y="290"/>
                  </a:lnTo>
                  <a:lnTo>
                    <a:pt x="102" y="292"/>
                  </a:lnTo>
                  <a:lnTo>
                    <a:pt x="96" y="294"/>
                  </a:lnTo>
                  <a:lnTo>
                    <a:pt x="89" y="295"/>
                  </a:lnTo>
                  <a:lnTo>
                    <a:pt x="82" y="295"/>
                  </a:lnTo>
                  <a:lnTo>
                    <a:pt x="73" y="294"/>
                  </a:lnTo>
                  <a:lnTo>
                    <a:pt x="66" y="293"/>
                  </a:lnTo>
                  <a:lnTo>
                    <a:pt x="60" y="292"/>
                  </a:lnTo>
                  <a:lnTo>
                    <a:pt x="57" y="291"/>
                  </a:lnTo>
                  <a:lnTo>
                    <a:pt x="55" y="290"/>
                  </a:lnTo>
                  <a:lnTo>
                    <a:pt x="55" y="265"/>
                  </a:lnTo>
                  <a:lnTo>
                    <a:pt x="58" y="266"/>
                  </a:lnTo>
                  <a:lnTo>
                    <a:pt x="61" y="268"/>
                  </a:lnTo>
                  <a:lnTo>
                    <a:pt x="63" y="270"/>
                  </a:lnTo>
                  <a:lnTo>
                    <a:pt x="67" y="271"/>
                  </a:lnTo>
                  <a:lnTo>
                    <a:pt x="74" y="273"/>
                  </a:lnTo>
                  <a:lnTo>
                    <a:pt x="78" y="274"/>
                  </a:lnTo>
                  <a:lnTo>
                    <a:pt x="81" y="274"/>
                  </a:lnTo>
                  <a:lnTo>
                    <a:pt x="83" y="274"/>
                  </a:lnTo>
                  <a:lnTo>
                    <a:pt x="86" y="274"/>
                  </a:lnTo>
                  <a:lnTo>
                    <a:pt x="89" y="272"/>
                  </a:lnTo>
                  <a:lnTo>
                    <a:pt x="90" y="270"/>
                  </a:lnTo>
                  <a:lnTo>
                    <a:pt x="91" y="267"/>
                  </a:lnTo>
                  <a:lnTo>
                    <a:pt x="90" y="266"/>
                  </a:lnTo>
                  <a:lnTo>
                    <a:pt x="90" y="264"/>
                  </a:lnTo>
                  <a:lnTo>
                    <a:pt x="89" y="263"/>
                  </a:lnTo>
                  <a:lnTo>
                    <a:pt x="87" y="261"/>
                  </a:lnTo>
                  <a:lnTo>
                    <a:pt x="82" y="259"/>
                  </a:lnTo>
                  <a:lnTo>
                    <a:pt x="76" y="256"/>
                  </a:lnTo>
                  <a:lnTo>
                    <a:pt x="70" y="254"/>
                  </a:lnTo>
                  <a:lnTo>
                    <a:pt x="66" y="251"/>
                  </a:lnTo>
                  <a:lnTo>
                    <a:pt x="62" y="248"/>
                  </a:lnTo>
                  <a:lnTo>
                    <a:pt x="59" y="244"/>
                  </a:lnTo>
                  <a:lnTo>
                    <a:pt x="56" y="241"/>
                  </a:lnTo>
                  <a:lnTo>
                    <a:pt x="55" y="237"/>
                  </a:lnTo>
                  <a:lnTo>
                    <a:pt x="54" y="233"/>
                  </a:lnTo>
                  <a:lnTo>
                    <a:pt x="54" y="228"/>
                  </a:lnTo>
                  <a:lnTo>
                    <a:pt x="54" y="222"/>
                  </a:lnTo>
                  <a:lnTo>
                    <a:pt x="56" y="216"/>
                  </a:lnTo>
                  <a:lnTo>
                    <a:pt x="60" y="211"/>
                  </a:lnTo>
                  <a:lnTo>
                    <a:pt x="64" y="207"/>
                  </a:lnTo>
                  <a:lnTo>
                    <a:pt x="70" y="203"/>
                  </a:lnTo>
                  <a:lnTo>
                    <a:pt x="76" y="201"/>
                  </a:lnTo>
                  <a:lnTo>
                    <a:pt x="83" y="199"/>
                  </a:lnTo>
                  <a:lnTo>
                    <a:pt x="91" y="199"/>
                  </a:lnTo>
                  <a:lnTo>
                    <a:pt x="100" y="199"/>
                  </a:lnTo>
                  <a:lnTo>
                    <a:pt x="103" y="200"/>
                  </a:lnTo>
                  <a:lnTo>
                    <a:pt x="107" y="200"/>
                  </a:lnTo>
                  <a:lnTo>
                    <a:pt x="113" y="201"/>
                  </a:lnTo>
                  <a:lnTo>
                    <a:pt x="117" y="203"/>
                  </a:lnTo>
                  <a:lnTo>
                    <a:pt x="117" y="226"/>
                  </a:lnTo>
                  <a:lnTo>
                    <a:pt x="115" y="225"/>
                  </a:lnTo>
                  <a:lnTo>
                    <a:pt x="113" y="224"/>
                  </a:lnTo>
                  <a:lnTo>
                    <a:pt x="107" y="222"/>
                  </a:lnTo>
                  <a:lnTo>
                    <a:pt x="101" y="220"/>
                  </a:lnTo>
                  <a:lnTo>
                    <a:pt x="94" y="220"/>
                  </a:lnTo>
                  <a:lnTo>
                    <a:pt x="90" y="220"/>
                  </a:lnTo>
                  <a:lnTo>
                    <a:pt x="86" y="222"/>
                  </a:lnTo>
                  <a:lnTo>
                    <a:pt x="84" y="224"/>
                  </a:lnTo>
                  <a:lnTo>
                    <a:pt x="83" y="226"/>
                  </a:lnTo>
                  <a:lnTo>
                    <a:pt x="84" y="229"/>
                  </a:lnTo>
                  <a:lnTo>
                    <a:pt x="86" y="231"/>
                  </a:lnTo>
                  <a:lnTo>
                    <a:pt x="88" y="232"/>
                  </a:lnTo>
                  <a:lnTo>
                    <a:pt x="90" y="234"/>
                  </a:lnTo>
                  <a:lnTo>
                    <a:pt x="93" y="235"/>
                  </a:lnTo>
                  <a:lnTo>
                    <a:pt x="95" y="236"/>
                  </a:lnTo>
                  <a:lnTo>
                    <a:pt x="101" y="238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47"/>
                  </a:lnTo>
                  <a:lnTo>
                    <a:pt x="118" y="251"/>
                  </a:lnTo>
                  <a:lnTo>
                    <a:pt x="120" y="255"/>
                  </a:lnTo>
                  <a:lnTo>
                    <a:pt x="121" y="260"/>
                  </a:lnTo>
                  <a:lnTo>
                    <a:pt x="122" y="265"/>
                  </a:lnTo>
                  <a:lnTo>
                    <a:pt x="121" y="272"/>
                  </a:lnTo>
                  <a:lnTo>
                    <a:pt x="121" y="272"/>
                  </a:lnTo>
                  <a:close/>
                  <a:moveTo>
                    <a:pt x="132" y="267"/>
                  </a:moveTo>
                  <a:lnTo>
                    <a:pt x="129" y="258"/>
                  </a:lnTo>
                  <a:lnTo>
                    <a:pt x="128" y="248"/>
                  </a:lnTo>
                  <a:lnTo>
                    <a:pt x="129" y="238"/>
                  </a:lnTo>
                  <a:lnTo>
                    <a:pt x="132" y="228"/>
                  </a:lnTo>
                  <a:lnTo>
                    <a:pt x="136" y="220"/>
                  </a:lnTo>
                  <a:lnTo>
                    <a:pt x="141" y="212"/>
                  </a:lnTo>
                  <a:lnTo>
                    <a:pt x="148" y="207"/>
                  </a:lnTo>
                  <a:lnTo>
                    <a:pt x="157" y="203"/>
                  </a:lnTo>
                  <a:lnTo>
                    <a:pt x="166" y="200"/>
                  </a:lnTo>
                  <a:lnTo>
                    <a:pt x="176" y="199"/>
                  </a:lnTo>
                  <a:lnTo>
                    <a:pt x="185" y="200"/>
                  </a:lnTo>
                  <a:lnTo>
                    <a:pt x="195" y="202"/>
                  </a:lnTo>
                  <a:lnTo>
                    <a:pt x="202" y="206"/>
                  </a:lnTo>
                  <a:lnTo>
                    <a:pt x="209" y="212"/>
                  </a:lnTo>
                  <a:lnTo>
                    <a:pt x="214" y="219"/>
                  </a:lnTo>
                  <a:lnTo>
                    <a:pt x="218" y="227"/>
                  </a:lnTo>
                  <a:lnTo>
                    <a:pt x="221" y="236"/>
                  </a:lnTo>
                  <a:lnTo>
                    <a:pt x="222" y="247"/>
                  </a:lnTo>
                  <a:lnTo>
                    <a:pt x="222" y="254"/>
                  </a:lnTo>
                  <a:lnTo>
                    <a:pt x="220" y="262"/>
                  </a:lnTo>
                  <a:lnTo>
                    <a:pt x="218" y="268"/>
                  </a:lnTo>
                  <a:lnTo>
                    <a:pt x="214" y="274"/>
                  </a:lnTo>
                  <a:lnTo>
                    <a:pt x="211" y="279"/>
                  </a:lnTo>
                  <a:lnTo>
                    <a:pt x="206" y="283"/>
                  </a:lnTo>
                  <a:lnTo>
                    <a:pt x="202" y="287"/>
                  </a:lnTo>
                  <a:lnTo>
                    <a:pt x="196" y="290"/>
                  </a:lnTo>
                  <a:lnTo>
                    <a:pt x="227" y="317"/>
                  </a:lnTo>
                  <a:lnTo>
                    <a:pt x="192" y="317"/>
                  </a:lnTo>
                  <a:lnTo>
                    <a:pt x="171" y="295"/>
                  </a:lnTo>
                  <a:lnTo>
                    <a:pt x="163" y="294"/>
                  </a:lnTo>
                  <a:lnTo>
                    <a:pt x="155" y="291"/>
                  </a:lnTo>
                  <a:lnTo>
                    <a:pt x="147" y="287"/>
                  </a:lnTo>
                  <a:lnTo>
                    <a:pt x="141" y="282"/>
                  </a:lnTo>
                  <a:lnTo>
                    <a:pt x="136" y="275"/>
                  </a:lnTo>
                  <a:lnTo>
                    <a:pt x="132" y="267"/>
                  </a:lnTo>
                  <a:lnTo>
                    <a:pt x="132" y="26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432" y="3810"/>
              <a:ext cx="341" cy="216"/>
            </a:xfrm>
            <a:custGeom>
              <a:avLst/>
              <a:gdLst>
                <a:gd name="T0" fmla="*/ 338 w 341"/>
                <a:gd name="T1" fmla="*/ 155 h 216"/>
                <a:gd name="T2" fmla="*/ 323 w 341"/>
                <a:gd name="T3" fmla="*/ 137 h 216"/>
                <a:gd name="T4" fmla="*/ 300 w 341"/>
                <a:gd name="T5" fmla="*/ 128 h 216"/>
                <a:gd name="T6" fmla="*/ 301 w 341"/>
                <a:gd name="T7" fmla="*/ 96 h 216"/>
                <a:gd name="T8" fmla="*/ 293 w 341"/>
                <a:gd name="T9" fmla="*/ 65 h 216"/>
                <a:gd name="T10" fmla="*/ 277 w 341"/>
                <a:gd name="T11" fmla="*/ 39 h 216"/>
                <a:gd name="T12" fmla="*/ 255 w 341"/>
                <a:gd name="T13" fmla="*/ 18 h 216"/>
                <a:gd name="T14" fmla="*/ 227 w 341"/>
                <a:gd name="T15" fmla="*/ 5 h 216"/>
                <a:gd name="T16" fmla="*/ 195 w 341"/>
                <a:gd name="T17" fmla="*/ 0 h 216"/>
                <a:gd name="T18" fmla="*/ 171 w 341"/>
                <a:gd name="T19" fmla="*/ 3 h 216"/>
                <a:gd name="T20" fmla="*/ 134 w 341"/>
                <a:gd name="T21" fmla="*/ 18 h 216"/>
                <a:gd name="T22" fmla="*/ 102 w 341"/>
                <a:gd name="T23" fmla="*/ 53 h 216"/>
                <a:gd name="T24" fmla="*/ 76 w 341"/>
                <a:gd name="T25" fmla="*/ 65 h 216"/>
                <a:gd name="T26" fmla="*/ 54 w 341"/>
                <a:gd name="T27" fmla="*/ 69 h 216"/>
                <a:gd name="T28" fmla="*/ 34 w 341"/>
                <a:gd name="T29" fmla="*/ 78 h 216"/>
                <a:gd name="T30" fmla="*/ 10 w 341"/>
                <a:gd name="T31" fmla="*/ 105 h 216"/>
                <a:gd name="T32" fmla="*/ 2 w 341"/>
                <a:gd name="T33" fmla="*/ 126 h 216"/>
                <a:gd name="T34" fmla="*/ 1 w 341"/>
                <a:gd name="T35" fmla="*/ 148 h 216"/>
                <a:gd name="T36" fmla="*/ 6 w 341"/>
                <a:gd name="T37" fmla="*/ 169 h 216"/>
                <a:gd name="T38" fmla="*/ 22 w 341"/>
                <a:gd name="T39" fmla="*/ 193 h 216"/>
                <a:gd name="T40" fmla="*/ 46 w 341"/>
                <a:gd name="T41" fmla="*/ 209 h 216"/>
                <a:gd name="T42" fmla="*/ 67 w 341"/>
                <a:gd name="T43" fmla="*/ 215 h 216"/>
                <a:gd name="T44" fmla="*/ 308 w 341"/>
                <a:gd name="T45" fmla="*/ 216 h 216"/>
                <a:gd name="T46" fmla="*/ 327 w 341"/>
                <a:gd name="T47" fmla="*/ 205 h 216"/>
                <a:gd name="T48" fmla="*/ 339 w 341"/>
                <a:gd name="T49" fmla="*/ 186 h 216"/>
                <a:gd name="T50" fmla="*/ 341 w 341"/>
                <a:gd name="T51" fmla="*/ 172 h 216"/>
                <a:gd name="T52" fmla="*/ 69 w 341"/>
                <a:gd name="T53" fmla="*/ 204 h 216"/>
                <a:gd name="T54" fmla="*/ 51 w 341"/>
                <a:gd name="T55" fmla="*/ 199 h 216"/>
                <a:gd name="T56" fmla="*/ 23 w 341"/>
                <a:gd name="T57" fmla="*/ 176 h 216"/>
                <a:gd name="T58" fmla="*/ 14 w 341"/>
                <a:gd name="T59" fmla="*/ 153 h 216"/>
                <a:gd name="T60" fmla="*/ 13 w 341"/>
                <a:gd name="T61" fmla="*/ 134 h 216"/>
                <a:gd name="T62" fmla="*/ 18 w 341"/>
                <a:gd name="T63" fmla="*/ 116 h 216"/>
                <a:gd name="T64" fmla="*/ 41 w 341"/>
                <a:gd name="T65" fmla="*/ 88 h 216"/>
                <a:gd name="T66" fmla="*/ 63 w 341"/>
                <a:gd name="T67" fmla="*/ 79 h 216"/>
                <a:gd name="T68" fmla="*/ 86 w 341"/>
                <a:gd name="T69" fmla="*/ 78 h 216"/>
                <a:gd name="T70" fmla="*/ 104 w 341"/>
                <a:gd name="T71" fmla="*/ 77 h 216"/>
                <a:gd name="T72" fmla="*/ 128 w 341"/>
                <a:gd name="T73" fmla="*/ 40 h 216"/>
                <a:gd name="T74" fmla="*/ 165 w 341"/>
                <a:gd name="T75" fmla="*/ 17 h 216"/>
                <a:gd name="T76" fmla="*/ 195 w 341"/>
                <a:gd name="T77" fmla="*/ 12 h 216"/>
                <a:gd name="T78" fmla="*/ 223 w 341"/>
                <a:gd name="T79" fmla="*/ 16 h 216"/>
                <a:gd name="T80" fmla="*/ 248 w 341"/>
                <a:gd name="T81" fmla="*/ 28 h 216"/>
                <a:gd name="T82" fmla="*/ 268 w 341"/>
                <a:gd name="T83" fmla="*/ 46 h 216"/>
                <a:gd name="T84" fmla="*/ 282 w 341"/>
                <a:gd name="T85" fmla="*/ 70 h 216"/>
                <a:gd name="T86" fmla="*/ 290 w 341"/>
                <a:gd name="T87" fmla="*/ 98 h 216"/>
                <a:gd name="T88" fmla="*/ 286 w 341"/>
                <a:gd name="T89" fmla="*/ 133 h 216"/>
                <a:gd name="T90" fmla="*/ 297 w 341"/>
                <a:gd name="T91" fmla="*/ 140 h 216"/>
                <a:gd name="T92" fmla="*/ 315 w 341"/>
                <a:gd name="T93" fmla="*/ 145 h 216"/>
                <a:gd name="T94" fmla="*/ 327 w 341"/>
                <a:gd name="T95" fmla="*/ 159 h 216"/>
                <a:gd name="T96" fmla="*/ 328 w 341"/>
                <a:gd name="T97" fmla="*/ 178 h 216"/>
                <a:gd name="T98" fmla="*/ 321 w 341"/>
                <a:gd name="T99" fmla="*/ 194 h 216"/>
                <a:gd name="T100" fmla="*/ 306 w 341"/>
                <a:gd name="T101" fmla="*/ 20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1" h="216">
                  <a:moveTo>
                    <a:pt x="341" y="172"/>
                  </a:moveTo>
                  <a:lnTo>
                    <a:pt x="340" y="163"/>
                  </a:lnTo>
                  <a:lnTo>
                    <a:pt x="338" y="155"/>
                  </a:lnTo>
                  <a:lnTo>
                    <a:pt x="334" y="148"/>
                  </a:lnTo>
                  <a:lnTo>
                    <a:pt x="329" y="142"/>
                  </a:lnTo>
                  <a:lnTo>
                    <a:pt x="323" y="137"/>
                  </a:lnTo>
                  <a:lnTo>
                    <a:pt x="316" y="133"/>
                  </a:lnTo>
                  <a:lnTo>
                    <a:pt x="308" y="130"/>
                  </a:lnTo>
                  <a:lnTo>
                    <a:pt x="300" y="128"/>
                  </a:lnTo>
                  <a:lnTo>
                    <a:pt x="301" y="118"/>
                  </a:lnTo>
                  <a:lnTo>
                    <a:pt x="302" y="107"/>
                  </a:lnTo>
                  <a:lnTo>
                    <a:pt x="301" y="96"/>
                  </a:lnTo>
                  <a:lnTo>
                    <a:pt x="300" y="85"/>
                  </a:lnTo>
                  <a:lnTo>
                    <a:pt x="297" y="76"/>
                  </a:lnTo>
                  <a:lnTo>
                    <a:pt x="293" y="65"/>
                  </a:lnTo>
                  <a:lnTo>
                    <a:pt x="289" y="56"/>
                  </a:lnTo>
                  <a:lnTo>
                    <a:pt x="284" y="48"/>
                  </a:lnTo>
                  <a:lnTo>
                    <a:pt x="277" y="39"/>
                  </a:lnTo>
                  <a:lnTo>
                    <a:pt x="270" y="32"/>
                  </a:lnTo>
                  <a:lnTo>
                    <a:pt x="263" y="25"/>
                  </a:lnTo>
                  <a:lnTo>
                    <a:pt x="255" y="18"/>
                  </a:lnTo>
                  <a:lnTo>
                    <a:pt x="246" y="13"/>
                  </a:lnTo>
                  <a:lnTo>
                    <a:pt x="237" y="9"/>
                  </a:lnTo>
                  <a:lnTo>
                    <a:pt x="227" y="5"/>
                  </a:lnTo>
                  <a:lnTo>
                    <a:pt x="216" y="2"/>
                  </a:lnTo>
                  <a:lnTo>
                    <a:pt x="206" y="1"/>
                  </a:lnTo>
                  <a:lnTo>
                    <a:pt x="195" y="0"/>
                  </a:lnTo>
                  <a:lnTo>
                    <a:pt x="187" y="0"/>
                  </a:lnTo>
                  <a:lnTo>
                    <a:pt x="178" y="1"/>
                  </a:lnTo>
                  <a:lnTo>
                    <a:pt x="171" y="3"/>
                  </a:lnTo>
                  <a:lnTo>
                    <a:pt x="163" y="5"/>
                  </a:lnTo>
                  <a:lnTo>
                    <a:pt x="148" y="11"/>
                  </a:lnTo>
                  <a:lnTo>
                    <a:pt x="134" y="18"/>
                  </a:lnTo>
                  <a:lnTo>
                    <a:pt x="122" y="28"/>
                  </a:lnTo>
                  <a:lnTo>
                    <a:pt x="111" y="40"/>
                  </a:lnTo>
                  <a:lnTo>
                    <a:pt x="102" y="53"/>
                  </a:lnTo>
                  <a:lnTo>
                    <a:pt x="95" y="68"/>
                  </a:lnTo>
                  <a:lnTo>
                    <a:pt x="85" y="66"/>
                  </a:lnTo>
                  <a:lnTo>
                    <a:pt x="76" y="65"/>
                  </a:lnTo>
                  <a:lnTo>
                    <a:pt x="68" y="66"/>
                  </a:lnTo>
                  <a:lnTo>
                    <a:pt x="61" y="67"/>
                  </a:lnTo>
                  <a:lnTo>
                    <a:pt x="54" y="69"/>
                  </a:lnTo>
                  <a:lnTo>
                    <a:pt x="47" y="71"/>
                  </a:lnTo>
                  <a:lnTo>
                    <a:pt x="40" y="75"/>
                  </a:lnTo>
                  <a:lnTo>
                    <a:pt x="34" y="78"/>
                  </a:lnTo>
                  <a:lnTo>
                    <a:pt x="23" y="87"/>
                  </a:lnTo>
                  <a:lnTo>
                    <a:pt x="14" y="99"/>
                  </a:lnTo>
                  <a:lnTo>
                    <a:pt x="10" y="105"/>
                  </a:lnTo>
                  <a:lnTo>
                    <a:pt x="7" y="111"/>
                  </a:lnTo>
                  <a:lnTo>
                    <a:pt x="4" y="118"/>
                  </a:lnTo>
                  <a:lnTo>
                    <a:pt x="2" y="126"/>
                  </a:lnTo>
                  <a:lnTo>
                    <a:pt x="1" y="133"/>
                  </a:lnTo>
                  <a:lnTo>
                    <a:pt x="0" y="141"/>
                  </a:lnTo>
                  <a:lnTo>
                    <a:pt x="1" y="148"/>
                  </a:lnTo>
                  <a:lnTo>
                    <a:pt x="2" y="155"/>
                  </a:lnTo>
                  <a:lnTo>
                    <a:pt x="4" y="163"/>
                  </a:lnTo>
                  <a:lnTo>
                    <a:pt x="6" y="169"/>
                  </a:lnTo>
                  <a:lnTo>
                    <a:pt x="10" y="176"/>
                  </a:lnTo>
                  <a:lnTo>
                    <a:pt x="13" y="182"/>
                  </a:lnTo>
                  <a:lnTo>
                    <a:pt x="22" y="193"/>
                  </a:lnTo>
                  <a:lnTo>
                    <a:pt x="33" y="202"/>
                  </a:lnTo>
                  <a:lnTo>
                    <a:pt x="39" y="207"/>
                  </a:lnTo>
                  <a:lnTo>
                    <a:pt x="46" y="209"/>
                  </a:lnTo>
                  <a:lnTo>
                    <a:pt x="53" y="212"/>
                  </a:lnTo>
                  <a:lnTo>
                    <a:pt x="59" y="214"/>
                  </a:lnTo>
                  <a:lnTo>
                    <a:pt x="67" y="215"/>
                  </a:lnTo>
                  <a:lnTo>
                    <a:pt x="74" y="216"/>
                  </a:lnTo>
                  <a:lnTo>
                    <a:pt x="309" y="216"/>
                  </a:lnTo>
                  <a:lnTo>
                    <a:pt x="308" y="216"/>
                  </a:lnTo>
                  <a:lnTo>
                    <a:pt x="315" y="213"/>
                  </a:lnTo>
                  <a:lnTo>
                    <a:pt x="321" y="210"/>
                  </a:lnTo>
                  <a:lnTo>
                    <a:pt x="327" y="205"/>
                  </a:lnTo>
                  <a:lnTo>
                    <a:pt x="332" y="200"/>
                  </a:lnTo>
                  <a:lnTo>
                    <a:pt x="336" y="193"/>
                  </a:lnTo>
                  <a:lnTo>
                    <a:pt x="339" y="186"/>
                  </a:lnTo>
                  <a:lnTo>
                    <a:pt x="340" y="180"/>
                  </a:lnTo>
                  <a:lnTo>
                    <a:pt x="341" y="172"/>
                  </a:lnTo>
                  <a:lnTo>
                    <a:pt x="341" y="172"/>
                  </a:lnTo>
                  <a:close/>
                  <a:moveTo>
                    <a:pt x="300" y="204"/>
                  </a:moveTo>
                  <a:lnTo>
                    <a:pt x="76" y="204"/>
                  </a:lnTo>
                  <a:lnTo>
                    <a:pt x="69" y="204"/>
                  </a:lnTo>
                  <a:lnTo>
                    <a:pt x="63" y="202"/>
                  </a:lnTo>
                  <a:lnTo>
                    <a:pt x="57" y="201"/>
                  </a:lnTo>
                  <a:lnTo>
                    <a:pt x="51" y="199"/>
                  </a:lnTo>
                  <a:lnTo>
                    <a:pt x="41" y="193"/>
                  </a:lnTo>
                  <a:lnTo>
                    <a:pt x="31" y="185"/>
                  </a:lnTo>
                  <a:lnTo>
                    <a:pt x="23" y="176"/>
                  </a:lnTo>
                  <a:lnTo>
                    <a:pt x="18" y="165"/>
                  </a:lnTo>
                  <a:lnTo>
                    <a:pt x="15" y="159"/>
                  </a:lnTo>
                  <a:lnTo>
                    <a:pt x="14" y="153"/>
                  </a:lnTo>
                  <a:lnTo>
                    <a:pt x="13" y="147"/>
                  </a:lnTo>
                  <a:lnTo>
                    <a:pt x="12" y="141"/>
                  </a:lnTo>
                  <a:lnTo>
                    <a:pt x="13" y="134"/>
                  </a:lnTo>
                  <a:lnTo>
                    <a:pt x="14" y="128"/>
                  </a:lnTo>
                  <a:lnTo>
                    <a:pt x="15" y="122"/>
                  </a:lnTo>
                  <a:lnTo>
                    <a:pt x="18" y="116"/>
                  </a:lnTo>
                  <a:lnTo>
                    <a:pt x="23" y="105"/>
                  </a:lnTo>
                  <a:lnTo>
                    <a:pt x="31" y="96"/>
                  </a:lnTo>
                  <a:lnTo>
                    <a:pt x="41" y="88"/>
                  </a:lnTo>
                  <a:lnTo>
                    <a:pt x="51" y="82"/>
                  </a:lnTo>
                  <a:lnTo>
                    <a:pt x="57" y="80"/>
                  </a:lnTo>
                  <a:lnTo>
                    <a:pt x="63" y="79"/>
                  </a:lnTo>
                  <a:lnTo>
                    <a:pt x="69" y="77"/>
                  </a:lnTo>
                  <a:lnTo>
                    <a:pt x="76" y="77"/>
                  </a:lnTo>
                  <a:lnTo>
                    <a:pt x="86" y="78"/>
                  </a:lnTo>
                  <a:lnTo>
                    <a:pt x="97" y="81"/>
                  </a:lnTo>
                  <a:lnTo>
                    <a:pt x="102" y="83"/>
                  </a:lnTo>
                  <a:lnTo>
                    <a:pt x="104" y="77"/>
                  </a:lnTo>
                  <a:lnTo>
                    <a:pt x="110" y="63"/>
                  </a:lnTo>
                  <a:lnTo>
                    <a:pt x="118" y="50"/>
                  </a:lnTo>
                  <a:lnTo>
                    <a:pt x="128" y="40"/>
                  </a:lnTo>
                  <a:lnTo>
                    <a:pt x="139" y="30"/>
                  </a:lnTo>
                  <a:lnTo>
                    <a:pt x="151" y="22"/>
                  </a:lnTo>
                  <a:lnTo>
                    <a:pt x="165" y="17"/>
                  </a:lnTo>
                  <a:lnTo>
                    <a:pt x="179" y="13"/>
                  </a:lnTo>
                  <a:lnTo>
                    <a:pt x="187" y="12"/>
                  </a:lnTo>
                  <a:lnTo>
                    <a:pt x="195" y="12"/>
                  </a:lnTo>
                  <a:lnTo>
                    <a:pt x="204" y="13"/>
                  </a:lnTo>
                  <a:lnTo>
                    <a:pt x="214" y="14"/>
                  </a:lnTo>
                  <a:lnTo>
                    <a:pt x="223" y="16"/>
                  </a:lnTo>
                  <a:lnTo>
                    <a:pt x="232" y="19"/>
                  </a:lnTo>
                  <a:lnTo>
                    <a:pt x="240" y="24"/>
                  </a:lnTo>
                  <a:lnTo>
                    <a:pt x="248" y="28"/>
                  </a:lnTo>
                  <a:lnTo>
                    <a:pt x="255" y="34"/>
                  </a:lnTo>
                  <a:lnTo>
                    <a:pt x="262" y="40"/>
                  </a:lnTo>
                  <a:lnTo>
                    <a:pt x="268" y="46"/>
                  </a:lnTo>
                  <a:lnTo>
                    <a:pt x="274" y="54"/>
                  </a:lnTo>
                  <a:lnTo>
                    <a:pt x="278" y="62"/>
                  </a:lnTo>
                  <a:lnTo>
                    <a:pt x="282" y="70"/>
                  </a:lnTo>
                  <a:lnTo>
                    <a:pt x="286" y="79"/>
                  </a:lnTo>
                  <a:lnTo>
                    <a:pt x="288" y="88"/>
                  </a:lnTo>
                  <a:lnTo>
                    <a:pt x="290" y="98"/>
                  </a:lnTo>
                  <a:lnTo>
                    <a:pt x="290" y="107"/>
                  </a:lnTo>
                  <a:lnTo>
                    <a:pt x="289" y="120"/>
                  </a:lnTo>
                  <a:lnTo>
                    <a:pt x="286" y="133"/>
                  </a:lnTo>
                  <a:lnTo>
                    <a:pt x="284" y="141"/>
                  </a:lnTo>
                  <a:lnTo>
                    <a:pt x="293" y="140"/>
                  </a:lnTo>
                  <a:lnTo>
                    <a:pt x="297" y="140"/>
                  </a:lnTo>
                  <a:lnTo>
                    <a:pt x="304" y="141"/>
                  </a:lnTo>
                  <a:lnTo>
                    <a:pt x="309" y="142"/>
                  </a:lnTo>
                  <a:lnTo>
                    <a:pt x="315" y="145"/>
                  </a:lnTo>
                  <a:lnTo>
                    <a:pt x="320" y="149"/>
                  </a:lnTo>
                  <a:lnTo>
                    <a:pt x="324" y="154"/>
                  </a:lnTo>
                  <a:lnTo>
                    <a:pt x="327" y="159"/>
                  </a:lnTo>
                  <a:lnTo>
                    <a:pt x="328" y="166"/>
                  </a:lnTo>
                  <a:lnTo>
                    <a:pt x="329" y="172"/>
                  </a:lnTo>
                  <a:lnTo>
                    <a:pt x="328" y="178"/>
                  </a:lnTo>
                  <a:lnTo>
                    <a:pt x="327" y="184"/>
                  </a:lnTo>
                  <a:lnTo>
                    <a:pt x="324" y="189"/>
                  </a:lnTo>
                  <a:lnTo>
                    <a:pt x="321" y="194"/>
                  </a:lnTo>
                  <a:lnTo>
                    <a:pt x="316" y="197"/>
                  </a:lnTo>
                  <a:lnTo>
                    <a:pt x="311" y="201"/>
                  </a:lnTo>
                  <a:lnTo>
                    <a:pt x="306" y="203"/>
                  </a:lnTo>
                  <a:lnTo>
                    <a:pt x="300" y="204"/>
                  </a:lnTo>
                  <a:lnTo>
                    <a:pt x="300" y="20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223" y="4052"/>
              <a:ext cx="11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</a:rPr>
                <a:t>Azure SQL database (RW) 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4817" y="1393"/>
              <a:ext cx="554" cy="504"/>
            </a:xfrm>
            <a:custGeom>
              <a:avLst/>
              <a:gdLst>
                <a:gd name="T0" fmla="*/ 553 w 554"/>
                <a:gd name="T1" fmla="*/ 195 h 504"/>
                <a:gd name="T2" fmla="*/ 542 w 554"/>
                <a:gd name="T3" fmla="*/ 148 h 504"/>
                <a:gd name="T4" fmla="*/ 525 w 554"/>
                <a:gd name="T5" fmla="*/ 103 h 504"/>
                <a:gd name="T6" fmla="*/ 500 w 554"/>
                <a:gd name="T7" fmla="*/ 63 h 504"/>
                <a:gd name="T8" fmla="*/ 469 w 554"/>
                <a:gd name="T9" fmla="*/ 28 h 504"/>
                <a:gd name="T10" fmla="*/ 445 w 554"/>
                <a:gd name="T11" fmla="*/ 12 h 504"/>
                <a:gd name="T12" fmla="*/ 444 w 554"/>
                <a:gd name="T13" fmla="*/ 37 h 504"/>
                <a:gd name="T14" fmla="*/ 435 w 554"/>
                <a:gd name="T15" fmla="*/ 75 h 504"/>
                <a:gd name="T16" fmla="*/ 449 w 554"/>
                <a:gd name="T17" fmla="*/ 121 h 504"/>
                <a:gd name="T18" fmla="*/ 471 w 554"/>
                <a:gd name="T19" fmla="*/ 171 h 504"/>
                <a:gd name="T20" fmla="*/ 479 w 554"/>
                <a:gd name="T21" fmla="*/ 227 h 504"/>
                <a:gd name="T22" fmla="*/ 470 w 554"/>
                <a:gd name="T23" fmla="*/ 287 h 504"/>
                <a:gd name="T24" fmla="*/ 444 w 554"/>
                <a:gd name="T25" fmla="*/ 340 h 504"/>
                <a:gd name="T26" fmla="*/ 405 w 554"/>
                <a:gd name="T27" fmla="*/ 383 h 504"/>
                <a:gd name="T28" fmla="*/ 356 w 554"/>
                <a:gd name="T29" fmla="*/ 413 h 504"/>
                <a:gd name="T30" fmla="*/ 298 w 554"/>
                <a:gd name="T31" fmla="*/ 428 h 504"/>
                <a:gd name="T32" fmla="*/ 237 w 554"/>
                <a:gd name="T33" fmla="*/ 425 h 504"/>
                <a:gd name="T34" fmla="*/ 181 w 554"/>
                <a:gd name="T35" fmla="*/ 405 h 504"/>
                <a:gd name="T36" fmla="*/ 135 w 554"/>
                <a:gd name="T37" fmla="*/ 370 h 504"/>
                <a:gd name="T38" fmla="*/ 100 w 554"/>
                <a:gd name="T39" fmla="*/ 324 h 504"/>
                <a:gd name="T40" fmla="*/ 80 w 554"/>
                <a:gd name="T41" fmla="*/ 268 h 504"/>
                <a:gd name="T42" fmla="*/ 76 w 554"/>
                <a:gd name="T43" fmla="*/ 207 h 504"/>
                <a:gd name="T44" fmla="*/ 91 w 554"/>
                <a:gd name="T45" fmla="*/ 149 h 504"/>
                <a:gd name="T46" fmla="*/ 121 w 554"/>
                <a:gd name="T47" fmla="*/ 99 h 504"/>
                <a:gd name="T48" fmla="*/ 122 w 554"/>
                <a:gd name="T49" fmla="*/ 52 h 504"/>
                <a:gd name="T50" fmla="*/ 118 w 554"/>
                <a:gd name="T51" fmla="*/ 16 h 504"/>
                <a:gd name="T52" fmla="*/ 106 w 554"/>
                <a:gd name="T53" fmla="*/ 9 h 504"/>
                <a:gd name="T54" fmla="*/ 70 w 554"/>
                <a:gd name="T55" fmla="*/ 43 h 504"/>
                <a:gd name="T56" fmla="*/ 41 w 554"/>
                <a:gd name="T57" fmla="*/ 82 h 504"/>
                <a:gd name="T58" fmla="*/ 19 w 554"/>
                <a:gd name="T59" fmla="*/ 127 h 504"/>
                <a:gd name="T60" fmla="*/ 5 w 554"/>
                <a:gd name="T61" fmla="*/ 176 h 504"/>
                <a:gd name="T62" fmla="*/ 0 w 554"/>
                <a:gd name="T63" fmla="*/ 227 h 504"/>
                <a:gd name="T64" fmla="*/ 4 w 554"/>
                <a:gd name="T65" fmla="*/ 270 h 504"/>
                <a:gd name="T66" fmla="*/ 13 w 554"/>
                <a:gd name="T67" fmla="*/ 310 h 504"/>
                <a:gd name="T68" fmla="*/ 28 w 554"/>
                <a:gd name="T69" fmla="*/ 348 h 504"/>
                <a:gd name="T70" fmla="*/ 63 w 554"/>
                <a:gd name="T71" fmla="*/ 404 h 504"/>
                <a:gd name="T72" fmla="*/ 122 w 554"/>
                <a:gd name="T73" fmla="*/ 457 h 504"/>
                <a:gd name="T74" fmla="*/ 169 w 554"/>
                <a:gd name="T75" fmla="*/ 483 h 504"/>
                <a:gd name="T76" fmla="*/ 208 w 554"/>
                <a:gd name="T77" fmla="*/ 496 h 504"/>
                <a:gd name="T78" fmla="*/ 249 w 554"/>
                <a:gd name="T79" fmla="*/ 503 h 504"/>
                <a:gd name="T80" fmla="*/ 292 w 554"/>
                <a:gd name="T81" fmla="*/ 504 h 504"/>
                <a:gd name="T82" fmla="*/ 333 w 554"/>
                <a:gd name="T83" fmla="*/ 499 h 504"/>
                <a:gd name="T84" fmla="*/ 373 w 554"/>
                <a:gd name="T85" fmla="*/ 488 h 504"/>
                <a:gd name="T86" fmla="*/ 409 w 554"/>
                <a:gd name="T87" fmla="*/ 472 h 504"/>
                <a:gd name="T88" fmla="*/ 474 w 554"/>
                <a:gd name="T89" fmla="*/ 424 h 504"/>
                <a:gd name="T90" fmla="*/ 521 w 554"/>
                <a:gd name="T91" fmla="*/ 360 h 504"/>
                <a:gd name="T92" fmla="*/ 538 w 554"/>
                <a:gd name="T93" fmla="*/ 324 h 504"/>
                <a:gd name="T94" fmla="*/ 549 w 554"/>
                <a:gd name="T95" fmla="*/ 285 h 504"/>
                <a:gd name="T96" fmla="*/ 554 w 554"/>
                <a:gd name="T97" fmla="*/ 24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4" h="504">
                  <a:moveTo>
                    <a:pt x="554" y="228"/>
                  </a:moveTo>
                  <a:lnTo>
                    <a:pt x="554" y="212"/>
                  </a:lnTo>
                  <a:lnTo>
                    <a:pt x="553" y="195"/>
                  </a:lnTo>
                  <a:lnTo>
                    <a:pt x="550" y="179"/>
                  </a:lnTo>
                  <a:lnTo>
                    <a:pt x="547" y="163"/>
                  </a:lnTo>
                  <a:lnTo>
                    <a:pt x="542" y="148"/>
                  </a:lnTo>
                  <a:lnTo>
                    <a:pt x="537" y="133"/>
                  </a:lnTo>
                  <a:lnTo>
                    <a:pt x="531" y="118"/>
                  </a:lnTo>
                  <a:lnTo>
                    <a:pt x="525" y="103"/>
                  </a:lnTo>
                  <a:lnTo>
                    <a:pt x="517" y="90"/>
                  </a:lnTo>
                  <a:lnTo>
                    <a:pt x="509" y="76"/>
                  </a:lnTo>
                  <a:lnTo>
                    <a:pt x="500" y="63"/>
                  </a:lnTo>
                  <a:lnTo>
                    <a:pt x="490" y="51"/>
                  </a:lnTo>
                  <a:lnTo>
                    <a:pt x="480" y="40"/>
                  </a:lnTo>
                  <a:lnTo>
                    <a:pt x="469" y="28"/>
                  </a:lnTo>
                  <a:lnTo>
                    <a:pt x="458" y="18"/>
                  </a:lnTo>
                  <a:lnTo>
                    <a:pt x="445" y="8"/>
                  </a:lnTo>
                  <a:lnTo>
                    <a:pt x="445" y="12"/>
                  </a:lnTo>
                  <a:lnTo>
                    <a:pt x="445" y="17"/>
                  </a:lnTo>
                  <a:lnTo>
                    <a:pt x="445" y="27"/>
                  </a:lnTo>
                  <a:lnTo>
                    <a:pt x="444" y="37"/>
                  </a:lnTo>
                  <a:lnTo>
                    <a:pt x="443" y="47"/>
                  </a:lnTo>
                  <a:lnTo>
                    <a:pt x="440" y="56"/>
                  </a:lnTo>
                  <a:lnTo>
                    <a:pt x="435" y="75"/>
                  </a:lnTo>
                  <a:lnTo>
                    <a:pt x="427" y="93"/>
                  </a:lnTo>
                  <a:lnTo>
                    <a:pt x="439" y="106"/>
                  </a:lnTo>
                  <a:lnTo>
                    <a:pt x="449" y="121"/>
                  </a:lnTo>
                  <a:lnTo>
                    <a:pt x="458" y="137"/>
                  </a:lnTo>
                  <a:lnTo>
                    <a:pt x="465" y="154"/>
                  </a:lnTo>
                  <a:lnTo>
                    <a:pt x="471" y="171"/>
                  </a:lnTo>
                  <a:lnTo>
                    <a:pt x="475" y="189"/>
                  </a:lnTo>
                  <a:lnTo>
                    <a:pt x="478" y="208"/>
                  </a:lnTo>
                  <a:lnTo>
                    <a:pt x="479" y="227"/>
                  </a:lnTo>
                  <a:lnTo>
                    <a:pt x="478" y="248"/>
                  </a:lnTo>
                  <a:lnTo>
                    <a:pt x="475" y="268"/>
                  </a:lnTo>
                  <a:lnTo>
                    <a:pt x="470" y="287"/>
                  </a:lnTo>
                  <a:lnTo>
                    <a:pt x="463" y="306"/>
                  </a:lnTo>
                  <a:lnTo>
                    <a:pt x="455" y="324"/>
                  </a:lnTo>
                  <a:lnTo>
                    <a:pt x="444" y="340"/>
                  </a:lnTo>
                  <a:lnTo>
                    <a:pt x="433" y="356"/>
                  </a:lnTo>
                  <a:lnTo>
                    <a:pt x="420" y="370"/>
                  </a:lnTo>
                  <a:lnTo>
                    <a:pt x="405" y="383"/>
                  </a:lnTo>
                  <a:lnTo>
                    <a:pt x="390" y="395"/>
                  </a:lnTo>
                  <a:lnTo>
                    <a:pt x="373" y="405"/>
                  </a:lnTo>
                  <a:lnTo>
                    <a:pt x="356" y="413"/>
                  </a:lnTo>
                  <a:lnTo>
                    <a:pt x="337" y="420"/>
                  </a:lnTo>
                  <a:lnTo>
                    <a:pt x="318" y="425"/>
                  </a:lnTo>
                  <a:lnTo>
                    <a:pt x="298" y="428"/>
                  </a:lnTo>
                  <a:lnTo>
                    <a:pt x="278" y="429"/>
                  </a:lnTo>
                  <a:lnTo>
                    <a:pt x="257" y="428"/>
                  </a:lnTo>
                  <a:lnTo>
                    <a:pt x="237" y="425"/>
                  </a:lnTo>
                  <a:lnTo>
                    <a:pt x="217" y="420"/>
                  </a:lnTo>
                  <a:lnTo>
                    <a:pt x="199" y="413"/>
                  </a:lnTo>
                  <a:lnTo>
                    <a:pt x="181" y="405"/>
                  </a:lnTo>
                  <a:lnTo>
                    <a:pt x="165" y="395"/>
                  </a:lnTo>
                  <a:lnTo>
                    <a:pt x="149" y="383"/>
                  </a:lnTo>
                  <a:lnTo>
                    <a:pt x="135" y="370"/>
                  </a:lnTo>
                  <a:lnTo>
                    <a:pt x="122" y="356"/>
                  </a:lnTo>
                  <a:lnTo>
                    <a:pt x="110" y="340"/>
                  </a:lnTo>
                  <a:lnTo>
                    <a:pt x="100" y="324"/>
                  </a:lnTo>
                  <a:lnTo>
                    <a:pt x="91" y="306"/>
                  </a:lnTo>
                  <a:lnTo>
                    <a:pt x="84" y="287"/>
                  </a:lnTo>
                  <a:lnTo>
                    <a:pt x="80" y="268"/>
                  </a:lnTo>
                  <a:lnTo>
                    <a:pt x="76" y="248"/>
                  </a:lnTo>
                  <a:lnTo>
                    <a:pt x="76" y="227"/>
                  </a:lnTo>
                  <a:lnTo>
                    <a:pt x="76" y="207"/>
                  </a:lnTo>
                  <a:lnTo>
                    <a:pt x="80" y="187"/>
                  </a:lnTo>
                  <a:lnTo>
                    <a:pt x="84" y="168"/>
                  </a:lnTo>
                  <a:lnTo>
                    <a:pt x="91" y="149"/>
                  </a:lnTo>
                  <a:lnTo>
                    <a:pt x="100" y="132"/>
                  </a:lnTo>
                  <a:lnTo>
                    <a:pt x="110" y="115"/>
                  </a:lnTo>
                  <a:lnTo>
                    <a:pt x="121" y="99"/>
                  </a:lnTo>
                  <a:lnTo>
                    <a:pt x="134" y="85"/>
                  </a:lnTo>
                  <a:lnTo>
                    <a:pt x="127" y="68"/>
                  </a:lnTo>
                  <a:lnTo>
                    <a:pt x="122" y="52"/>
                  </a:lnTo>
                  <a:lnTo>
                    <a:pt x="119" y="34"/>
                  </a:lnTo>
                  <a:lnTo>
                    <a:pt x="118" y="25"/>
                  </a:lnTo>
                  <a:lnTo>
                    <a:pt x="118" y="16"/>
                  </a:lnTo>
                  <a:lnTo>
                    <a:pt x="118" y="8"/>
                  </a:lnTo>
                  <a:lnTo>
                    <a:pt x="119" y="0"/>
                  </a:lnTo>
                  <a:lnTo>
                    <a:pt x="106" y="9"/>
                  </a:lnTo>
                  <a:lnTo>
                    <a:pt x="93" y="20"/>
                  </a:lnTo>
                  <a:lnTo>
                    <a:pt x="82" y="31"/>
                  </a:lnTo>
                  <a:lnTo>
                    <a:pt x="70" y="43"/>
                  </a:lnTo>
                  <a:lnTo>
                    <a:pt x="60" y="55"/>
                  </a:lnTo>
                  <a:lnTo>
                    <a:pt x="50" y="68"/>
                  </a:lnTo>
                  <a:lnTo>
                    <a:pt x="41" y="82"/>
                  </a:lnTo>
                  <a:lnTo>
                    <a:pt x="33" y="97"/>
                  </a:lnTo>
                  <a:lnTo>
                    <a:pt x="25" y="111"/>
                  </a:lnTo>
                  <a:lnTo>
                    <a:pt x="19" y="127"/>
                  </a:lnTo>
                  <a:lnTo>
                    <a:pt x="13" y="143"/>
                  </a:lnTo>
                  <a:lnTo>
                    <a:pt x="9" y="159"/>
                  </a:lnTo>
                  <a:lnTo>
                    <a:pt x="5" y="176"/>
                  </a:lnTo>
                  <a:lnTo>
                    <a:pt x="2" y="192"/>
                  </a:lnTo>
                  <a:lnTo>
                    <a:pt x="1" y="210"/>
                  </a:lnTo>
                  <a:lnTo>
                    <a:pt x="0" y="227"/>
                  </a:lnTo>
                  <a:lnTo>
                    <a:pt x="1" y="242"/>
                  </a:lnTo>
                  <a:lnTo>
                    <a:pt x="2" y="255"/>
                  </a:lnTo>
                  <a:lnTo>
                    <a:pt x="4" y="270"/>
                  </a:lnTo>
                  <a:lnTo>
                    <a:pt x="6" y="283"/>
                  </a:lnTo>
                  <a:lnTo>
                    <a:pt x="9" y="297"/>
                  </a:lnTo>
                  <a:lnTo>
                    <a:pt x="13" y="310"/>
                  </a:lnTo>
                  <a:lnTo>
                    <a:pt x="17" y="323"/>
                  </a:lnTo>
                  <a:lnTo>
                    <a:pt x="22" y="335"/>
                  </a:lnTo>
                  <a:lnTo>
                    <a:pt x="28" y="348"/>
                  </a:lnTo>
                  <a:lnTo>
                    <a:pt x="33" y="360"/>
                  </a:lnTo>
                  <a:lnTo>
                    <a:pt x="48" y="382"/>
                  </a:lnTo>
                  <a:lnTo>
                    <a:pt x="63" y="404"/>
                  </a:lnTo>
                  <a:lnTo>
                    <a:pt x="81" y="424"/>
                  </a:lnTo>
                  <a:lnTo>
                    <a:pt x="101" y="441"/>
                  </a:lnTo>
                  <a:lnTo>
                    <a:pt x="122" y="457"/>
                  </a:lnTo>
                  <a:lnTo>
                    <a:pt x="145" y="471"/>
                  </a:lnTo>
                  <a:lnTo>
                    <a:pt x="157" y="477"/>
                  </a:lnTo>
                  <a:lnTo>
                    <a:pt x="169" y="483"/>
                  </a:lnTo>
                  <a:lnTo>
                    <a:pt x="182" y="488"/>
                  </a:lnTo>
                  <a:lnTo>
                    <a:pt x="195" y="492"/>
                  </a:lnTo>
                  <a:lnTo>
                    <a:pt x="208" y="496"/>
                  </a:lnTo>
                  <a:lnTo>
                    <a:pt x="221" y="499"/>
                  </a:lnTo>
                  <a:lnTo>
                    <a:pt x="235" y="502"/>
                  </a:lnTo>
                  <a:lnTo>
                    <a:pt x="249" y="503"/>
                  </a:lnTo>
                  <a:lnTo>
                    <a:pt x="263" y="504"/>
                  </a:lnTo>
                  <a:lnTo>
                    <a:pt x="278" y="504"/>
                  </a:lnTo>
                  <a:lnTo>
                    <a:pt x="292" y="504"/>
                  </a:lnTo>
                  <a:lnTo>
                    <a:pt x="306" y="503"/>
                  </a:lnTo>
                  <a:lnTo>
                    <a:pt x="319" y="502"/>
                  </a:lnTo>
                  <a:lnTo>
                    <a:pt x="333" y="499"/>
                  </a:lnTo>
                  <a:lnTo>
                    <a:pt x="347" y="496"/>
                  </a:lnTo>
                  <a:lnTo>
                    <a:pt x="360" y="492"/>
                  </a:lnTo>
                  <a:lnTo>
                    <a:pt x="373" y="488"/>
                  </a:lnTo>
                  <a:lnTo>
                    <a:pt x="385" y="483"/>
                  </a:lnTo>
                  <a:lnTo>
                    <a:pt x="397" y="477"/>
                  </a:lnTo>
                  <a:lnTo>
                    <a:pt x="409" y="472"/>
                  </a:lnTo>
                  <a:lnTo>
                    <a:pt x="432" y="458"/>
                  </a:lnTo>
                  <a:lnTo>
                    <a:pt x="454" y="442"/>
                  </a:lnTo>
                  <a:lnTo>
                    <a:pt x="474" y="424"/>
                  </a:lnTo>
                  <a:lnTo>
                    <a:pt x="491" y="405"/>
                  </a:lnTo>
                  <a:lnTo>
                    <a:pt x="507" y="383"/>
                  </a:lnTo>
                  <a:lnTo>
                    <a:pt x="521" y="360"/>
                  </a:lnTo>
                  <a:lnTo>
                    <a:pt x="527" y="349"/>
                  </a:lnTo>
                  <a:lnTo>
                    <a:pt x="533" y="336"/>
                  </a:lnTo>
                  <a:lnTo>
                    <a:pt x="538" y="324"/>
                  </a:lnTo>
                  <a:lnTo>
                    <a:pt x="542" y="311"/>
                  </a:lnTo>
                  <a:lnTo>
                    <a:pt x="546" y="298"/>
                  </a:lnTo>
                  <a:lnTo>
                    <a:pt x="549" y="285"/>
                  </a:lnTo>
                  <a:lnTo>
                    <a:pt x="552" y="271"/>
                  </a:lnTo>
                  <a:lnTo>
                    <a:pt x="553" y="257"/>
                  </a:lnTo>
                  <a:lnTo>
                    <a:pt x="554" y="243"/>
                  </a:lnTo>
                  <a:lnTo>
                    <a:pt x="554" y="22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4971" y="1280"/>
              <a:ext cx="253" cy="488"/>
            </a:xfrm>
            <a:custGeom>
              <a:avLst/>
              <a:gdLst>
                <a:gd name="T0" fmla="*/ 114 w 253"/>
                <a:gd name="T1" fmla="*/ 1 h 488"/>
                <a:gd name="T2" fmla="*/ 89 w 253"/>
                <a:gd name="T3" fmla="*/ 5 h 488"/>
                <a:gd name="T4" fmla="*/ 66 w 253"/>
                <a:gd name="T5" fmla="*/ 15 h 488"/>
                <a:gd name="T6" fmla="*/ 46 w 253"/>
                <a:gd name="T7" fmla="*/ 29 h 488"/>
                <a:gd name="T8" fmla="*/ 28 w 253"/>
                <a:gd name="T9" fmla="*/ 46 h 488"/>
                <a:gd name="T10" fmla="*/ 15 w 253"/>
                <a:gd name="T11" fmla="*/ 67 h 488"/>
                <a:gd name="T12" fmla="*/ 5 w 253"/>
                <a:gd name="T13" fmla="*/ 89 h 488"/>
                <a:gd name="T14" fmla="*/ 0 w 253"/>
                <a:gd name="T15" fmla="*/ 114 h 488"/>
                <a:gd name="T16" fmla="*/ 0 w 253"/>
                <a:gd name="T17" fmla="*/ 138 h 488"/>
                <a:gd name="T18" fmla="*/ 3 w 253"/>
                <a:gd name="T19" fmla="*/ 159 h 488"/>
                <a:gd name="T20" fmla="*/ 10 w 253"/>
                <a:gd name="T21" fmla="*/ 179 h 488"/>
                <a:gd name="T22" fmla="*/ 20 w 253"/>
                <a:gd name="T23" fmla="*/ 196 h 488"/>
                <a:gd name="T24" fmla="*/ 32 w 253"/>
                <a:gd name="T25" fmla="*/ 212 h 488"/>
                <a:gd name="T26" fmla="*/ 46 w 253"/>
                <a:gd name="T27" fmla="*/ 226 h 488"/>
                <a:gd name="T28" fmla="*/ 63 w 253"/>
                <a:gd name="T29" fmla="*/ 238 h 488"/>
                <a:gd name="T30" fmla="*/ 81 w 253"/>
                <a:gd name="T31" fmla="*/ 246 h 488"/>
                <a:gd name="T32" fmla="*/ 91 w 253"/>
                <a:gd name="T33" fmla="*/ 376 h 488"/>
                <a:gd name="T34" fmla="*/ 32 w 253"/>
                <a:gd name="T35" fmla="*/ 441 h 488"/>
                <a:gd name="T36" fmla="*/ 91 w 253"/>
                <a:gd name="T37" fmla="*/ 488 h 488"/>
                <a:gd name="T38" fmla="*/ 161 w 253"/>
                <a:gd name="T39" fmla="*/ 250 h 488"/>
                <a:gd name="T40" fmla="*/ 181 w 253"/>
                <a:gd name="T41" fmla="*/ 243 h 488"/>
                <a:gd name="T42" fmla="*/ 199 w 253"/>
                <a:gd name="T43" fmla="*/ 232 h 488"/>
                <a:gd name="T44" fmla="*/ 214 w 253"/>
                <a:gd name="T45" fmla="*/ 220 h 488"/>
                <a:gd name="T46" fmla="*/ 227 w 253"/>
                <a:gd name="T47" fmla="*/ 205 h 488"/>
                <a:gd name="T48" fmla="*/ 238 w 253"/>
                <a:gd name="T49" fmla="*/ 188 h 488"/>
                <a:gd name="T50" fmla="*/ 246 w 253"/>
                <a:gd name="T51" fmla="*/ 169 h 488"/>
                <a:gd name="T52" fmla="*/ 251 w 253"/>
                <a:gd name="T53" fmla="*/ 149 h 488"/>
                <a:gd name="T54" fmla="*/ 253 w 253"/>
                <a:gd name="T55" fmla="*/ 127 h 488"/>
                <a:gd name="T56" fmla="*/ 251 w 253"/>
                <a:gd name="T57" fmla="*/ 102 h 488"/>
                <a:gd name="T58" fmla="*/ 244 w 253"/>
                <a:gd name="T59" fmla="*/ 78 h 488"/>
                <a:gd name="T60" fmla="*/ 232 w 253"/>
                <a:gd name="T61" fmla="*/ 56 h 488"/>
                <a:gd name="T62" fmla="*/ 217 w 253"/>
                <a:gd name="T63" fmla="*/ 37 h 488"/>
                <a:gd name="T64" fmla="*/ 198 w 253"/>
                <a:gd name="T65" fmla="*/ 21 h 488"/>
                <a:gd name="T66" fmla="*/ 177 w 253"/>
                <a:gd name="T67" fmla="*/ 10 h 488"/>
                <a:gd name="T68" fmla="*/ 153 w 253"/>
                <a:gd name="T69" fmla="*/ 2 h 488"/>
                <a:gd name="T70" fmla="*/ 127 w 253"/>
                <a:gd name="T71" fmla="*/ 0 h 488"/>
                <a:gd name="T72" fmla="*/ 127 w 253"/>
                <a:gd name="T73" fmla="*/ 67 h 488"/>
                <a:gd name="T74" fmla="*/ 139 w 253"/>
                <a:gd name="T75" fmla="*/ 68 h 488"/>
                <a:gd name="T76" fmla="*/ 150 w 253"/>
                <a:gd name="T77" fmla="*/ 71 h 488"/>
                <a:gd name="T78" fmla="*/ 170 w 253"/>
                <a:gd name="T79" fmla="*/ 84 h 488"/>
                <a:gd name="T80" fmla="*/ 183 w 253"/>
                <a:gd name="T81" fmla="*/ 104 h 488"/>
                <a:gd name="T82" fmla="*/ 187 w 253"/>
                <a:gd name="T83" fmla="*/ 115 h 488"/>
                <a:gd name="T84" fmla="*/ 188 w 253"/>
                <a:gd name="T85" fmla="*/ 127 h 488"/>
                <a:gd name="T86" fmla="*/ 187 w 253"/>
                <a:gd name="T87" fmla="*/ 140 h 488"/>
                <a:gd name="T88" fmla="*/ 183 w 253"/>
                <a:gd name="T89" fmla="*/ 151 h 488"/>
                <a:gd name="T90" fmla="*/ 170 w 253"/>
                <a:gd name="T91" fmla="*/ 170 h 488"/>
                <a:gd name="T92" fmla="*/ 150 w 253"/>
                <a:gd name="T93" fmla="*/ 183 h 488"/>
                <a:gd name="T94" fmla="*/ 139 w 253"/>
                <a:gd name="T95" fmla="*/ 187 h 488"/>
                <a:gd name="T96" fmla="*/ 127 w 253"/>
                <a:gd name="T97" fmla="*/ 188 h 488"/>
                <a:gd name="T98" fmla="*/ 115 w 253"/>
                <a:gd name="T99" fmla="*/ 187 h 488"/>
                <a:gd name="T100" fmla="*/ 103 w 253"/>
                <a:gd name="T101" fmla="*/ 183 h 488"/>
                <a:gd name="T102" fmla="*/ 84 w 253"/>
                <a:gd name="T103" fmla="*/ 170 h 488"/>
                <a:gd name="T104" fmla="*/ 71 w 253"/>
                <a:gd name="T105" fmla="*/ 151 h 488"/>
                <a:gd name="T106" fmla="*/ 68 w 253"/>
                <a:gd name="T107" fmla="*/ 140 h 488"/>
                <a:gd name="T108" fmla="*/ 66 w 253"/>
                <a:gd name="T109" fmla="*/ 127 h 488"/>
                <a:gd name="T110" fmla="*/ 68 w 253"/>
                <a:gd name="T111" fmla="*/ 115 h 488"/>
                <a:gd name="T112" fmla="*/ 71 w 253"/>
                <a:gd name="T113" fmla="*/ 104 h 488"/>
                <a:gd name="T114" fmla="*/ 84 w 253"/>
                <a:gd name="T115" fmla="*/ 84 h 488"/>
                <a:gd name="T116" fmla="*/ 103 w 253"/>
                <a:gd name="T117" fmla="*/ 71 h 488"/>
                <a:gd name="T118" fmla="*/ 115 w 253"/>
                <a:gd name="T119" fmla="*/ 68 h 488"/>
                <a:gd name="T120" fmla="*/ 127 w 253"/>
                <a:gd name="T121" fmla="*/ 6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88">
                  <a:moveTo>
                    <a:pt x="127" y="0"/>
                  </a:moveTo>
                  <a:lnTo>
                    <a:pt x="114" y="1"/>
                  </a:lnTo>
                  <a:lnTo>
                    <a:pt x="101" y="2"/>
                  </a:lnTo>
                  <a:lnTo>
                    <a:pt x="89" y="5"/>
                  </a:lnTo>
                  <a:lnTo>
                    <a:pt x="77" y="10"/>
                  </a:lnTo>
                  <a:lnTo>
                    <a:pt x="66" y="15"/>
                  </a:lnTo>
                  <a:lnTo>
                    <a:pt x="56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8" y="46"/>
                  </a:lnTo>
                  <a:lnTo>
                    <a:pt x="22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89"/>
                  </a:lnTo>
                  <a:lnTo>
                    <a:pt x="2" y="102"/>
                  </a:lnTo>
                  <a:lnTo>
                    <a:pt x="0" y="114"/>
                  </a:lnTo>
                  <a:lnTo>
                    <a:pt x="0" y="127"/>
                  </a:lnTo>
                  <a:lnTo>
                    <a:pt x="0" y="138"/>
                  </a:lnTo>
                  <a:lnTo>
                    <a:pt x="1" y="149"/>
                  </a:lnTo>
                  <a:lnTo>
                    <a:pt x="3" y="159"/>
                  </a:lnTo>
                  <a:lnTo>
                    <a:pt x="7" y="169"/>
                  </a:lnTo>
                  <a:lnTo>
                    <a:pt x="10" y="179"/>
                  </a:lnTo>
                  <a:lnTo>
                    <a:pt x="15" y="187"/>
                  </a:lnTo>
                  <a:lnTo>
                    <a:pt x="20" y="196"/>
                  </a:lnTo>
                  <a:lnTo>
                    <a:pt x="26" y="204"/>
                  </a:lnTo>
                  <a:lnTo>
                    <a:pt x="32" y="212"/>
                  </a:lnTo>
                  <a:lnTo>
                    <a:pt x="39" y="219"/>
                  </a:lnTo>
                  <a:lnTo>
                    <a:pt x="46" y="226"/>
                  </a:lnTo>
                  <a:lnTo>
                    <a:pt x="54" y="232"/>
                  </a:lnTo>
                  <a:lnTo>
                    <a:pt x="63" y="238"/>
                  </a:lnTo>
                  <a:lnTo>
                    <a:pt x="72" y="242"/>
                  </a:lnTo>
                  <a:lnTo>
                    <a:pt x="81" y="246"/>
                  </a:lnTo>
                  <a:lnTo>
                    <a:pt x="91" y="250"/>
                  </a:lnTo>
                  <a:lnTo>
                    <a:pt x="91" y="376"/>
                  </a:lnTo>
                  <a:lnTo>
                    <a:pt x="32" y="376"/>
                  </a:lnTo>
                  <a:lnTo>
                    <a:pt x="32" y="441"/>
                  </a:lnTo>
                  <a:lnTo>
                    <a:pt x="91" y="441"/>
                  </a:lnTo>
                  <a:lnTo>
                    <a:pt x="91" y="488"/>
                  </a:lnTo>
                  <a:lnTo>
                    <a:pt x="161" y="488"/>
                  </a:lnTo>
                  <a:lnTo>
                    <a:pt x="161" y="250"/>
                  </a:lnTo>
                  <a:lnTo>
                    <a:pt x="172" y="247"/>
                  </a:lnTo>
                  <a:lnTo>
                    <a:pt x="181" y="243"/>
                  </a:lnTo>
                  <a:lnTo>
                    <a:pt x="190" y="238"/>
                  </a:lnTo>
                  <a:lnTo>
                    <a:pt x="199" y="232"/>
                  </a:lnTo>
                  <a:lnTo>
                    <a:pt x="207" y="227"/>
                  </a:lnTo>
                  <a:lnTo>
                    <a:pt x="214" y="220"/>
                  </a:lnTo>
                  <a:lnTo>
                    <a:pt x="221" y="212"/>
                  </a:lnTo>
                  <a:lnTo>
                    <a:pt x="227" y="205"/>
                  </a:lnTo>
                  <a:lnTo>
                    <a:pt x="233" y="196"/>
                  </a:lnTo>
                  <a:lnTo>
                    <a:pt x="238" y="188"/>
                  </a:lnTo>
                  <a:lnTo>
                    <a:pt x="243" y="179"/>
                  </a:lnTo>
                  <a:lnTo>
                    <a:pt x="246" y="169"/>
                  </a:lnTo>
                  <a:lnTo>
                    <a:pt x="249" y="159"/>
                  </a:lnTo>
                  <a:lnTo>
                    <a:pt x="251" y="149"/>
                  </a:lnTo>
                  <a:lnTo>
                    <a:pt x="253" y="138"/>
                  </a:lnTo>
                  <a:lnTo>
                    <a:pt x="253" y="127"/>
                  </a:lnTo>
                  <a:lnTo>
                    <a:pt x="253" y="114"/>
                  </a:lnTo>
                  <a:lnTo>
                    <a:pt x="251" y="102"/>
                  </a:lnTo>
                  <a:lnTo>
                    <a:pt x="248" y="89"/>
                  </a:lnTo>
                  <a:lnTo>
                    <a:pt x="244" y="78"/>
                  </a:lnTo>
                  <a:lnTo>
                    <a:pt x="239" y="67"/>
                  </a:lnTo>
                  <a:lnTo>
                    <a:pt x="232" y="56"/>
                  </a:lnTo>
                  <a:lnTo>
                    <a:pt x="225" y="46"/>
                  </a:lnTo>
                  <a:lnTo>
                    <a:pt x="217" y="37"/>
                  </a:lnTo>
                  <a:lnTo>
                    <a:pt x="208" y="29"/>
                  </a:lnTo>
                  <a:lnTo>
                    <a:pt x="198" y="21"/>
                  </a:lnTo>
                  <a:lnTo>
                    <a:pt x="188" y="15"/>
                  </a:lnTo>
                  <a:lnTo>
                    <a:pt x="177" y="10"/>
                  </a:lnTo>
                  <a:lnTo>
                    <a:pt x="165" y="5"/>
                  </a:lnTo>
                  <a:lnTo>
                    <a:pt x="153" y="2"/>
                  </a:lnTo>
                  <a:lnTo>
                    <a:pt x="140" y="1"/>
                  </a:lnTo>
                  <a:lnTo>
                    <a:pt x="127" y="0"/>
                  </a:lnTo>
                  <a:lnTo>
                    <a:pt x="127" y="0"/>
                  </a:lnTo>
                  <a:close/>
                  <a:moveTo>
                    <a:pt x="127" y="67"/>
                  </a:moveTo>
                  <a:lnTo>
                    <a:pt x="133" y="67"/>
                  </a:lnTo>
                  <a:lnTo>
                    <a:pt x="139" y="68"/>
                  </a:lnTo>
                  <a:lnTo>
                    <a:pt x="145" y="70"/>
                  </a:lnTo>
                  <a:lnTo>
                    <a:pt x="150" y="71"/>
                  </a:lnTo>
                  <a:lnTo>
                    <a:pt x="161" y="77"/>
                  </a:lnTo>
                  <a:lnTo>
                    <a:pt x="170" y="84"/>
                  </a:lnTo>
                  <a:lnTo>
                    <a:pt x="177" y="94"/>
                  </a:lnTo>
                  <a:lnTo>
                    <a:pt x="183" y="104"/>
                  </a:lnTo>
                  <a:lnTo>
                    <a:pt x="185" y="109"/>
                  </a:lnTo>
                  <a:lnTo>
                    <a:pt x="187" y="115"/>
                  </a:lnTo>
                  <a:lnTo>
                    <a:pt x="187" y="121"/>
                  </a:lnTo>
                  <a:lnTo>
                    <a:pt x="188" y="127"/>
                  </a:lnTo>
                  <a:lnTo>
                    <a:pt x="187" y="133"/>
                  </a:lnTo>
                  <a:lnTo>
                    <a:pt x="187" y="140"/>
                  </a:lnTo>
                  <a:lnTo>
                    <a:pt x="185" y="145"/>
                  </a:lnTo>
                  <a:lnTo>
                    <a:pt x="183" y="151"/>
                  </a:lnTo>
                  <a:lnTo>
                    <a:pt x="177" y="161"/>
                  </a:lnTo>
                  <a:lnTo>
                    <a:pt x="170" y="170"/>
                  </a:lnTo>
                  <a:lnTo>
                    <a:pt x="161" y="177"/>
                  </a:lnTo>
                  <a:lnTo>
                    <a:pt x="150" y="183"/>
                  </a:lnTo>
                  <a:lnTo>
                    <a:pt x="145" y="185"/>
                  </a:lnTo>
                  <a:lnTo>
                    <a:pt x="139" y="187"/>
                  </a:lnTo>
                  <a:lnTo>
                    <a:pt x="133" y="188"/>
                  </a:lnTo>
                  <a:lnTo>
                    <a:pt x="127" y="188"/>
                  </a:lnTo>
                  <a:lnTo>
                    <a:pt x="121" y="188"/>
                  </a:lnTo>
                  <a:lnTo>
                    <a:pt x="115" y="187"/>
                  </a:lnTo>
                  <a:lnTo>
                    <a:pt x="109" y="185"/>
                  </a:lnTo>
                  <a:lnTo>
                    <a:pt x="103" y="183"/>
                  </a:lnTo>
                  <a:lnTo>
                    <a:pt x="93" y="177"/>
                  </a:lnTo>
                  <a:lnTo>
                    <a:pt x="84" y="170"/>
                  </a:lnTo>
                  <a:lnTo>
                    <a:pt x="77" y="161"/>
                  </a:lnTo>
                  <a:lnTo>
                    <a:pt x="71" y="151"/>
                  </a:lnTo>
                  <a:lnTo>
                    <a:pt x="69" y="145"/>
                  </a:lnTo>
                  <a:lnTo>
                    <a:pt x="68" y="140"/>
                  </a:lnTo>
                  <a:lnTo>
                    <a:pt x="67" y="133"/>
                  </a:lnTo>
                  <a:lnTo>
                    <a:pt x="66" y="127"/>
                  </a:lnTo>
                  <a:lnTo>
                    <a:pt x="67" y="121"/>
                  </a:lnTo>
                  <a:lnTo>
                    <a:pt x="68" y="115"/>
                  </a:lnTo>
                  <a:lnTo>
                    <a:pt x="69" y="109"/>
                  </a:lnTo>
                  <a:lnTo>
                    <a:pt x="71" y="104"/>
                  </a:lnTo>
                  <a:lnTo>
                    <a:pt x="77" y="94"/>
                  </a:lnTo>
                  <a:lnTo>
                    <a:pt x="84" y="84"/>
                  </a:lnTo>
                  <a:lnTo>
                    <a:pt x="93" y="77"/>
                  </a:lnTo>
                  <a:lnTo>
                    <a:pt x="103" y="71"/>
                  </a:lnTo>
                  <a:lnTo>
                    <a:pt x="109" y="70"/>
                  </a:lnTo>
                  <a:lnTo>
                    <a:pt x="115" y="68"/>
                  </a:lnTo>
                  <a:lnTo>
                    <a:pt x="121" y="67"/>
                  </a:lnTo>
                  <a:lnTo>
                    <a:pt x="127" y="67"/>
                  </a:lnTo>
                  <a:lnTo>
                    <a:pt x="127" y="6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817" y="1908"/>
              <a:ext cx="6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Key Vault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627" y="180"/>
              <a:ext cx="453" cy="469"/>
            </a:xfrm>
            <a:custGeom>
              <a:avLst/>
              <a:gdLst>
                <a:gd name="T0" fmla="*/ 327 w 453"/>
                <a:gd name="T1" fmla="*/ 273 h 469"/>
                <a:gd name="T2" fmla="*/ 293 w 453"/>
                <a:gd name="T3" fmla="*/ 308 h 469"/>
                <a:gd name="T4" fmla="*/ 293 w 453"/>
                <a:gd name="T5" fmla="*/ 207 h 469"/>
                <a:gd name="T6" fmla="*/ 396 w 453"/>
                <a:gd name="T7" fmla="*/ 207 h 469"/>
                <a:gd name="T8" fmla="*/ 359 w 453"/>
                <a:gd name="T9" fmla="*/ 242 h 469"/>
                <a:gd name="T10" fmla="*/ 453 w 453"/>
                <a:gd name="T11" fmla="*/ 333 h 469"/>
                <a:gd name="T12" fmla="*/ 453 w 453"/>
                <a:gd name="T13" fmla="*/ 137 h 469"/>
                <a:gd name="T14" fmla="*/ 320 w 453"/>
                <a:gd name="T15" fmla="*/ 0 h 469"/>
                <a:gd name="T16" fmla="*/ 133 w 453"/>
                <a:gd name="T17" fmla="*/ 0 h 469"/>
                <a:gd name="T18" fmla="*/ 99 w 453"/>
                <a:gd name="T19" fmla="*/ 35 h 469"/>
                <a:gd name="T20" fmla="*/ 206 w 453"/>
                <a:gd name="T21" fmla="*/ 148 h 469"/>
                <a:gd name="T22" fmla="*/ 253 w 453"/>
                <a:gd name="T23" fmla="*/ 99 h 469"/>
                <a:gd name="T24" fmla="*/ 253 w 453"/>
                <a:gd name="T25" fmla="*/ 249 h 469"/>
                <a:gd name="T26" fmla="*/ 108 w 453"/>
                <a:gd name="T27" fmla="*/ 249 h 469"/>
                <a:gd name="T28" fmla="*/ 153 w 453"/>
                <a:gd name="T29" fmla="*/ 199 h 469"/>
                <a:gd name="T30" fmla="*/ 48 w 453"/>
                <a:gd name="T31" fmla="*/ 91 h 469"/>
                <a:gd name="T32" fmla="*/ 0 w 453"/>
                <a:gd name="T33" fmla="*/ 141 h 469"/>
                <a:gd name="T34" fmla="*/ 0 w 453"/>
                <a:gd name="T35" fmla="*/ 332 h 469"/>
                <a:gd name="T36" fmla="*/ 132 w 453"/>
                <a:gd name="T37" fmla="*/ 469 h 469"/>
                <a:gd name="T38" fmla="*/ 297 w 453"/>
                <a:gd name="T39" fmla="*/ 469 h 469"/>
                <a:gd name="T40" fmla="*/ 171 w 453"/>
                <a:gd name="T41" fmla="*/ 342 h 469"/>
                <a:gd name="T42" fmla="*/ 147 w 453"/>
                <a:gd name="T43" fmla="*/ 369 h 469"/>
                <a:gd name="T44" fmla="*/ 147 w 453"/>
                <a:gd name="T45" fmla="*/ 290 h 469"/>
                <a:gd name="T46" fmla="*/ 221 w 453"/>
                <a:gd name="T47" fmla="*/ 290 h 469"/>
                <a:gd name="T48" fmla="*/ 199 w 453"/>
                <a:gd name="T49" fmla="*/ 315 h 469"/>
                <a:gd name="T50" fmla="*/ 335 w 453"/>
                <a:gd name="T51" fmla="*/ 457 h 469"/>
                <a:gd name="T52" fmla="*/ 418 w 453"/>
                <a:gd name="T53" fmla="*/ 371 h 469"/>
                <a:gd name="T54" fmla="*/ 327 w 453"/>
                <a:gd name="T55" fmla="*/ 27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3" h="469">
                  <a:moveTo>
                    <a:pt x="327" y="273"/>
                  </a:moveTo>
                  <a:lnTo>
                    <a:pt x="293" y="308"/>
                  </a:lnTo>
                  <a:lnTo>
                    <a:pt x="293" y="207"/>
                  </a:lnTo>
                  <a:lnTo>
                    <a:pt x="396" y="207"/>
                  </a:lnTo>
                  <a:lnTo>
                    <a:pt x="359" y="242"/>
                  </a:lnTo>
                  <a:lnTo>
                    <a:pt x="453" y="333"/>
                  </a:lnTo>
                  <a:lnTo>
                    <a:pt x="453" y="137"/>
                  </a:lnTo>
                  <a:lnTo>
                    <a:pt x="320" y="0"/>
                  </a:lnTo>
                  <a:lnTo>
                    <a:pt x="133" y="0"/>
                  </a:lnTo>
                  <a:lnTo>
                    <a:pt x="99" y="35"/>
                  </a:lnTo>
                  <a:lnTo>
                    <a:pt x="206" y="148"/>
                  </a:lnTo>
                  <a:lnTo>
                    <a:pt x="253" y="99"/>
                  </a:lnTo>
                  <a:lnTo>
                    <a:pt x="253" y="249"/>
                  </a:lnTo>
                  <a:lnTo>
                    <a:pt x="108" y="249"/>
                  </a:lnTo>
                  <a:lnTo>
                    <a:pt x="153" y="199"/>
                  </a:lnTo>
                  <a:lnTo>
                    <a:pt x="48" y="91"/>
                  </a:lnTo>
                  <a:lnTo>
                    <a:pt x="0" y="141"/>
                  </a:lnTo>
                  <a:lnTo>
                    <a:pt x="0" y="332"/>
                  </a:lnTo>
                  <a:lnTo>
                    <a:pt x="132" y="469"/>
                  </a:lnTo>
                  <a:lnTo>
                    <a:pt x="297" y="469"/>
                  </a:lnTo>
                  <a:lnTo>
                    <a:pt x="171" y="342"/>
                  </a:lnTo>
                  <a:lnTo>
                    <a:pt x="147" y="369"/>
                  </a:lnTo>
                  <a:lnTo>
                    <a:pt x="147" y="290"/>
                  </a:lnTo>
                  <a:lnTo>
                    <a:pt x="221" y="290"/>
                  </a:lnTo>
                  <a:lnTo>
                    <a:pt x="199" y="315"/>
                  </a:lnTo>
                  <a:lnTo>
                    <a:pt x="335" y="457"/>
                  </a:lnTo>
                  <a:lnTo>
                    <a:pt x="418" y="371"/>
                  </a:lnTo>
                  <a:lnTo>
                    <a:pt x="327" y="27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248" y="155"/>
              <a:ext cx="9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</a:rPr>
                <a:t>Traffic Manager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4293" y="3734"/>
              <a:ext cx="34" cy="48"/>
            </a:xfrm>
            <a:custGeom>
              <a:avLst/>
              <a:gdLst>
                <a:gd name="T0" fmla="*/ 5 w 34"/>
                <a:gd name="T1" fmla="*/ 43 h 48"/>
                <a:gd name="T2" fmla="*/ 8 w 34"/>
                <a:gd name="T3" fmla="*/ 45 h 48"/>
                <a:gd name="T4" fmla="*/ 11 w 34"/>
                <a:gd name="T5" fmla="*/ 47 h 48"/>
                <a:gd name="T6" fmla="*/ 14 w 34"/>
                <a:gd name="T7" fmla="*/ 48 h 48"/>
                <a:gd name="T8" fmla="*/ 17 w 34"/>
                <a:gd name="T9" fmla="*/ 48 h 48"/>
                <a:gd name="T10" fmla="*/ 21 w 34"/>
                <a:gd name="T11" fmla="*/ 48 h 48"/>
                <a:gd name="T12" fmla="*/ 23 w 34"/>
                <a:gd name="T13" fmla="*/ 47 h 48"/>
                <a:gd name="T14" fmla="*/ 26 w 34"/>
                <a:gd name="T15" fmla="*/ 45 h 48"/>
                <a:gd name="T16" fmla="*/ 29 w 34"/>
                <a:gd name="T17" fmla="*/ 42 h 48"/>
                <a:gd name="T18" fmla="*/ 31 w 34"/>
                <a:gd name="T19" fmla="*/ 39 h 48"/>
                <a:gd name="T20" fmla="*/ 33 w 34"/>
                <a:gd name="T21" fmla="*/ 35 h 48"/>
                <a:gd name="T22" fmla="*/ 34 w 34"/>
                <a:gd name="T23" fmla="*/ 30 h 48"/>
                <a:gd name="T24" fmla="*/ 34 w 34"/>
                <a:gd name="T25" fmla="*/ 24 h 48"/>
                <a:gd name="T26" fmla="*/ 34 w 34"/>
                <a:gd name="T27" fmla="*/ 20 h 48"/>
                <a:gd name="T28" fmla="*/ 33 w 34"/>
                <a:gd name="T29" fmla="*/ 15 h 48"/>
                <a:gd name="T30" fmla="*/ 32 w 34"/>
                <a:gd name="T31" fmla="*/ 11 h 48"/>
                <a:gd name="T32" fmla="*/ 30 w 34"/>
                <a:gd name="T33" fmla="*/ 7 h 48"/>
                <a:gd name="T34" fmla="*/ 28 w 34"/>
                <a:gd name="T35" fmla="*/ 4 h 48"/>
                <a:gd name="T36" fmla="*/ 25 w 34"/>
                <a:gd name="T37" fmla="*/ 1 h 48"/>
                <a:gd name="T38" fmla="*/ 22 w 34"/>
                <a:gd name="T39" fmla="*/ 0 h 48"/>
                <a:gd name="T40" fmla="*/ 18 w 34"/>
                <a:gd name="T41" fmla="*/ 0 h 48"/>
                <a:gd name="T42" fmla="*/ 14 w 34"/>
                <a:gd name="T43" fmla="*/ 0 h 48"/>
                <a:gd name="T44" fmla="*/ 10 w 34"/>
                <a:gd name="T45" fmla="*/ 1 h 48"/>
                <a:gd name="T46" fmla="*/ 7 w 34"/>
                <a:gd name="T47" fmla="*/ 4 h 48"/>
                <a:gd name="T48" fmla="*/ 4 w 34"/>
                <a:gd name="T49" fmla="*/ 7 h 48"/>
                <a:gd name="T50" fmla="*/ 2 w 34"/>
                <a:gd name="T51" fmla="*/ 11 h 48"/>
                <a:gd name="T52" fmla="*/ 1 w 34"/>
                <a:gd name="T53" fmla="*/ 15 h 48"/>
                <a:gd name="T54" fmla="*/ 0 w 34"/>
                <a:gd name="T55" fmla="*/ 24 h 48"/>
                <a:gd name="T56" fmla="*/ 0 w 34"/>
                <a:gd name="T57" fmla="*/ 30 h 48"/>
                <a:gd name="T58" fmla="*/ 2 w 34"/>
                <a:gd name="T59" fmla="*/ 35 h 48"/>
                <a:gd name="T60" fmla="*/ 3 w 34"/>
                <a:gd name="T61" fmla="*/ 39 h 48"/>
                <a:gd name="T62" fmla="*/ 5 w 34"/>
                <a:gd name="T63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" h="48">
                  <a:moveTo>
                    <a:pt x="5" y="43"/>
                  </a:moveTo>
                  <a:lnTo>
                    <a:pt x="8" y="45"/>
                  </a:lnTo>
                  <a:lnTo>
                    <a:pt x="11" y="47"/>
                  </a:lnTo>
                  <a:lnTo>
                    <a:pt x="14" y="48"/>
                  </a:lnTo>
                  <a:lnTo>
                    <a:pt x="17" y="48"/>
                  </a:lnTo>
                  <a:lnTo>
                    <a:pt x="21" y="48"/>
                  </a:lnTo>
                  <a:lnTo>
                    <a:pt x="23" y="47"/>
                  </a:lnTo>
                  <a:lnTo>
                    <a:pt x="26" y="45"/>
                  </a:lnTo>
                  <a:lnTo>
                    <a:pt x="29" y="42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4" y="30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3" y="15"/>
                  </a:lnTo>
                  <a:lnTo>
                    <a:pt x="32" y="11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7" y="4"/>
                  </a:lnTo>
                  <a:lnTo>
                    <a:pt x="4" y="7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5"/>
                  </a:lnTo>
                  <a:lnTo>
                    <a:pt x="3" y="39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4135" y="3511"/>
              <a:ext cx="347" cy="461"/>
            </a:xfrm>
            <a:custGeom>
              <a:avLst/>
              <a:gdLst>
                <a:gd name="T0" fmla="*/ 274 w 347"/>
                <a:gd name="T1" fmla="*/ 324 h 461"/>
                <a:gd name="T2" fmla="*/ 347 w 347"/>
                <a:gd name="T3" fmla="*/ 295 h 461"/>
                <a:gd name="T4" fmla="*/ 333 w 347"/>
                <a:gd name="T5" fmla="*/ 44 h 461"/>
                <a:gd name="T6" fmla="*/ 283 w 347"/>
                <a:gd name="T7" fmla="*/ 17 h 461"/>
                <a:gd name="T8" fmla="*/ 208 w 347"/>
                <a:gd name="T9" fmla="*/ 2 h 461"/>
                <a:gd name="T10" fmla="*/ 122 w 347"/>
                <a:gd name="T11" fmla="*/ 3 h 461"/>
                <a:gd name="T12" fmla="*/ 51 w 347"/>
                <a:gd name="T13" fmla="*/ 21 h 461"/>
                <a:gd name="T14" fmla="*/ 8 w 347"/>
                <a:gd name="T15" fmla="*/ 49 h 461"/>
                <a:gd name="T16" fmla="*/ 1 w 347"/>
                <a:gd name="T17" fmla="*/ 399 h 461"/>
                <a:gd name="T18" fmla="*/ 25 w 347"/>
                <a:gd name="T19" fmla="*/ 427 h 461"/>
                <a:gd name="T20" fmla="*/ 76 w 347"/>
                <a:gd name="T21" fmla="*/ 450 h 461"/>
                <a:gd name="T22" fmla="*/ 147 w 347"/>
                <a:gd name="T23" fmla="*/ 461 h 461"/>
                <a:gd name="T24" fmla="*/ 149 w 347"/>
                <a:gd name="T25" fmla="*/ 422 h 461"/>
                <a:gd name="T26" fmla="*/ 171 w 347"/>
                <a:gd name="T27" fmla="*/ 386 h 461"/>
                <a:gd name="T28" fmla="*/ 207 w 347"/>
                <a:gd name="T29" fmla="*/ 364 h 461"/>
                <a:gd name="T30" fmla="*/ 295 w 347"/>
                <a:gd name="T31" fmla="*/ 293 h 461"/>
                <a:gd name="T32" fmla="*/ 295 w 347"/>
                <a:gd name="T33" fmla="*/ 271 h 461"/>
                <a:gd name="T34" fmla="*/ 198 w 347"/>
                <a:gd name="T35" fmla="*/ 25 h 461"/>
                <a:gd name="T36" fmla="*/ 261 w 347"/>
                <a:gd name="T37" fmla="*/ 36 h 461"/>
                <a:gd name="T38" fmla="*/ 291 w 347"/>
                <a:gd name="T39" fmla="*/ 52 h 461"/>
                <a:gd name="T40" fmla="*/ 294 w 347"/>
                <a:gd name="T41" fmla="*/ 71 h 461"/>
                <a:gd name="T42" fmla="*/ 269 w 347"/>
                <a:gd name="T43" fmla="*/ 87 h 461"/>
                <a:gd name="T44" fmla="*/ 222 w 347"/>
                <a:gd name="T45" fmla="*/ 98 h 461"/>
                <a:gd name="T46" fmla="*/ 114 w 347"/>
                <a:gd name="T47" fmla="*/ 96 h 461"/>
                <a:gd name="T48" fmla="*/ 71 w 347"/>
                <a:gd name="T49" fmla="*/ 84 h 461"/>
                <a:gd name="T50" fmla="*/ 51 w 347"/>
                <a:gd name="T51" fmla="*/ 67 h 461"/>
                <a:gd name="T52" fmla="*/ 59 w 347"/>
                <a:gd name="T53" fmla="*/ 48 h 461"/>
                <a:gd name="T54" fmla="*/ 95 w 347"/>
                <a:gd name="T55" fmla="*/ 33 h 461"/>
                <a:gd name="T56" fmla="*/ 173 w 347"/>
                <a:gd name="T57" fmla="*/ 25 h 461"/>
                <a:gd name="T58" fmla="*/ 117 w 347"/>
                <a:gd name="T59" fmla="*/ 282 h 461"/>
                <a:gd name="T60" fmla="*/ 96 w 347"/>
                <a:gd name="T61" fmla="*/ 294 h 461"/>
                <a:gd name="T62" fmla="*/ 60 w 347"/>
                <a:gd name="T63" fmla="*/ 292 h 461"/>
                <a:gd name="T64" fmla="*/ 67 w 347"/>
                <a:gd name="T65" fmla="*/ 271 h 461"/>
                <a:gd name="T66" fmla="*/ 86 w 347"/>
                <a:gd name="T67" fmla="*/ 274 h 461"/>
                <a:gd name="T68" fmla="*/ 90 w 347"/>
                <a:gd name="T69" fmla="*/ 264 h 461"/>
                <a:gd name="T70" fmla="*/ 71 w 347"/>
                <a:gd name="T71" fmla="*/ 254 h 461"/>
                <a:gd name="T72" fmla="*/ 55 w 347"/>
                <a:gd name="T73" fmla="*/ 237 h 461"/>
                <a:gd name="T74" fmla="*/ 60 w 347"/>
                <a:gd name="T75" fmla="*/ 211 h 461"/>
                <a:gd name="T76" fmla="*/ 91 w 347"/>
                <a:gd name="T77" fmla="*/ 199 h 461"/>
                <a:gd name="T78" fmla="*/ 115 w 347"/>
                <a:gd name="T79" fmla="*/ 202 h 461"/>
                <a:gd name="T80" fmla="*/ 107 w 347"/>
                <a:gd name="T81" fmla="*/ 222 h 461"/>
                <a:gd name="T82" fmla="*/ 85 w 347"/>
                <a:gd name="T83" fmla="*/ 224 h 461"/>
                <a:gd name="T84" fmla="*/ 90 w 347"/>
                <a:gd name="T85" fmla="*/ 234 h 461"/>
                <a:gd name="T86" fmla="*/ 111 w 347"/>
                <a:gd name="T87" fmla="*/ 244 h 461"/>
                <a:gd name="T88" fmla="*/ 122 w 347"/>
                <a:gd name="T89" fmla="*/ 265 h 461"/>
                <a:gd name="T90" fmla="*/ 128 w 347"/>
                <a:gd name="T91" fmla="*/ 248 h 461"/>
                <a:gd name="T92" fmla="*/ 149 w 347"/>
                <a:gd name="T93" fmla="*/ 207 h 461"/>
                <a:gd name="T94" fmla="*/ 195 w 347"/>
                <a:gd name="T95" fmla="*/ 202 h 461"/>
                <a:gd name="T96" fmla="*/ 221 w 347"/>
                <a:gd name="T97" fmla="*/ 236 h 461"/>
                <a:gd name="T98" fmla="*/ 215 w 347"/>
                <a:gd name="T99" fmla="*/ 274 h 461"/>
                <a:gd name="T100" fmla="*/ 227 w 347"/>
                <a:gd name="T101" fmla="*/ 317 h 461"/>
                <a:gd name="T102" fmla="*/ 147 w 347"/>
                <a:gd name="T103" fmla="*/ 28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7" h="461">
                  <a:moveTo>
                    <a:pt x="233" y="360"/>
                  </a:moveTo>
                  <a:lnTo>
                    <a:pt x="245" y="361"/>
                  </a:lnTo>
                  <a:lnTo>
                    <a:pt x="253" y="347"/>
                  </a:lnTo>
                  <a:lnTo>
                    <a:pt x="263" y="335"/>
                  </a:lnTo>
                  <a:lnTo>
                    <a:pt x="274" y="324"/>
                  </a:lnTo>
                  <a:lnTo>
                    <a:pt x="287" y="314"/>
                  </a:lnTo>
                  <a:lnTo>
                    <a:pt x="301" y="306"/>
                  </a:lnTo>
                  <a:lnTo>
                    <a:pt x="315" y="301"/>
                  </a:lnTo>
                  <a:lnTo>
                    <a:pt x="330" y="297"/>
                  </a:lnTo>
                  <a:lnTo>
                    <a:pt x="347" y="295"/>
                  </a:lnTo>
                  <a:lnTo>
                    <a:pt x="347" y="70"/>
                  </a:lnTo>
                  <a:lnTo>
                    <a:pt x="346" y="64"/>
                  </a:lnTo>
                  <a:lnTo>
                    <a:pt x="343" y="57"/>
                  </a:lnTo>
                  <a:lnTo>
                    <a:pt x="339" y="51"/>
                  </a:lnTo>
                  <a:lnTo>
                    <a:pt x="333" y="44"/>
                  </a:lnTo>
                  <a:lnTo>
                    <a:pt x="326" y="38"/>
                  </a:lnTo>
                  <a:lnTo>
                    <a:pt x="317" y="32"/>
                  </a:lnTo>
                  <a:lnTo>
                    <a:pt x="307" y="27"/>
                  </a:lnTo>
                  <a:lnTo>
                    <a:pt x="296" y="22"/>
                  </a:lnTo>
                  <a:lnTo>
                    <a:pt x="283" y="17"/>
                  </a:lnTo>
                  <a:lnTo>
                    <a:pt x="270" y="13"/>
                  </a:lnTo>
                  <a:lnTo>
                    <a:pt x="256" y="9"/>
                  </a:lnTo>
                  <a:lnTo>
                    <a:pt x="241" y="6"/>
                  </a:lnTo>
                  <a:lnTo>
                    <a:pt x="225" y="3"/>
                  </a:lnTo>
                  <a:lnTo>
                    <a:pt x="208" y="2"/>
                  </a:lnTo>
                  <a:lnTo>
                    <a:pt x="191" y="1"/>
                  </a:lnTo>
                  <a:lnTo>
                    <a:pt x="173" y="0"/>
                  </a:lnTo>
                  <a:lnTo>
                    <a:pt x="156" y="1"/>
                  </a:lnTo>
                  <a:lnTo>
                    <a:pt x="138" y="1"/>
                  </a:lnTo>
                  <a:lnTo>
                    <a:pt x="122" y="3"/>
                  </a:lnTo>
                  <a:lnTo>
                    <a:pt x="106" y="6"/>
                  </a:lnTo>
                  <a:lnTo>
                    <a:pt x="91" y="9"/>
                  </a:lnTo>
                  <a:lnTo>
                    <a:pt x="77" y="12"/>
                  </a:lnTo>
                  <a:lnTo>
                    <a:pt x="63" y="16"/>
                  </a:lnTo>
                  <a:lnTo>
                    <a:pt x="51" y="21"/>
                  </a:lnTo>
                  <a:lnTo>
                    <a:pt x="40" y="26"/>
                  </a:lnTo>
                  <a:lnTo>
                    <a:pt x="29" y="31"/>
                  </a:lnTo>
                  <a:lnTo>
                    <a:pt x="21" y="37"/>
                  </a:lnTo>
                  <a:lnTo>
                    <a:pt x="14" y="43"/>
                  </a:lnTo>
                  <a:lnTo>
                    <a:pt x="8" y="49"/>
                  </a:lnTo>
                  <a:lnTo>
                    <a:pt x="4" y="55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393"/>
                  </a:lnTo>
                  <a:lnTo>
                    <a:pt x="1" y="399"/>
                  </a:lnTo>
                  <a:lnTo>
                    <a:pt x="3" y="405"/>
                  </a:lnTo>
                  <a:lnTo>
                    <a:pt x="7" y="411"/>
                  </a:lnTo>
                  <a:lnTo>
                    <a:pt x="12" y="417"/>
                  </a:lnTo>
                  <a:lnTo>
                    <a:pt x="17" y="422"/>
                  </a:lnTo>
                  <a:lnTo>
                    <a:pt x="25" y="427"/>
                  </a:lnTo>
                  <a:lnTo>
                    <a:pt x="33" y="433"/>
                  </a:lnTo>
                  <a:lnTo>
                    <a:pt x="43" y="437"/>
                  </a:lnTo>
                  <a:lnTo>
                    <a:pt x="53" y="442"/>
                  </a:lnTo>
                  <a:lnTo>
                    <a:pt x="64" y="446"/>
                  </a:lnTo>
                  <a:lnTo>
                    <a:pt x="76" y="450"/>
                  </a:lnTo>
                  <a:lnTo>
                    <a:pt x="89" y="453"/>
                  </a:lnTo>
                  <a:lnTo>
                    <a:pt x="102" y="456"/>
                  </a:lnTo>
                  <a:lnTo>
                    <a:pt x="117" y="458"/>
                  </a:lnTo>
                  <a:lnTo>
                    <a:pt x="132" y="460"/>
                  </a:lnTo>
                  <a:lnTo>
                    <a:pt x="147" y="461"/>
                  </a:lnTo>
                  <a:lnTo>
                    <a:pt x="146" y="454"/>
                  </a:lnTo>
                  <a:lnTo>
                    <a:pt x="145" y="448"/>
                  </a:lnTo>
                  <a:lnTo>
                    <a:pt x="146" y="439"/>
                  </a:lnTo>
                  <a:lnTo>
                    <a:pt x="148" y="430"/>
                  </a:lnTo>
                  <a:lnTo>
                    <a:pt x="149" y="422"/>
                  </a:lnTo>
                  <a:lnTo>
                    <a:pt x="152" y="414"/>
                  </a:lnTo>
                  <a:lnTo>
                    <a:pt x="156" y="406"/>
                  </a:lnTo>
                  <a:lnTo>
                    <a:pt x="161" y="399"/>
                  </a:lnTo>
                  <a:lnTo>
                    <a:pt x="165" y="392"/>
                  </a:lnTo>
                  <a:lnTo>
                    <a:pt x="171" y="386"/>
                  </a:lnTo>
                  <a:lnTo>
                    <a:pt x="177" y="380"/>
                  </a:lnTo>
                  <a:lnTo>
                    <a:pt x="184" y="375"/>
                  </a:lnTo>
                  <a:lnTo>
                    <a:pt x="191" y="371"/>
                  </a:lnTo>
                  <a:lnTo>
                    <a:pt x="199" y="367"/>
                  </a:lnTo>
                  <a:lnTo>
                    <a:pt x="207" y="364"/>
                  </a:lnTo>
                  <a:lnTo>
                    <a:pt x="215" y="362"/>
                  </a:lnTo>
                  <a:lnTo>
                    <a:pt x="224" y="361"/>
                  </a:lnTo>
                  <a:lnTo>
                    <a:pt x="233" y="360"/>
                  </a:lnTo>
                  <a:lnTo>
                    <a:pt x="233" y="360"/>
                  </a:lnTo>
                  <a:close/>
                  <a:moveTo>
                    <a:pt x="295" y="293"/>
                  </a:moveTo>
                  <a:lnTo>
                    <a:pt x="235" y="293"/>
                  </a:lnTo>
                  <a:lnTo>
                    <a:pt x="235" y="200"/>
                  </a:lnTo>
                  <a:lnTo>
                    <a:pt x="263" y="200"/>
                  </a:lnTo>
                  <a:lnTo>
                    <a:pt x="263" y="271"/>
                  </a:lnTo>
                  <a:lnTo>
                    <a:pt x="295" y="271"/>
                  </a:lnTo>
                  <a:lnTo>
                    <a:pt x="295" y="293"/>
                  </a:lnTo>
                  <a:lnTo>
                    <a:pt x="295" y="293"/>
                  </a:lnTo>
                  <a:lnTo>
                    <a:pt x="295" y="293"/>
                  </a:lnTo>
                  <a:close/>
                  <a:moveTo>
                    <a:pt x="173" y="25"/>
                  </a:moveTo>
                  <a:lnTo>
                    <a:pt x="198" y="25"/>
                  </a:lnTo>
                  <a:lnTo>
                    <a:pt x="222" y="28"/>
                  </a:lnTo>
                  <a:lnTo>
                    <a:pt x="232" y="29"/>
                  </a:lnTo>
                  <a:lnTo>
                    <a:pt x="242" y="31"/>
                  </a:lnTo>
                  <a:lnTo>
                    <a:pt x="252" y="33"/>
                  </a:lnTo>
                  <a:lnTo>
                    <a:pt x="261" y="36"/>
                  </a:lnTo>
                  <a:lnTo>
                    <a:pt x="269" y="38"/>
                  </a:lnTo>
                  <a:lnTo>
                    <a:pt x="275" y="41"/>
                  </a:lnTo>
                  <a:lnTo>
                    <a:pt x="282" y="45"/>
                  </a:lnTo>
                  <a:lnTo>
                    <a:pt x="287" y="48"/>
                  </a:lnTo>
                  <a:lnTo>
                    <a:pt x="291" y="52"/>
                  </a:lnTo>
                  <a:lnTo>
                    <a:pt x="294" y="55"/>
                  </a:lnTo>
                  <a:lnTo>
                    <a:pt x="296" y="59"/>
                  </a:lnTo>
                  <a:lnTo>
                    <a:pt x="297" y="63"/>
                  </a:lnTo>
                  <a:lnTo>
                    <a:pt x="296" y="67"/>
                  </a:lnTo>
                  <a:lnTo>
                    <a:pt x="294" y="71"/>
                  </a:lnTo>
                  <a:lnTo>
                    <a:pt x="291" y="74"/>
                  </a:lnTo>
                  <a:lnTo>
                    <a:pt x="287" y="78"/>
                  </a:lnTo>
                  <a:lnTo>
                    <a:pt x="282" y="81"/>
                  </a:lnTo>
                  <a:lnTo>
                    <a:pt x="275" y="84"/>
                  </a:lnTo>
                  <a:lnTo>
                    <a:pt x="269" y="87"/>
                  </a:lnTo>
                  <a:lnTo>
                    <a:pt x="261" y="90"/>
                  </a:lnTo>
                  <a:lnTo>
                    <a:pt x="252" y="92"/>
                  </a:lnTo>
                  <a:lnTo>
                    <a:pt x="242" y="94"/>
                  </a:lnTo>
                  <a:lnTo>
                    <a:pt x="232" y="96"/>
                  </a:lnTo>
                  <a:lnTo>
                    <a:pt x="222" y="98"/>
                  </a:lnTo>
                  <a:lnTo>
                    <a:pt x="198" y="100"/>
                  </a:lnTo>
                  <a:lnTo>
                    <a:pt x="173" y="100"/>
                  </a:lnTo>
                  <a:lnTo>
                    <a:pt x="148" y="100"/>
                  </a:lnTo>
                  <a:lnTo>
                    <a:pt x="125" y="98"/>
                  </a:lnTo>
                  <a:lnTo>
                    <a:pt x="114" y="96"/>
                  </a:lnTo>
                  <a:lnTo>
                    <a:pt x="104" y="94"/>
                  </a:lnTo>
                  <a:lnTo>
                    <a:pt x="95" y="92"/>
                  </a:lnTo>
                  <a:lnTo>
                    <a:pt x="86" y="90"/>
                  </a:lnTo>
                  <a:lnTo>
                    <a:pt x="78" y="87"/>
                  </a:lnTo>
                  <a:lnTo>
                    <a:pt x="71" y="84"/>
                  </a:lnTo>
                  <a:lnTo>
                    <a:pt x="64" y="81"/>
                  </a:lnTo>
                  <a:lnTo>
                    <a:pt x="59" y="78"/>
                  </a:lnTo>
                  <a:lnTo>
                    <a:pt x="55" y="74"/>
                  </a:lnTo>
                  <a:lnTo>
                    <a:pt x="52" y="71"/>
                  </a:lnTo>
                  <a:lnTo>
                    <a:pt x="51" y="67"/>
                  </a:lnTo>
                  <a:lnTo>
                    <a:pt x="50" y="63"/>
                  </a:lnTo>
                  <a:lnTo>
                    <a:pt x="51" y="59"/>
                  </a:lnTo>
                  <a:lnTo>
                    <a:pt x="52" y="55"/>
                  </a:lnTo>
                  <a:lnTo>
                    <a:pt x="55" y="52"/>
                  </a:lnTo>
                  <a:lnTo>
                    <a:pt x="59" y="48"/>
                  </a:lnTo>
                  <a:lnTo>
                    <a:pt x="64" y="45"/>
                  </a:lnTo>
                  <a:lnTo>
                    <a:pt x="71" y="41"/>
                  </a:lnTo>
                  <a:lnTo>
                    <a:pt x="78" y="38"/>
                  </a:lnTo>
                  <a:lnTo>
                    <a:pt x="86" y="36"/>
                  </a:lnTo>
                  <a:lnTo>
                    <a:pt x="95" y="33"/>
                  </a:lnTo>
                  <a:lnTo>
                    <a:pt x="104" y="31"/>
                  </a:lnTo>
                  <a:lnTo>
                    <a:pt x="114" y="29"/>
                  </a:lnTo>
                  <a:lnTo>
                    <a:pt x="125" y="28"/>
                  </a:lnTo>
                  <a:lnTo>
                    <a:pt x="148" y="25"/>
                  </a:lnTo>
                  <a:lnTo>
                    <a:pt x="173" y="25"/>
                  </a:lnTo>
                  <a:lnTo>
                    <a:pt x="173" y="25"/>
                  </a:lnTo>
                  <a:close/>
                  <a:moveTo>
                    <a:pt x="121" y="272"/>
                  </a:moveTo>
                  <a:lnTo>
                    <a:pt x="121" y="275"/>
                  </a:lnTo>
                  <a:lnTo>
                    <a:pt x="119" y="279"/>
                  </a:lnTo>
                  <a:lnTo>
                    <a:pt x="117" y="282"/>
                  </a:lnTo>
                  <a:lnTo>
                    <a:pt x="114" y="285"/>
                  </a:lnTo>
                  <a:lnTo>
                    <a:pt x="111" y="287"/>
                  </a:lnTo>
                  <a:lnTo>
                    <a:pt x="107" y="290"/>
                  </a:lnTo>
                  <a:lnTo>
                    <a:pt x="102" y="292"/>
                  </a:lnTo>
                  <a:lnTo>
                    <a:pt x="96" y="294"/>
                  </a:lnTo>
                  <a:lnTo>
                    <a:pt x="90" y="295"/>
                  </a:lnTo>
                  <a:lnTo>
                    <a:pt x="82" y="295"/>
                  </a:lnTo>
                  <a:lnTo>
                    <a:pt x="74" y="294"/>
                  </a:lnTo>
                  <a:lnTo>
                    <a:pt x="66" y="293"/>
                  </a:lnTo>
                  <a:lnTo>
                    <a:pt x="60" y="292"/>
                  </a:lnTo>
                  <a:lnTo>
                    <a:pt x="55" y="290"/>
                  </a:lnTo>
                  <a:lnTo>
                    <a:pt x="55" y="265"/>
                  </a:lnTo>
                  <a:lnTo>
                    <a:pt x="58" y="266"/>
                  </a:lnTo>
                  <a:lnTo>
                    <a:pt x="60" y="268"/>
                  </a:lnTo>
                  <a:lnTo>
                    <a:pt x="67" y="271"/>
                  </a:lnTo>
                  <a:lnTo>
                    <a:pt x="74" y="273"/>
                  </a:lnTo>
                  <a:lnTo>
                    <a:pt x="78" y="274"/>
                  </a:lnTo>
                  <a:lnTo>
                    <a:pt x="81" y="274"/>
                  </a:lnTo>
                  <a:lnTo>
                    <a:pt x="84" y="274"/>
                  </a:lnTo>
                  <a:lnTo>
                    <a:pt x="86" y="274"/>
                  </a:lnTo>
                  <a:lnTo>
                    <a:pt x="89" y="272"/>
                  </a:lnTo>
                  <a:lnTo>
                    <a:pt x="90" y="270"/>
                  </a:lnTo>
                  <a:lnTo>
                    <a:pt x="91" y="267"/>
                  </a:lnTo>
                  <a:lnTo>
                    <a:pt x="90" y="266"/>
                  </a:lnTo>
                  <a:lnTo>
                    <a:pt x="90" y="264"/>
                  </a:lnTo>
                  <a:lnTo>
                    <a:pt x="87" y="261"/>
                  </a:lnTo>
                  <a:lnTo>
                    <a:pt x="82" y="259"/>
                  </a:lnTo>
                  <a:lnTo>
                    <a:pt x="79" y="258"/>
                  </a:lnTo>
                  <a:lnTo>
                    <a:pt x="76" y="256"/>
                  </a:lnTo>
                  <a:lnTo>
                    <a:pt x="71" y="254"/>
                  </a:lnTo>
                  <a:lnTo>
                    <a:pt x="66" y="251"/>
                  </a:lnTo>
                  <a:lnTo>
                    <a:pt x="62" y="248"/>
                  </a:lnTo>
                  <a:lnTo>
                    <a:pt x="59" y="244"/>
                  </a:lnTo>
                  <a:lnTo>
                    <a:pt x="56" y="241"/>
                  </a:lnTo>
                  <a:lnTo>
                    <a:pt x="55" y="237"/>
                  </a:lnTo>
                  <a:lnTo>
                    <a:pt x="54" y="233"/>
                  </a:lnTo>
                  <a:lnTo>
                    <a:pt x="54" y="228"/>
                  </a:lnTo>
                  <a:lnTo>
                    <a:pt x="54" y="222"/>
                  </a:lnTo>
                  <a:lnTo>
                    <a:pt x="56" y="216"/>
                  </a:lnTo>
                  <a:lnTo>
                    <a:pt x="60" y="211"/>
                  </a:lnTo>
                  <a:lnTo>
                    <a:pt x="64" y="207"/>
                  </a:lnTo>
                  <a:lnTo>
                    <a:pt x="70" y="203"/>
                  </a:lnTo>
                  <a:lnTo>
                    <a:pt x="76" y="201"/>
                  </a:lnTo>
                  <a:lnTo>
                    <a:pt x="83" y="199"/>
                  </a:lnTo>
                  <a:lnTo>
                    <a:pt x="91" y="199"/>
                  </a:lnTo>
                  <a:lnTo>
                    <a:pt x="100" y="199"/>
                  </a:lnTo>
                  <a:lnTo>
                    <a:pt x="104" y="200"/>
                  </a:lnTo>
                  <a:lnTo>
                    <a:pt x="107" y="200"/>
                  </a:lnTo>
                  <a:lnTo>
                    <a:pt x="113" y="201"/>
                  </a:lnTo>
                  <a:lnTo>
                    <a:pt x="115" y="202"/>
                  </a:lnTo>
                  <a:lnTo>
                    <a:pt x="117" y="203"/>
                  </a:lnTo>
                  <a:lnTo>
                    <a:pt x="117" y="226"/>
                  </a:lnTo>
                  <a:lnTo>
                    <a:pt x="115" y="225"/>
                  </a:lnTo>
                  <a:lnTo>
                    <a:pt x="113" y="224"/>
                  </a:lnTo>
                  <a:lnTo>
                    <a:pt x="107" y="222"/>
                  </a:lnTo>
                  <a:lnTo>
                    <a:pt x="101" y="220"/>
                  </a:lnTo>
                  <a:lnTo>
                    <a:pt x="94" y="220"/>
                  </a:lnTo>
                  <a:lnTo>
                    <a:pt x="90" y="220"/>
                  </a:lnTo>
                  <a:lnTo>
                    <a:pt x="87" y="222"/>
                  </a:lnTo>
                  <a:lnTo>
                    <a:pt x="85" y="224"/>
                  </a:lnTo>
                  <a:lnTo>
                    <a:pt x="84" y="226"/>
                  </a:lnTo>
                  <a:lnTo>
                    <a:pt x="85" y="229"/>
                  </a:lnTo>
                  <a:lnTo>
                    <a:pt x="86" y="231"/>
                  </a:lnTo>
                  <a:lnTo>
                    <a:pt x="88" y="232"/>
                  </a:lnTo>
                  <a:lnTo>
                    <a:pt x="90" y="234"/>
                  </a:lnTo>
                  <a:lnTo>
                    <a:pt x="93" y="235"/>
                  </a:lnTo>
                  <a:lnTo>
                    <a:pt x="95" y="236"/>
                  </a:lnTo>
                  <a:lnTo>
                    <a:pt x="101" y="238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5" y="247"/>
                  </a:lnTo>
                  <a:lnTo>
                    <a:pt x="118" y="251"/>
                  </a:lnTo>
                  <a:lnTo>
                    <a:pt x="120" y="255"/>
                  </a:lnTo>
                  <a:lnTo>
                    <a:pt x="122" y="260"/>
                  </a:lnTo>
                  <a:lnTo>
                    <a:pt x="122" y="265"/>
                  </a:lnTo>
                  <a:lnTo>
                    <a:pt x="121" y="272"/>
                  </a:lnTo>
                  <a:lnTo>
                    <a:pt x="121" y="272"/>
                  </a:lnTo>
                  <a:close/>
                  <a:moveTo>
                    <a:pt x="132" y="267"/>
                  </a:moveTo>
                  <a:lnTo>
                    <a:pt x="129" y="258"/>
                  </a:lnTo>
                  <a:lnTo>
                    <a:pt x="128" y="248"/>
                  </a:lnTo>
                  <a:lnTo>
                    <a:pt x="129" y="238"/>
                  </a:lnTo>
                  <a:lnTo>
                    <a:pt x="132" y="228"/>
                  </a:lnTo>
                  <a:lnTo>
                    <a:pt x="136" y="220"/>
                  </a:lnTo>
                  <a:lnTo>
                    <a:pt x="142" y="212"/>
                  </a:lnTo>
                  <a:lnTo>
                    <a:pt x="149" y="207"/>
                  </a:lnTo>
                  <a:lnTo>
                    <a:pt x="157" y="203"/>
                  </a:lnTo>
                  <a:lnTo>
                    <a:pt x="166" y="200"/>
                  </a:lnTo>
                  <a:lnTo>
                    <a:pt x="176" y="199"/>
                  </a:lnTo>
                  <a:lnTo>
                    <a:pt x="185" y="200"/>
                  </a:lnTo>
                  <a:lnTo>
                    <a:pt x="195" y="202"/>
                  </a:lnTo>
                  <a:lnTo>
                    <a:pt x="202" y="206"/>
                  </a:lnTo>
                  <a:lnTo>
                    <a:pt x="209" y="212"/>
                  </a:lnTo>
                  <a:lnTo>
                    <a:pt x="215" y="219"/>
                  </a:lnTo>
                  <a:lnTo>
                    <a:pt x="219" y="227"/>
                  </a:lnTo>
                  <a:lnTo>
                    <a:pt x="221" y="236"/>
                  </a:lnTo>
                  <a:lnTo>
                    <a:pt x="222" y="247"/>
                  </a:lnTo>
                  <a:lnTo>
                    <a:pt x="222" y="254"/>
                  </a:lnTo>
                  <a:lnTo>
                    <a:pt x="220" y="262"/>
                  </a:lnTo>
                  <a:lnTo>
                    <a:pt x="218" y="268"/>
                  </a:lnTo>
                  <a:lnTo>
                    <a:pt x="215" y="274"/>
                  </a:lnTo>
                  <a:lnTo>
                    <a:pt x="211" y="279"/>
                  </a:lnTo>
                  <a:lnTo>
                    <a:pt x="207" y="283"/>
                  </a:lnTo>
                  <a:lnTo>
                    <a:pt x="201" y="287"/>
                  </a:lnTo>
                  <a:lnTo>
                    <a:pt x="196" y="290"/>
                  </a:lnTo>
                  <a:lnTo>
                    <a:pt x="227" y="317"/>
                  </a:lnTo>
                  <a:lnTo>
                    <a:pt x="192" y="317"/>
                  </a:lnTo>
                  <a:lnTo>
                    <a:pt x="172" y="295"/>
                  </a:lnTo>
                  <a:lnTo>
                    <a:pt x="162" y="294"/>
                  </a:lnTo>
                  <a:lnTo>
                    <a:pt x="154" y="291"/>
                  </a:lnTo>
                  <a:lnTo>
                    <a:pt x="147" y="287"/>
                  </a:lnTo>
                  <a:lnTo>
                    <a:pt x="141" y="282"/>
                  </a:lnTo>
                  <a:lnTo>
                    <a:pt x="136" y="275"/>
                  </a:lnTo>
                  <a:lnTo>
                    <a:pt x="132" y="267"/>
                  </a:lnTo>
                  <a:lnTo>
                    <a:pt x="132" y="26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4292" y="3818"/>
              <a:ext cx="341" cy="216"/>
            </a:xfrm>
            <a:custGeom>
              <a:avLst/>
              <a:gdLst>
                <a:gd name="T0" fmla="*/ 338 w 341"/>
                <a:gd name="T1" fmla="*/ 155 h 216"/>
                <a:gd name="T2" fmla="*/ 323 w 341"/>
                <a:gd name="T3" fmla="*/ 137 h 216"/>
                <a:gd name="T4" fmla="*/ 300 w 341"/>
                <a:gd name="T5" fmla="*/ 128 h 216"/>
                <a:gd name="T6" fmla="*/ 301 w 341"/>
                <a:gd name="T7" fmla="*/ 96 h 216"/>
                <a:gd name="T8" fmla="*/ 294 w 341"/>
                <a:gd name="T9" fmla="*/ 65 h 216"/>
                <a:gd name="T10" fmla="*/ 278 w 341"/>
                <a:gd name="T11" fmla="*/ 39 h 216"/>
                <a:gd name="T12" fmla="*/ 255 w 341"/>
                <a:gd name="T13" fmla="*/ 18 h 216"/>
                <a:gd name="T14" fmla="*/ 227 w 341"/>
                <a:gd name="T15" fmla="*/ 5 h 216"/>
                <a:gd name="T16" fmla="*/ 195 w 341"/>
                <a:gd name="T17" fmla="*/ 0 h 216"/>
                <a:gd name="T18" fmla="*/ 171 w 341"/>
                <a:gd name="T19" fmla="*/ 3 h 216"/>
                <a:gd name="T20" fmla="*/ 134 w 341"/>
                <a:gd name="T21" fmla="*/ 18 h 216"/>
                <a:gd name="T22" fmla="*/ 102 w 341"/>
                <a:gd name="T23" fmla="*/ 53 h 216"/>
                <a:gd name="T24" fmla="*/ 76 w 341"/>
                <a:gd name="T25" fmla="*/ 65 h 216"/>
                <a:gd name="T26" fmla="*/ 54 w 341"/>
                <a:gd name="T27" fmla="*/ 69 h 216"/>
                <a:gd name="T28" fmla="*/ 34 w 341"/>
                <a:gd name="T29" fmla="*/ 78 h 216"/>
                <a:gd name="T30" fmla="*/ 9 w 341"/>
                <a:gd name="T31" fmla="*/ 105 h 216"/>
                <a:gd name="T32" fmla="*/ 2 w 341"/>
                <a:gd name="T33" fmla="*/ 126 h 216"/>
                <a:gd name="T34" fmla="*/ 1 w 341"/>
                <a:gd name="T35" fmla="*/ 148 h 216"/>
                <a:gd name="T36" fmla="*/ 6 w 341"/>
                <a:gd name="T37" fmla="*/ 169 h 216"/>
                <a:gd name="T38" fmla="*/ 22 w 341"/>
                <a:gd name="T39" fmla="*/ 193 h 216"/>
                <a:gd name="T40" fmla="*/ 46 w 341"/>
                <a:gd name="T41" fmla="*/ 209 h 216"/>
                <a:gd name="T42" fmla="*/ 67 w 341"/>
                <a:gd name="T43" fmla="*/ 215 h 216"/>
                <a:gd name="T44" fmla="*/ 308 w 341"/>
                <a:gd name="T45" fmla="*/ 216 h 216"/>
                <a:gd name="T46" fmla="*/ 327 w 341"/>
                <a:gd name="T47" fmla="*/ 205 h 216"/>
                <a:gd name="T48" fmla="*/ 339 w 341"/>
                <a:gd name="T49" fmla="*/ 186 h 216"/>
                <a:gd name="T50" fmla="*/ 341 w 341"/>
                <a:gd name="T51" fmla="*/ 172 h 216"/>
                <a:gd name="T52" fmla="*/ 70 w 341"/>
                <a:gd name="T53" fmla="*/ 204 h 216"/>
                <a:gd name="T54" fmla="*/ 51 w 341"/>
                <a:gd name="T55" fmla="*/ 199 h 216"/>
                <a:gd name="T56" fmla="*/ 23 w 341"/>
                <a:gd name="T57" fmla="*/ 176 h 216"/>
                <a:gd name="T58" fmla="*/ 14 w 341"/>
                <a:gd name="T59" fmla="*/ 153 h 216"/>
                <a:gd name="T60" fmla="*/ 13 w 341"/>
                <a:gd name="T61" fmla="*/ 134 h 216"/>
                <a:gd name="T62" fmla="*/ 18 w 341"/>
                <a:gd name="T63" fmla="*/ 116 h 216"/>
                <a:gd name="T64" fmla="*/ 40 w 341"/>
                <a:gd name="T65" fmla="*/ 88 h 216"/>
                <a:gd name="T66" fmla="*/ 63 w 341"/>
                <a:gd name="T67" fmla="*/ 79 h 216"/>
                <a:gd name="T68" fmla="*/ 86 w 341"/>
                <a:gd name="T69" fmla="*/ 78 h 216"/>
                <a:gd name="T70" fmla="*/ 104 w 341"/>
                <a:gd name="T71" fmla="*/ 77 h 216"/>
                <a:gd name="T72" fmla="*/ 128 w 341"/>
                <a:gd name="T73" fmla="*/ 40 h 216"/>
                <a:gd name="T74" fmla="*/ 165 w 341"/>
                <a:gd name="T75" fmla="*/ 17 h 216"/>
                <a:gd name="T76" fmla="*/ 195 w 341"/>
                <a:gd name="T77" fmla="*/ 12 h 216"/>
                <a:gd name="T78" fmla="*/ 223 w 341"/>
                <a:gd name="T79" fmla="*/ 16 h 216"/>
                <a:gd name="T80" fmla="*/ 248 w 341"/>
                <a:gd name="T81" fmla="*/ 28 h 216"/>
                <a:gd name="T82" fmla="*/ 269 w 341"/>
                <a:gd name="T83" fmla="*/ 46 h 216"/>
                <a:gd name="T84" fmla="*/ 283 w 341"/>
                <a:gd name="T85" fmla="*/ 70 h 216"/>
                <a:gd name="T86" fmla="*/ 290 w 341"/>
                <a:gd name="T87" fmla="*/ 98 h 216"/>
                <a:gd name="T88" fmla="*/ 287 w 341"/>
                <a:gd name="T89" fmla="*/ 133 h 216"/>
                <a:gd name="T90" fmla="*/ 297 w 341"/>
                <a:gd name="T91" fmla="*/ 140 h 216"/>
                <a:gd name="T92" fmla="*/ 315 w 341"/>
                <a:gd name="T93" fmla="*/ 145 h 216"/>
                <a:gd name="T94" fmla="*/ 326 w 341"/>
                <a:gd name="T95" fmla="*/ 159 h 216"/>
                <a:gd name="T96" fmla="*/ 329 w 341"/>
                <a:gd name="T97" fmla="*/ 178 h 216"/>
                <a:gd name="T98" fmla="*/ 321 w 341"/>
                <a:gd name="T99" fmla="*/ 194 h 216"/>
                <a:gd name="T100" fmla="*/ 306 w 341"/>
                <a:gd name="T101" fmla="*/ 20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1" h="216">
                  <a:moveTo>
                    <a:pt x="341" y="172"/>
                  </a:moveTo>
                  <a:lnTo>
                    <a:pt x="340" y="163"/>
                  </a:lnTo>
                  <a:lnTo>
                    <a:pt x="338" y="155"/>
                  </a:lnTo>
                  <a:lnTo>
                    <a:pt x="335" y="148"/>
                  </a:lnTo>
                  <a:lnTo>
                    <a:pt x="329" y="142"/>
                  </a:lnTo>
                  <a:lnTo>
                    <a:pt x="323" y="137"/>
                  </a:lnTo>
                  <a:lnTo>
                    <a:pt x="316" y="133"/>
                  </a:lnTo>
                  <a:lnTo>
                    <a:pt x="308" y="130"/>
                  </a:lnTo>
                  <a:lnTo>
                    <a:pt x="300" y="128"/>
                  </a:lnTo>
                  <a:lnTo>
                    <a:pt x="302" y="118"/>
                  </a:lnTo>
                  <a:lnTo>
                    <a:pt x="302" y="107"/>
                  </a:lnTo>
                  <a:lnTo>
                    <a:pt x="301" y="96"/>
                  </a:lnTo>
                  <a:lnTo>
                    <a:pt x="300" y="85"/>
                  </a:lnTo>
                  <a:lnTo>
                    <a:pt x="297" y="76"/>
                  </a:lnTo>
                  <a:lnTo>
                    <a:pt x="294" y="65"/>
                  </a:lnTo>
                  <a:lnTo>
                    <a:pt x="289" y="56"/>
                  </a:lnTo>
                  <a:lnTo>
                    <a:pt x="283" y="48"/>
                  </a:lnTo>
                  <a:lnTo>
                    <a:pt x="278" y="39"/>
                  </a:lnTo>
                  <a:lnTo>
                    <a:pt x="271" y="32"/>
                  </a:lnTo>
                  <a:lnTo>
                    <a:pt x="263" y="25"/>
                  </a:lnTo>
                  <a:lnTo>
                    <a:pt x="255" y="18"/>
                  </a:lnTo>
                  <a:lnTo>
                    <a:pt x="246" y="13"/>
                  </a:lnTo>
                  <a:lnTo>
                    <a:pt x="236" y="9"/>
                  </a:lnTo>
                  <a:lnTo>
                    <a:pt x="227" y="5"/>
                  </a:lnTo>
                  <a:lnTo>
                    <a:pt x="216" y="2"/>
                  </a:lnTo>
                  <a:lnTo>
                    <a:pt x="206" y="1"/>
                  </a:lnTo>
                  <a:lnTo>
                    <a:pt x="195" y="0"/>
                  </a:lnTo>
                  <a:lnTo>
                    <a:pt x="187" y="0"/>
                  </a:lnTo>
                  <a:lnTo>
                    <a:pt x="179" y="1"/>
                  </a:lnTo>
                  <a:lnTo>
                    <a:pt x="171" y="3"/>
                  </a:lnTo>
                  <a:lnTo>
                    <a:pt x="163" y="5"/>
                  </a:lnTo>
                  <a:lnTo>
                    <a:pt x="148" y="11"/>
                  </a:lnTo>
                  <a:lnTo>
                    <a:pt x="134" y="18"/>
                  </a:lnTo>
                  <a:lnTo>
                    <a:pt x="122" y="28"/>
                  </a:lnTo>
                  <a:lnTo>
                    <a:pt x="111" y="40"/>
                  </a:lnTo>
                  <a:lnTo>
                    <a:pt x="102" y="53"/>
                  </a:lnTo>
                  <a:lnTo>
                    <a:pt x="95" y="68"/>
                  </a:lnTo>
                  <a:lnTo>
                    <a:pt x="85" y="66"/>
                  </a:lnTo>
                  <a:lnTo>
                    <a:pt x="76" y="65"/>
                  </a:lnTo>
                  <a:lnTo>
                    <a:pt x="68" y="66"/>
                  </a:lnTo>
                  <a:lnTo>
                    <a:pt x="61" y="67"/>
                  </a:lnTo>
                  <a:lnTo>
                    <a:pt x="54" y="69"/>
                  </a:lnTo>
                  <a:lnTo>
                    <a:pt x="47" y="71"/>
                  </a:lnTo>
                  <a:lnTo>
                    <a:pt x="40" y="75"/>
                  </a:lnTo>
                  <a:lnTo>
                    <a:pt x="34" y="78"/>
                  </a:lnTo>
                  <a:lnTo>
                    <a:pt x="23" y="87"/>
                  </a:lnTo>
                  <a:lnTo>
                    <a:pt x="14" y="99"/>
                  </a:lnTo>
                  <a:lnTo>
                    <a:pt x="9" y="105"/>
                  </a:lnTo>
                  <a:lnTo>
                    <a:pt x="7" y="111"/>
                  </a:lnTo>
                  <a:lnTo>
                    <a:pt x="4" y="118"/>
                  </a:lnTo>
                  <a:lnTo>
                    <a:pt x="2" y="126"/>
                  </a:lnTo>
                  <a:lnTo>
                    <a:pt x="1" y="133"/>
                  </a:lnTo>
                  <a:lnTo>
                    <a:pt x="0" y="141"/>
                  </a:lnTo>
                  <a:lnTo>
                    <a:pt x="1" y="148"/>
                  </a:lnTo>
                  <a:lnTo>
                    <a:pt x="2" y="155"/>
                  </a:lnTo>
                  <a:lnTo>
                    <a:pt x="4" y="163"/>
                  </a:lnTo>
                  <a:lnTo>
                    <a:pt x="6" y="169"/>
                  </a:lnTo>
                  <a:lnTo>
                    <a:pt x="9" y="176"/>
                  </a:lnTo>
                  <a:lnTo>
                    <a:pt x="13" y="182"/>
                  </a:lnTo>
                  <a:lnTo>
                    <a:pt x="22" y="193"/>
                  </a:lnTo>
                  <a:lnTo>
                    <a:pt x="33" y="202"/>
                  </a:lnTo>
                  <a:lnTo>
                    <a:pt x="39" y="207"/>
                  </a:lnTo>
                  <a:lnTo>
                    <a:pt x="46" y="209"/>
                  </a:lnTo>
                  <a:lnTo>
                    <a:pt x="52" y="212"/>
                  </a:lnTo>
                  <a:lnTo>
                    <a:pt x="59" y="214"/>
                  </a:lnTo>
                  <a:lnTo>
                    <a:pt x="67" y="215"/>
                  </a:lnTo>
                  <a:lnTo>
                    <a:pt x="75" y="216"/>
                  </a:lnTo>
                  <a:lnTo>
                    <a:pt x="309" y="216"/>
                  </a:lnTo>
                  <a:lnTo>
                    <a:pt x="308" y="216"/>
                  </a:lnTo>
                  <a:lnTo>
                    <a:pt x="315" y="213"/>
                  </a:lnTo>
                  <a:lnTo>
                    <a:pt x="321" y="210"/>
                  </a:lnTo>
                  <a:lnTo>
                    <a:pt x="327" y="205"/>
                  </a:lnTo>
                  <a:lnTo>
                    <a:pt x="332" y="200"/>
                  </a:lnTo>
                  <a:lnTo>
                    <a:pt x="336" y="193"/>
                  </a:lnTo>
                  <a:lnTo>
                    <a:pt x="339" y="186"/>
                  </a:lnTo>
                  <a:lnTo>
                    <a:pt x="341" y="180"/>
                  </a:lnTo>
                  <a:lnTo>
                    <a:pt x="341" y="172"/>
                  </a:lnTo>
                  <a:lnTo>
                    <a:pt x="341" y="172"/>
                  </a:lnTo>
                  <a:close/>
                  <a:moveTo>
                    <a:pt x="300" y="204"/>
                  </a:moveTo>
                  <a:lnTo>
                    <a:pt x="76" y="204"/>
                  </a:lnTo>
                  <a:lnTo>
                    <a:pt x="70" y="204"/>
                  </a:lnTo>
                  <a:lnTo>
                    <a:pt x="63" y="202"/>
                  </a:lnTo>
                  <a:lnTo>
                    <a:pt x="57" y="201"/>
                  </a:lnTo>
                  <a:lnTo>
                    <a:pt x="51" y="199"/>
                  </a:lnTo>
                  <a:lnTo>
                    <a:pt x="40" y="193"/>
                  </a:lnTo>
                  <a:lnTo>
                    <a:pt x="31" y="185"/>
                  </a:lnTo>
                  <a:lnTo>
                    <a:pt x="23" y="176"/>
                  </a:lnTo>
                  <a:lnTo>
                    <a:pt x="18" y="165"/>
                  </a:lnTo>
                  <a:lnTo>
                    <a:pt x="15" y="159"/>
                  </a:lnTo>
                  <a:lnTo>
                    <a:pt x="14" y="153"/>
                  </a:lnTo>
                  <a:lnTo>
                    <a:pt x="13" y="147"/>
                  </a:lnTo>
                  <a:lnTo>
                    <a:pt x="12" y="141"/>
                  </a:lnTo>
                  <a:lnTo>
                    <a:pt x="13" y="134"/>
                  </a:lnTo>
                  <a:lnTo>
                    <a:pt x="14" y="128"/>
                  </a:lnTo>
                  <a:lnTo>
                    <a:pt x="15" y="122"/>
                  </a:lnTo>
                  <a:lnTo>
                    <a:pt x="18" y="116"/>
                  </a:lnTo>
                  <a:lnTo>
                    <a:pt x="23" y="105"/>
                  </a:lnTo>
                  <a:lnTo>
                    <a:pt x="31" y="96"/>
                  </a:lnTo>
                  <a:lnTo>
                    <a:pt x="40" y="88"/>
                  </a:lnTo>
                  <a:lnTo>
                    <a:pt x="51" y="82"/>
                  </a:lnTo>
                  <a:lnTo>
                    <a:pt x="57" y="80"/>
                  </a:lnTo>
                  <a:lnTo>
                    <a:pt x="63" y="79"/>
                  </a:lnTo>
                  <a:lnTo>
                    <a:pt x="70" y="77"/>
                  </a:lnTo>
                  <a:lnTo>
                    <a:pt x="76" y="77"/>
                  </a:lnTo>
                  <a:lnTo>
                    <a:pt x="86" y="78"/>
                  </a:lnTo>
                  <a:lnTo>
                    <a:pt x="97" y="81"/>
                  </a:lnTo>
                  <a:lnTo>
                    <a:pt x="102" y="83"/>
                  </a:lnTo>
                  <a:lnTo>
                    <a:pt x="104" y="77"/>
                  </a:lnTo>
                  <a:lnTo>
                    <a:pt x="110" y="63"/>
                  </a:lnTo>
                  <a:lnTo>
                    <a:pt x="118" y="50"/>
                  </a:lnTo>
                  <a:lnTo>
                    <a:pt x="128" y="40"/>
                  </a:lnTo>
                  <a:lnTo>
                    <a:pt x="139" y="30"/>
                  </a:lnTo>
                  <a:lnTo>
                    <a:pt x="152" y="22"/>
                  </a:lnTo>
                  <a:lnTo>
                    <a:pt x="165" y="17"/>
                  </a:lnTo>
                  <a:lnTo>
                    <a:pt x="180" y="13"/>
                  </a:lnTo>
                  <a:lnTo>
                    <a:pt x="187" y="12"/>
                  </a:lnTo>
                  <a:lnTo>
                    <a:pt x="195" y="12"/>
                  </a:lnTo>
                  <a:lnTo>
                    <a:pt x="204" y="13"/>
                  </a:lnTo>
                  <a:lnTo>
                    <a:pt x="214" y="14"/>
                  </a:lnTo>
                  <a:lnTo>
                    <a:pt x="223" y="16"/>
                  </a:lnTo>
                  <a:lnTo>
                    <a:pt x="232" y="19"/>
                  </a:lnTo>
                  <a:lnTo>
                    <a:pt x="240" y="24"/>
                  </a:lnTo>
                  <a:lnTo>
                    <a:pt x="248" y="28"/>
                  </a:lnTo>
                  <a:lnTo>
                    <a:pt x="255" y="34"/>
                  </a:lnTo>
                  <a:lnTo>
                    <a:pt x="262" y="40"/>
                  </a:lnTo>
                  <a:lnTo>
                    <a:pt x="269" y="46"/>
                  </a:lnTo>
                  <a:lnTo>
                    <a:pt x="274" y="54"/>
                  </a:lnTo>
                  <a:lnTo>
                    <a:pt x="279" y="62"/>
                  </a:lnTo>
                  <a:lnTo>
                    <a:pt x="283" y="70"/>
                  </a:lnTo>
                  <a:lnTo>
                    <a:pt x="286" y="79"/>
                  </a:lnTo>
                  <a:lnTo>
                    <a:pt x="288" y="88"/>
                  </a:lnTo>
                  <a:lnTo>
                    <a:pt x="290" y="98"/>
                  </a:lnTo>
                  <a:lnTo>
                    <a:pt x="290" y="107"/>
                  </a:lnTo>
                  <a:lnTo>
                    <a:pt x="289" y="120"/>
                  </a:lnTo>
                  <a:lnTo>
                    <a:pt x="287" y="133"/>
                  </a:lnTo>
                  <a:lnTo>
                    <a:pt x="284" y="141"/>
                  </a:lnTo>
                  <a:lnTo>
                    <a:pt x="293" y="140"/>
                  </a:lnTo>
                  <a:lnTo>
                    <a:pt x="297" y="140"/>
                  </a:lnTo>
                  <a:lnTo>
                    <a:pt x="304" y="141"/>
                  </a:lnTo>
                  <a:lnTo>
                    <a:pt x="310" y="142"/>
                  </a:lnTo>
                  <a:lnTo>
                    <a:pt x="315" y="145"/>
                  </a:lnTo>
                  <a:lnTo>
                    <a:pt x="320" y="149"/>
                  </a:lnTo>
                  <a:lnTo>
                    <a:pt x="324" y="154"/>
                  </a:lnTo>
                  <a:lnTo>
                    <a:pt x="326" y="159"/>
                  </a:lnTo>
                  <a:lnTo>
                    <a:pt x="329" y="166"/>
                  </a:lnTo>
                  <a:lnTo>
                    <a:pt x="329" y="172"/>
                  </a:lnTo>
                  <a:lnTo>
                    <a:pt x="329" y="178"/>
                  </a:lnTo>
                  <a:lnTo>
                    <a:pt x="327" y="184"/>
                  </a:lnTo>
                  <a:lnTo>
                    <a:pt x="324" y="189"/>
                  </a:lnTo>
                  <a:lnTo>
                    <a:pt x="321" y="194"/>
                  </a:lnTo>
                  <a:lnTo>
                    <a:pt x="316" y="197"/>
                  </a:lnTo>
                  <a:lnTo>
                    <a:pt x="312" y="201"/>
                  </a:lnTo>
                  <a:lnTo>
                    <a:pt x="306" y="203"/>
                  </a:lnTo>
                  <a:lnTo>
                    <a:pt x="300" y="204"/>
                  </a:lnTo>
                  <a:lnTo>
                    <a:pt x="300" y="20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136" y="4058"/>
              <a:ext cx="149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</a:rPr>
                <a:t>Azure SQL database replica (RO) 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1628" y="2601"/>
              <a:ext cx="508" cy="468"/>
            </a:xfrm>
            <a:custGeom>
              <a:avLst/>
              <a:gdLst>
                <a:gd name="T0" fmla="*/ 223 w 508"/>
                <a:gd name="T1" fmla="*/ 0 h 468"/>
                <a:gd name="T2" fmla="*/ 242 w 508"/>
                <a:gd name="T3" fmla="*/ 235 h 468"/>
                <a:gd name="T4" fmla="*/ 381 w 508"/>
                <a:gd name="T5" fmla="*/ 158 h 468"/>
                <a:gd name="T6" fmla="*/ 378 w 508"/>
                <a:gd name="T7" fmla="*/ 0 h 468"/>
                <a:gd name="T8" fmla="*/ 3 w 508"/>
                <a:gd name="T9" fmla="*/ 237 h 468"/>
                <a:gd name="T10" fmla="*/ 29 w 508"/>
                <a:gd name="T11" fmla="*/ 266 h 468"/>
                <a:gd name="T12" fmla="*/ 144 w 508"/>
                <a:gd name="T13" fmla="*/ 375 h 468"/>
                <a:gd name="T14" fmla="*/ 153 w 508"/>
                <a:gd name="T15" fmla="*/ 375 h 468"/>
                <a:gd name="T16" fmla="*/ 160 w 508"/>
                <a:gd name="T17" fmla="*/ 368 h 468"/>
                <a:gd name="T18" fmla="*/ 160 w 508"/>
                <a:gd name="T19" fmla="*/ 358 h 468"/>
                <a:gd name="T20" fmla="*/ 42 w 508"/>
                <a:gd name="T21" fmla="*/ 237 h 468"/>
                <a:gd name="T22" fmla="*/ 39 w 508"/>
                <a:gd name="T23" fmla="*/ 228 h 468"/>
                <a:gd name="T24" fmla="*/ 42 w 508"/>
                <a:gd name="T25" fmla="*/ 219 h 468"/>
                <a:gd name="T26" fmla="*/ 157 w 508"/>
                <a:gd name="T27" fmla="*/ 104 h 468"/>
                <a:gd name="T28" fmla="*/ 159 w 508"/>
                <a:gd name="T29" fmla="*/ 99 h 468"/>
                <a:gd name="T30" fmla="*/ 158 w 508"/>
                <a:gd name="T31" fmla="*/ 92 h 468"/>
                <a:gd name="T32" fmla="*/ 151 w 508"/>
                <a:gd name="T33" fmla="*/ 85 h 468"/>
                <a:gd name="T34" fmla="*/ 141 w 508"/>
                <a:gd name="T35" fmla="*/ 85 h 468"/>
                <a:gd name="T36" fmla="*/ 28 w 508"/>
                <a:gd name="T37" fmla="*/ 194 h 468"/>
                <a:gd name="T38" fmla="*/ 1 w 508"/>
                <a:gd name="T39" fmla="*/ 223 h 468"/>
                <a:gd name="T40" fmla="*/ 1 w 508"/>
                <a:gd name="T41" fmla="*/ 233 h 468"/>
                <a:gd name="T42" fmla="*/ 3 w 508"/>
                <a:gd name="T43" fmla="*/ 237 h 468"/>
                <a:gd name="T44" fmla="*/ 508 w 508"/>
                <a:gd name="T45" fmla="*/ 233 h 468"/>
                <a:gd name="T46" fmla="*/ 508 w 508"/>
                <a:gd name="T47" fmla="*/ 223 h 468"/>
                <a:gd name="T48" fmla="*/ 481 w 508"/>
                <a:gd name="T49" fmla="*/ 194 h 468"/>
                <a:gd name="T50" fmla="*/ 367 w 508"/>
                <a:gd name="T51" fmla="*/ 85 h 468"/>
                <a:gd name="T52" fmla="*/ 358 w 508"/>
                <a:gd name="T53" fmla="*/ 85 h 468"/>
                <a:gd name="T54" fmla="*/ 351 w 508"/>
                <a:gd name="T55" fmla="*/ 92 h 468"/>
                <a:gd name="T56" fmla="*/ 350 w 508"/>
                <a:gd name="T57" fmla="*/ 99 h 468"/>
                <a:gd name="T58" fmla="*/ 351 w 508"/>
                <a:gd name="T59" fmla="*/ 104 h 468"/>
                <a:gd name="T60" fmla="*/ 469 w 508"/>
                <a:gd name="T61" fmla="*/ 219 h 468"/>
                <a:gd name="T62" fmla="*/ 472 w 508"/>
                <a:gd name="T63" fmla="*/ 228 h 468"/>
                <a:gd name="T64" fmla="*/ 469 w 508"/>
                <a:gd name="T65" fmla="*/ 237 h 468"/>
                <a:gd name="T66" fmla="*/ 348 w 508"/>
                <a:gd name="T67" fmla="*/ 358 h 468"/>
                <a:gd name="T68" fmla="*/ 348 w 508"/>
                <a:gd name="T69" fmla="*/ 368 h 468"/>
                <a:gd name="T70" fmla="*/ 355 w 508"/>
                <a:gd name="T71" fmla="*/ 375 h 468"/>
                <a:gd name="T72" fmla="*/ 365 w 508"/>
                <a:gd name="T73" fmla="*/ 375 h 468"/>
                <a:gd name="T74" fmla="*/ 477 w 508"/>
                <a:gd name="T75" fmla="*/ 264 h 468"/>
                <a:gd name="T76" fmla="*/ 505 w 508"/>
                <a:gd name="T77" fmla="*/ 23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8" h="468">
                  <a:moveTo>
                    <a:pt x="378" y="0"/>
                  </a:moveTo>
                  <a:lnTo>
                    <a:pt x="223" y="0"/>
                  </a:lnTo>
                  <a:lnTo>
                    <a:pt x="140" y="235"/>
                  </a:lnTo>
                  <a:lnTo>
                    <a:pt x="242" y="235"/>
                  </a:lnTo>
                  <a:lnTo>
                    <a:pt x="162" y="468"/>
                  </a:lnTo>
                  <a:lnTo>
                    <a:pt x="381" y="158"/>
                  </a:lnTo>
                  <a:lnTo>
                    <a:pt x="275" y="158"/>
                  </a:lnTo>
                  <a:lnTo>
                    <a:pt x="378" y="0"/>
                  </a:lnTo>
                  <a:lnTo>
                    <a:pt x="378" y="0"/>
                  </a:lnTo>
                  <a:close/>
                  <a:moveTo>
                    <a:pt x="3" y="237"/>
                  </a:moveTo>
                  <a:lnTo>
                    <a:pt x="28" y="265"/>
                  </a:lnTo>
                  <a:lnTo>
                    <a:pt x="29" y="266"/>
                  </a:lnTo>
                  <a:lnTo>
                    <a:pt x="140" y="373"/>
                  </a:lnTo>
                  <a:lnTo>
                    <a:pt x="144" y="375"/>
                  </a:lnTo>
                  <a:lnTo>
                    <a:pt x="148" y="375"/>
                  </a:lnTo>
                  <a:lnTo>
                    <a:pt x="153" y="375"/>
                  </a:lnTo>
                  <a:lnTo>
                    <a:pt x="157" y="373"/>
                  </a:lnTo>
                  <a:lnTo>
                    <a:pt x="160" y="368"/>
                  </a:lnTo>
                  <a:lnTo>
                    <a:pt x="161" y="363"/>
                  </a:lnTo>
                  <a:lnTo>
                    <a:pt x="160" y="358"/>
                  </a:lnTo>
                  <a:lnTo>
                    <a:pt x="157" y="354"/>
                  </a:lnTo>
                  <a:lnTo>
                    <a:pt x="42" y="237"/>
                  </a:lnTo>
                  <a:lnTo>
                    <a:pt x="40" y="233"/>
                  </a:lnTo>
                  <a:lnTo>
                    <a:pt x="39" y="228"/>
                  </a:lnTo>
                  <a:lnTo>
                    <a:pt x="40" y="223"/>
                  </a:lnTo>
                  <a:lnTo>
                    <a:pt x="42" y="219"/>
                  </a:lnTo>
                  <a:lnTo>
                    <a:pt x="155" y="106"/>
                  </a:lnTo>
                  <a:lnTo>
                    <a:pt x="157" y="104"/>
                  </a:lnTo>
                  <a:lnTo>
                    <a:pt x="159" y="102"/>
                  </a:lnTo>
                  <a:lnTo>
                    <a:pt x="159" y="99"/>
                  </a:lnTo>
                  <a:lnTo>
                    <a:pt x="159" y="97"/>
                  </a:lnTo>
                  <a:lnTo>
                    <a:pt x="158" y="92"/>
                  </a:lnTo>
                  <a:lnTo>
                    <a:pt x="155" y="88"/>
                  </a:lnTo>
                  <a:lnTo>
                    <a:pt x="151" y="85"/>
                  </a:lnTo>
                  <a:lnTo>
                    <a:pt x="146" y="85"/>
                  </a:lnTo>
                  <a:lnTo>
                    <a:pt x="141" y="85"/>
                  </a:lnTo>
                  <a:lnTo>
                    <a:pt x="137" y="88"/>
                  </a:lnTo>
                  <a:lnTo>
                    <a:pt x="28" y="194"/>
                  </a:lnTo>
                  <a:lnTo>
                    <a:pt x="3" y="219"/>
                  </a:lnTo>
                  <a:lnTo>
                    <a:pt x="1" y="223"/>
                  </a:lnTo>
                  <a:lnTo>
                    <a:pt x="0" y="228"/>
                  </a:lnTo>
                  <a:lnTo>
                    <a:pt x="1" y="233"/>
                  </a:lnTo>
                  <a:lnTo>
                    <a:pt x="3" y="237"/>
                  </a:lnTo>
                  <a:lnTo>
                    <a:pt x="3" y="237"/>
                  </a:lnTo>
                  <a:close/>
                  <a:moveTo>
                    <a:pt x="505" y="237"/>
                  </a:moveTo>
                  <a:lnTo>
                    <a:pt x="508" y="233"/>
                  </a:lnTo>
                  <a:lnTo>
                    <a:pt x="508" y="228"/>
                  </a:lnTo>
                  <a:lnTo>
                    <a:pt x="508" y="223"/>
                  </a:lnTo>
                  <a:lnTo>
                    <a:pt x="505" y="219"/>
                  </a:lnTo>
                  <a:lnTo>
                    <a:pt x="481" y="194"/>
                  </a:lnTo>
                  <a:lnTo>
                    <a:pt x="371" y="88"/>
                  </a:lnTo>
                  <a:lnTo>
                    <a:pt x="367" y="85"/>
                  </a:lnTo>
                  <a:lnTo>
                    <a:pt x="363" y="85"/>
                  </a:lnTo>
                  <a:lnTo>
                    <a:pt x="358" y="85"/>
                  </a:lnTo>
                  <a:lnTo>
                    <a:pt x="354" y="88"/>
                  </a:lnTo>
                  <a:lnTo>
                    <a:pt x="351" y="92"/>
                  </a:lnTo>
                  <a:lnTo>
                    <a:pt x="350" y="97"/>
                  </a:lnTo>
                  <a:lnTo>
                    <a:pt x="350" y="99"/>
                  </a:lnTo>
                  <a:lnTo>
                    <a:pt x="350" y="102"/>
                  </a:lnTo>
                  <a:lnTo>
                    <a:pt x="351" y="104"/>
                  </a:lnTo>
                  <a:lnTo>
                    <a:pt x="354" y="106"/>
                  </a:lnTo>
                  <a:lnTo>
                    <a:pt x="469" y="219"/>
                  </a:lnTo>
                  <a:lnTo>
                    <a:pt x="472" y="223"/>
                  </a:lnTo>
                  <a:lnTo>
                    <a:pt x="472" y="228"/>
                  </a:lnTo>
                  <a:lnTo>
                    <a:pt x="472" y="233"/>
                  </a:lnTo>
                  <a:lnTo>
                    <a:pt x="469" y="237"/>
                  </a:lnTo>
                  <a:lnTo>
                    <a:pt x="351" y="354"/>
                  </a:lnTo>
                  <a:lnTo>
                    <a:pt x="348" y="358"/>
                  </a:lnTo>
                  <a:lnTo>
                    <a:pt x="348" y="363"/>
                  </a:lnTo>
                  <a:lnTo>
                    <a:pt x="348" y="368"/>
                  </a:lnTo>
                  <a:lnTo>
                    <a:pt x="351" y="373"/>
                  </a:lnTo>
                  <a:lnTo>
                    <a:pt x="355" y="375"/>
                  </a:lnTo>
                  <a:lnTo>
                    <a:pt x="360" y="375"/>
                  </a:lnTo>
                  <a:lnTo>
                    <a:pt x="365" y="375"/>
                  </a:lnTo>
                  <a:lnTo>
                    <a:pt x="368" y="373"/>
                  </a:lnTo>
                  <a:lnTo>
                    <a:pt x="477" y="264"/>
                  </a:lnTo>
                  <a:lnTo>
                    <a:pt x="478" y="263"/>
                  </a:lnTo>
                  <a:lnTo>
                    <a:pt x="505" y="237"/>
                  </a:lnTo>
                  <a:lnTo>
                    <a:pt x="505" y="23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911" y="2536"/>
              <a:ext cx="83" cy="32"/>
            </a:xfrm>
            <a:custGeom>
              <a:avLst/>
              <a:gdLst>
                <a:gd name="T0" fmla="*/ 83 w 83"/>
                <a:gd name="T1" fmla="*/ 0 h 32"/>
                <a:gd name="T2" fmla="*/ 0 w 83"/>
                <a:gd name="T3" fmla="*/ 0 h 32"/>
                <a:gd name="T4" fmla="*/ 42 w 83"/>
                <a:gd name="T5" fmla="*/ 32 h 32"/>
                <a:gd name="T6" fmla="*/ 83 w 83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32">
                  <a:moveTo>
                    <a:pt x="83" y="0"/>
                  </a:moveTo>
                  <a:lnTo>
                    <a:pt x="0" y="0"/>
                  </a:lnTo>
                  <a:lnTo>
                    <a:pt x="42" y="3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783" y="2548"/>
              <a:ext cx="89" cy="51"/>
            </a:xfrm>
            <a:custGeom>
              <a:avLst/>
              <a:gdLst>
                <a:gd name="T0" fmla="*/ 42 w 89"/>
                <a:gd name="T1" fmla="*/ 33 h 51"/>
                <a:gd name="T2" fmla="*/ 41 w 89"/>
                <a:gd name="T3" fmla="*/ 33 h 51"/>
                <a:gd name="T4" fmla="*/ 39 w 89"/>
                <a:gd name="T5" fmla="*/ 32 h 51"/>
                <a:gd name="T6" fmla="*/ 0 w 89"/>
                <a:gd name="T7" fmla="*/ 1 h 51"/>
                <a:gd name="T8" fmla="*/ 0 w 89"/>
                <a:gd name="T9" fmla="*/ 51 h 51"/>
                <a:gd name="T10" fmla="*/ 89 w 89"/>
                <a:gd name="T11" fmla="*/ 51 h 51"/>
                <a:gd name="T12" fmla="*/ 89 w 89"/>
                <a:gd name="T13" fmla="*/ 0 h 51"/>
                <a:gd name="T14" fmla="*/ 46 w 89"/>
                <a:gd name="T15" fmla="*/ 32 h 51"/>
                <a:gd name="T16" fmla="*/ 44 w 89"/>
                <a:gd name="T17" fmla="*/ 33 h 51"/>
                <a:gd name="T18" fmla="*/ 42 w 89"/>
                <a:gd name="T19" fmla="*/ 33 h 51"/>
                <a:gd name="T20" fmla="*/ 42 w 89"/>
                <a:gd name="T21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1">
                  <a:moveTo>
                    <a:pt x="42" y="33"/>
                  </a:moveTo>
                  <a:lnTo>
                    <a:pt x="41" y="33"/>
                  </a:lnTo>
                  <a:lnTo>
                    <a:pt x="39" y="32"/>
                  </a:lnTo>
                  <a:lnTo>
                    <a:pt x="0" y="1"/>
                  </a:lnTo>
                  <a:lnTo>
                    <a:pt x="0" y="51"/>
                  </a:lnTo>
                  <a:lnTo>
                    <a:pt x="89" y="51"/>
                  </a:lnTo>
                  <a:lnTo>
                    <a:pt x="89" y="0"/>
                  </a:lnTo>
                  <a:lnTo>
                    <a:pt x="46" y="32"/>
                  </a:lnTo>
                  <a:lnTo>
                    <a:pt x="44" y="33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2909" y="2548"/>
              <a:ext cx="89" cy="51"/>
            </a:xfrm>
            <a:custGeom>
              <a:avLst/>
              <a:gdLst>
                <a:gd name="T0" fmla="*/ 44 w 89"/>
                <a:gd name="T1" fmla="*/ 33 h 51"/>
                <a:gd name="T2" fmla="*/ 42 w 89"/>
                <a:gd name="T3" fmla="*/ 33 h 51"/>
                <a:gd name="T4" fmla="*/ 40 w 89"/>
                <a:gd name="T5" fmla="*/ 32 h 51"/>
                <a:gd name="T6" fmla="*/ 0 w 89"/>
                <a:gd name="T7" fmla="*/ 1 h 51"/>
                <a:gd name="T8" fmla="*/ 0 w 89"/>
                <a:gd name="T9" fmla="*/ 51 h 51"/>
                <a:gd name="T10" fmla="*/ 89 w 89"/>
                <a:gd name="T11" fmla="*/ 51 h 51"/>
                <a:gd name="T12" fmla="*/ 89 w 89"/>
                <a:gd name="T13" fmla="*/ 0 h 51"/>
                <a:gd name="T14" fmla="*/ 47 w 89"/>
                <a:gd name="T15" fmla="*/ 32 h 51"/>
                <a:gd name="T16" fmla="*/ 45 w 89"/>
                <a:gd name="T17" fmla="*/ 33 h 51"/>
                <a:gd name="T18" fmla="*/ 44 w 89"/>
                <a:gd name="T19" fmla="*/ 33 h 51"/>
                <a:gd name="T20" fmla="*/ 44 w 89"/>
                <a:gd name="T21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1">
                  <a:moveTo>
                    <a:pt x="44" y="33"/>
                  </a:moveTo>
                  <a:lnTo>
                    <a:pt x="42" y="33"/>
                  </a:lnTo>
                  <a:lnTo>
                    <a:pt x="40" y="32"/>
                  </a:lnTo>
                  <a:lnTo>
                    <a:pt x="0" y="1"/>
                  </a:lnTo>
                  <a:lnTo>
                    <a:pt x="0" y="51"/>
                  </a:lnTo>
                  <a:lnTo>
                    <a:pt x="89" y="51"/>
                  </a:lnTo>
                  <a:lnTo>
                    <a:pt x="89" y="0"/>
                  </a:lnTo>
                  <a:lnTo>
                    <a:pt x="47" y="32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2695" y="2392"/>
              <a:ext cx="385" cy="335"/>
            </a:xfrm>
            <a:custGeom>
              <a:avLst/>
              <a:gdLst>
                <a:gd name="T0" fmla="*/ 289 w 385"/>
                <a:gd name="T1" fmla="*/ 0 h 335"/>
                <a:gd name="T2" fmla="*/ 95 w 385"/>
                <a:gd name="T3" fmla="*/ 0 h 335"/>
                <a:gd name="T4" fmla="*/ 0 w 385"/>
                <a:gd name="T5" fmla="*/ 167 h 335"/>
                <a:gd name="T6" fmla="*/ 96 w 385"/>
                <a:gd name="T7" fmla="*/ 335 h 335"/>
                <a:gd name="T8" fmla="*/ 289 w 385"/>
                <a:gd name="T9" fmla="*/ 335 h 335"/>
                <a:gd name="T10" fmla="*/ 385 w 385"/>
                <a:gd name="T11" fmla="*/ 167 h 335"/>
                <a:gd name="T12" fmla="*/ 289 w 385"/>
                <a:gd name="T13" fmla="*/ 0 h 335"/>
                <a:gd name="T14" fmla="*/ 289 w 385"/>
                <a:gd name="T15" fmla="*/ 0 h 335"/>
                <a:gd name="T16" fmla="*/ 323 w 385"/>
                <a:gd name="T17" fmla="*/ 239 h 335"/>
                <a:gd name="T18" fmla="*/ 59 w 385"/>
                <a:gd name="T19" fmla="*/ 239 h 335"/>
                <a:gd name="T20" fmla="*/ 56 w 385"/>
                <a:gd name="T21" fmla="*/ 238 h 335"/>
                <a:gd name="T22" fmla="*/ 53 w 385"/>
                <a:gd name="T23" fmla="*/ 238 h 335"/>
                <a:gd name="T24" fmla="*/ 48 w 385"/>
                <a:gd name="T25" fmla="*/ 234 h 335"/>
                <a:gd name="T26" fmla="*/ 45 w 385"/>
                <a:gd name="T27" fmla="*/ 229 h 335"/>
                <a:gd name="T28" fmla="*/ 44 w 385"/>
                <a:gd name="T29" fmla="*/ 226 h 335"/>
                <a:gd name="T30" fmla="*/ 44 w 385"/>
                <a:gd name="T31" fmla="*/ 224 h 335"/>
                <a:gd name="T32" fmla="*/ 44 w 385"/>
                <a:gd name="T33" fmla="*/ 123 h 335"/>
                <a:gd name="T34" fmla="*/ 44 w 385"/>
                <a:gd name="T35" fmla="*/ 120 h 335"/>
                <a:gd name="T36" fmla="*/ 45 w 385"/>
                <a:gd name="T37" fmla="*/ 117 h 335"/>
                <a:gd name="T38" fmla="*/ 48 w 385"/>
                <a:gd name="T39" fmla="*/ 112 h 335"/>
                <a:gd name="T40" fmla="*/ 53 w 385"/>
                <a:gd name="T41" fmla="*/ 108 h 335"/>
                <a:gd name="T42" fmla="*/ 56 w 385"/>
                <a:gd name="T43" fmla="*/ 108 h 335"/>
                <a:gd name="T44" fmla="*/ 59 w 385"/>
                <a:gd name="T45" fmla="*/ 107 h 335"/>
                <a:gd name="T46" fmla="*/ 323 w 385"/>
                <a:gd name="T47" fmla="*/ 107 h 335"/>
                <a:gd name="T48" fmla="*/ 324 w 385"/>
                <a:gd name="T49" fmla="*/ 107 h 335"/>
                <a:gd name="T50" fmla="*/ 326 w 385"/>
                <a:gd name="T51" fmla="*/ 108 h 335"/>
                <a:gd name="T52" fmla="*/ 327 w 385"/>
                <a:gd name="T53" fmla="*/ 109 h 335"/>
                <a:gd name="T54" fmla="*/ 329 w 385"/>
                <a:gd name="T55" fmla="*/ 110 h 335"/>
                <a:gd name="T56" fmla="*/ 330 w 385"/>
                <a:gd name="T57" fmla="*/ 113 h 335"/>
                <a:gd name="T58" fmla="*/ 333 w 385"/>
                <a:gd name="T59" fmla="*/ 115 h 335"/>
                <a:gd name="T60" fmla="*/ 335 w 385"/>
                <a:gd name="T61" fmla="*/ 119 h 335"/>
                <a:gd name="T62" fmla="*/ 338 w 385"/>
                <a:gd name="T63" fmla="*/ 123 h 335"/>
                <a:gd name="T64" fmla="*/ 341 w 385"/>
                <a:gd name="T65" fmla="*/ 128 h 335"/>
                <a:gd name="T66" fmla="*/ 345 w 385"/>
                <a:gd name="T67" fmla="*/ 135 h 335"/>
                <a:gd name="T68" fmla="*/ 349 w 385"/>
                <a:gd name="T69" fmla="*/ 142 h 335"/>
                <a:gd name="T70" fmla="*/ 354 w 385"/>
                <a:gd name="T71" fmla="*/ 151 h 335"/>
                <a:gd name="T72" fmla="*/ 360 w 385"/>
                <a:gd name="T73" fmla="*/ 161 h 335"/>
                <a:gd name="T74" fmla="*/ 366 w 385"/>
                <a:gd name="T75" fmla="*/ 172 h 335"/>
                <a:gd name="T76" fmla="*/ 367 w 385"/>
                <a:gd name="T77" fmla="*/ 175 h 335"/>
                <a:gd name="T78" fmla="*/ 366 w 385"/>
                <a:gd name="T79" fmla="*/ 178 h 335"/>
                <a:gd name="T80" fmla="*/ 360 w 385"/>
                <a:gd name="T81" fmla="*/ 189 h 335"/>
                <a:gd name="T82" fmla="*/ 354 w 385"/>
                <a:gd name="T83" fmla="*/ 198 h 335"/>
                <a:gd name="T84" fmla="*/ 349 w 385"/>
                <a:gd name="T85" fmla="*/ 206 h 335"/>
                <a:gd name="T86" fmla="*/ 345 w 385"/>
                <a:gd name="T87" fmla="*/ 213 h 335"/>
                <a:gd name="T88" fmla="*/ 341 w 385"/>
                <a:gd name="T89" fmla="*/ 219 h 335"/>
                <a:gd name="T90" fmla="*/ 338 w 385"/>
                <a:gd name="T91" fmla="*/ 224 h 335"/>
                <a:gd name="T92" fmla="*/ 335 w 385"/>
                <a:gd name="T93" fmla="*/ 228 h 335"/>
                <a:gd name="T94" fmla="*/ 333 w 385"/>
                <a:gd name="T95" fmla="*/ 232 h 335"/>
                <a:gd name="T96" fmla="*/ 330 w 385"/>
                <a:gd name="T97" fmla="*/ 234 h 335"/>
                <a:gd name="T98" fmla="*/ 329 w 385"/>
                <a:gd name="T99" fmla="*/ 236 h 335"/>
                <a:gd name="T100" fmla="*/ 326 w 385"/>
                <a:gd name="T101" fmla="*/ 238 h 335"/>
                <a:gd name="T102" fmla="*/ 324 w 385"/>
                <a:gd name="T103" fmla="*/ 239 h 335"/>
                <a:gd name="T104" fmla="*/ 323 w 385"/>
                <a:gd name="T105" fmla="*/ 239 h 335"/>
                <a:gd name="T106" fmla="*/ 323 w 385"/>
                <a:gd name="T107" fmla="*/ 23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5" h="335">
                  <a:moveTo>
                    <a:pt x="289" y="0"/>
                  </a:moveTo>
                  <a:lnTo>
                    <a:pt x="95" y="0"/>
                  </a:lnTo>
                  <a:lnTo>
                    <a:pt x="0" y="167"/>
                  </a:lnTo>
                  <a:lnTo>
                    <a:pt x="96" y="335"/>
                  </a:lnTo>
                  <a:lnTo>
                    <a:pt x="289" y="335"/>
                  </a:lnTo>
                  <a:lnTo>
                    <a:pt x="385" y="167"/>
                  </a:lnTo>
                  <a:lnTo>
                    <a:pt x="289" y="0"/>
                  </a:lnTo>
                  <a:lnTo>
                    <a:pt x="289" y="0"/>
                  </a:lnTo>
                  <a:close/>
                  <a:moveTo>
                    <a:pt x="323" y="239"/>
                  </a:moveTo>
                  <a:lnTo>
                    <a:pt x="59" y="239"/>
                  </a:lnTo>
                  <a:lnTo>
                    <a:pt x="56" y="238"/>
                  </a:lnTo>
                  <a:lnTo>
                    <a:pt x="53" y="238"/>
                  </a:lnTo>
                  <a:lnTo>
                    <a:pt x="48" y="234"/>
                  </a:lnTo>
                  <a:lnTo>
                    <a:pt x="45" y="229"/>
                  </a:lnTo>
                  <a:lnTo>
                    <a:pt x="44" y="226"/>
                  </a:lnTo>
                  <a:lnTo>
                    <a:pt x="44" y="224"/>
                  </a:lnTo>
                  <a:lnTo>
                    <a:pt x="44" y="123"/>
                  </a:lnTo>
                  <a:lnTo>
                    <a:pt x="44" y="120"/>
                  </a:lnTo>
                  <a:lnTo>
                    <a:pt x="45" y="117"/>
                  </a:lnTo>
                  <a:lnTo>
                    <a:pt x="48" y="112"/>
                  </a:lnTo>
                  <a:lnTo>
                    <a:pt x="53" y="108"/>
                  </a:lnTo>
                  <a:lnTo>
                    <a:pt x="56" y="108"/>
                  </a:lnTo>
                  <a:lnTo>
                    <a:pt x="59" y="107"/>
                  </a:lnTo>
                  <a:lnTo>
                    <a:pt x="323" y="107"/>
                  </a:lnTo>
                  <a:lnTo>
                    <a:pt x="324" y="107"/>
                  </a:lnTo>
                  <a:lnTo>
                    <a:pt x="326" y="108"/>
                  </a:lnTo>
                  <a:lnTo>
                    <a:pt x="327" y="109"/>
                  </a:lnTo>
                  <a:lnTo>
                    <a:pt x="329" y="110"/>
                  </a:lnTo>
                  <a:lnTo>
                    <a:pt x="330" y="113"/>
                  </a:lnTo>
                  <a:lnTo>
                    <a:pt x="333" y="115"/>
                  </a:lnTo>
                  <a:lnTo>
                    <a:pt x="335" y="119"/>
                  </a:lnTo>
                  <a:lnTo>
                    <a:pt x="338" y="123"/>
                  </a:lnTo>
                  <a:lnTo>
                    <a:pt x="341" y="128"/>
                  </a:lnTo>
                  <a:lnTo>
                    <a:pt x="345" y="135"/>
                  </a:lnTo>
                  <a:lnTo>
                    <a:pt x="349" y="142"/>
                  </a:lnTo>
                  <a:lnTo>
                    <a:pt x="354" y="151"/>
                  </a:lnTo>
                  <a:lnTo>
                    <a:pt x="360" y="161"/>
                  </a:lnTo>
                  <a:lnTo>
                    <a:pt x="366" y="172"/>
                  </a:lnTo>
                  <a:lnTo>
                    <a:pt x="367" y="175"/>
                  </a:lnTo>
                  <a:lnTo>
                    <a:pt x="366" y="178"/>
                  </a:lnTo>
                  <a:lnTo>
                    <a:pt x="360" y="189"/>
                  </a:lnTo>
                  <a:lnTo>
                    <a:pt x="354" y="198"/>
                  </a:lnTo>
                  <a:lnTo>
                    <a:pt x="349" y="206"/>
                  </a:lnTo>
                  <a:lnTo>
                    <a:pt x="345" y="213"/>
                  </a:lnTo>
                  <a:lnTo>
                    <a:pt x="341" y="219"/>
                  </a:lnTo>
                  <a:lnTo>
                    <a:pt x="338" y="224"/>
                  </a:lnTo>
                  <a:lnTo>
                    <a:pt x="335" y="228"/>
                  </a:lnTo>
                  <a:lnTo>
                    <a:pt x="333" y="232"/>
                  </a:lnTo>
                  <a:lnTo>
                    <a:pt x="330" y="234"/>
                  </a:lnTo>
                  <a:lnTo>
                    <a:pt x="329" y="236"/>
                  </a:lnTo>
                  <a:lnTo>
                    <a:pt x="326" y="238"/>
                  </a:lnTo>
                  <a:lnTo>
                    <a:pt x="324" y="239"/>
                  </a:lnTo>
                  <a:lnTo>
                    <a:pt x="323" y="239"/>
                  </a:lnTo>
                  <a:lnTo>
                    <a:pt x="323" y="23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2782" y="2536"/>
              <a:ext cx="85" cy="32"/>
            </a:xfrm>
            <a:custGeom>
              <a:avLst/>
              <a:gdLst>
                <a:gd name="T0" fmla="*/ 85 w 85"/>
                <a:gd name="T1" fmla="*/ 0 h 32"/>
                <a:gd name="T2" fmla="*/ 0 w 85"/>
                <a:gd name="T3" fmla="*/ 0 h 32"/>
                <a:gd name="T4" fmla="*/ 42 w 85"/>
                <a:gd name="T5" fmla="*/ 32 h 32"/>
                <a:gd name="T6" fmla="*/ 85 w 85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2">
                  <a:moveTo>
                    <a:pt x="85" y="0"/>
                  </a:moveTo>
                  <a:lnTo>
                    <a:pt x="0" y="0"/>
                  </a:lnTo>
                  <a:lnTo>
                    <a:pt x="42" y="3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2750" y="2511"/>
              <a:ext cx="299" cy="110"/>
            </a:xfrm>
            <a:custGeom>
              <a:avLst/>
              <a:gdLst>
                <a:gd name="T0" fmla="*/ 2 w 299"/>
                <a:gd name="T1" fmla="*/ 0 h 110"/>
                <a:gd name="T2" fmla="*/ 0 w 299"/>
                <a:gd name="T3" fmla="*/ 2 h 110"/>
                <a:gd name="T4" fmla="*/ 0 w 299"/>
                <a:gd name="T5" fmla="*/ 105 h 110"/>
                <a:gd name="T6" fmla="*/ 1 w 299"/>
                <a:gd name="T7" fmla="*/ 108 h 110"/>
                <a:gd name="T8" fmla="*/ 4 w 299"/>
                <a:gd name="T9" fmla="*/ 110 h 110"/>
                <a:gd name="T10" fmla="*/ 268 w 299"/>
                <a:gd name="T11" fmla="*/ 107 h 110"/>
                <a:gd name="T12" fmla="*/ 275 w 299"/>
                <a:gd name="T13" fmla="*/ 97 h 110"/>
                <a:gd name="T14" fmla="*/ 285 w 299"/>
                <a:gd name="T15" fmla="*/ 82 h 110"/>
                <a:gd name="T16" fmla="*/ 299 w 299"/>
                <a:gd name="T17" fmla="*/ 56 h 110"/>
                <a:gd name="T18" fmla="*/ 284 w 299"/>
                <a:gd name="T19" fmla="*/ 29 h 110"/>
                <a:gd name="T20" fmla="*/ 275 w 299"/>
                <a:gd name="T21" fmla="*/ 13 h 110"/>
                <a:gd name="T22" fmla="*/ 268 w 299"/>
                <a:gd name="T23" fmla="*/ 2 h 110"/>
                <a:gd name="T24" fmla="*/ 4 w 299"/>
                <a:gd name="T25" fmla="*/ 0 h 110"/>
                <a:gd name="T26" fmla="*/ 132 w 299"/>
                <a:gd name="T27" fmla="*/ 94 h 110"/>
                <a:gd name="T28" fmla="*/ 130 w 299"/>
                <a:gd name="T29" fmla="*/ 98 h 110"/>
                <a:gd name="T30" fmla="*/ 125 w 299"/>
                <a:gd name="T31" fmla="*/ 99 h 110"/>
                <a:gd name="T32" fmla="*/ 23 w 299"/>
                <a:gd name="T33" fmla="*/ 99 h 110"/>
                <a:gd name="T34" fmla="*/ 21 w 299"/>
                <a:gd name="T35" fmla="*/ 96 h 110"/>
                <a:gd name="T36" fmla="*/ 21 w 299"/>
                <a:gd name="T37" fmla="*/ 19 h 110"/>
                <a:gd name="T38" fmla="*/ 22 w 299"/>
                <a:gd name="T39" fmla="*/ 16 h 110"/>
                <a:gd name="T40" fmla="*/ 25 w 299"/>
                <a:gd name="T41" fmla="*/ 14 h 110"/>
                <a:gd name="T42" fmla="*/ 127 w 299"/>
                <a:gd name="T43" fmla="*/ 15 h 110"/>
                <a:gd name="T44" fmla="*/ 131 w 299"/>
                <a:gd name="T45" fmla="*/ 17 h 110"/>
                <a:gd name="T46" fmla="*/ 132 w 299"/>
                <a:gd name="T47" fmla="*/ 94 h 110"/>
                <a:gd name="T48" fmla="*/ 258 w 299"/>
                <a:gd name="T49" fmla="*/ 94 h 110"/>
                <a:gd name="T50" fmla="*/ 256 w 299"/>
                <a:gd name="T51" fmla="*/ 98 h 110"/>
                <a:gd name="T52" fmla="*/ 252 w 299"/>
                <a:gd name="T53" fmla="*/ 99 h 110"/>
                <a:gd name="T54" fmla="*/ 152 w 299"/>
                <a:gd name="T55" fmla="*/ 99 h 110"/>
                <a:gd name="T56" fmla="*/ 149 w 299"/>
                <a:gd name="T57" fmla="*/ 96 h 110"/>
                <a:gd name="T58" fmla="*/ 149 w 299"/>
                <a:gd name="T59" fmla="*/ 19 h 110"/>
                <a:gd name="T60" fmla="*/ 150 w 299"/>
                <a:gd name="T61" fmla="*/ 16 h 110"/>
                <a:gd name="T62" fmla="*/ 154 w 299"/>
                <a:gd name="T63" fmla="*/ 14 h 110"/>
                <a:gd name="T64" fmla="*/ 255 w 299"/>
                <a:gd name="T65" fmla="*/ 15 h 110"/>
                <a:gd name="T66" fmla="*/ 258 w 299"/>
                <a:gd name="T67" fmla="*/ 17 h 110"/>
                <a:gd name="T68" fmla="*/ 258 w 299"/>
                <a:gd name="T69" fmla="*/ 9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10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10"/>
                  </a:lnTo>
                  <a:lnTo>
                    <a:pt x="266" y="110"/>
                  </a:lnTo>
                  <a:lnTo>
                    <a:pt x="268" y="107"/>
                  </a:lnTo>
                  <a:lnTo>
                    <a:pt x="271" y="103"/>
                  </a:lnTo>
                  <a:lnTo>
                    <a:pt x="275" y="97"/>
                  </a:lnTo>
                  <a:lnTo>
                    <a:pt x="280" y="90"/>
                  </a:lnTo>
                  <a:lnTo>
                    <a:pt x="285" y="82"/>
                  </a:lnTo>
                  <a:lnTo>
                    <a:pt x="290" y="74"/>
                  </a:lnTo>
                  <a:lnTo>
                    <a:pt x="299" y="56"/>
                  </a:lnTo>
                  <a:lnTo>
                    <a:pt x="289" y="37"/>
                  </a:lnTo>
                  <a:lnTo>
                    <a:pt x="284" y="29"/>
                  </a:lnTo>
                  <a:lnTo>
                    <a:pt x="279" y="20"/>
                  </a:lnTo>
                  <a:lnTo>
                    <a:pt x="275" y="13"/>
                  </a:lnTo>
                  <a:lnTo>
                    <a:pt x="271" y="7"/>
                  </a:lnTo>
                  <a:lnTo>
                    <a:pt x="268" y="2"/>
                  </a:lnTo>
                  <a:lnTo>
                    <a:pt x="266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132" y="94"/>
                  </a:moveTo>
                  <a:lnTo>
                    <a:pt x="131" y="96"/>
                  </a:lnTo>
                  <a:lnTo>
                    <a:pt x="130" y="98"/>
                  </a:lnTo>
                  <a:lnTo>
                    <a:pt x="128" y="99"/>
                  </a:lnTo>
                  <a:lnTo>
                    <a:pt x="125" y="99"/>
                  </a:lnTo>
                  <a:lnTo>
                    <a:pt x="25" y="99"/>
                  </a:lnTo>
                  <a:lnTo>
                    <a:pt x="23" y="99"/>
                  </a:lnTo>
                  <a:lnTo>
                    <a:pt x="22" y="98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2" y="16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125" y="14"/>
                  </a:lnTo>
                  <a:lnTo>
                    <a:pt x="127" y="15"/>
                  </a:lnTo>
                  <a:lnTo>
                    <a:pt x="130" y="16"/>
                  </a:lnTo>
                  <a:lnTo>
                    <a:pt x="131" y="17"/>
                  </a:lnTo>
                  <a:lnTo>
                    <a:pt x="132" y="19"/>
                  </a:lnTo>
                  <a:lnTo>
                    <a:pt x="132" y="94"/>
                  </a:lnTo>
                  <a:lnTo>
                    <a:pt x="132" y="94"/>
                  </a:lnTo>
                  <a:close/>
                  <a:moveTo>
                    <a:pt x="258" y="94"/>
                  </a:moveTo>
                  <a:lnTo>
                    <a:pt x="258" y="96"/>
                  </a:lnTo>
                  <a:lnTo>
                    <a:pt x="256" y="98"/>
                  </a:lnTo>
                  <a:lnTo>
                    <a:pt x="255" y="99"/>
                  </a:lnTo>
                  <a:lnTo>
                    <a:pt x="252" y="99"/>
                  </a:lnTo>
                  <a:lnTo>
                    <a:pt x="154" y="99"/>
                  </a:lnTo>
                  <a:lnTo>
                    <a:pt x="152" y="99"/>
                  </a:lnTo>
                  <a:lnTo>
                    <a:pt x="150" y="98"/>
                  </a:lnTo>
                  <a:lnTo>
                    <a:pt x="149" y="96"/>
                  </a:lnTo>
                  <a:lnTo>
                    <a:pt x="149" y="94"/>
                  </a:lnTo>
                  <a:lnTo>
                    <a:pt x="149" y="19"/>
                  </a:lnTo>
                  <a:lnTo>
                    <a:pt x="149" y="17"/>
                  </a:lnTo>
                  <a:lnTo>
                    <a:pt x="150" y="16"/>
                  </a:lnTo>
                  <a:lnTo>
                    <a:pt x="152" y="15"/>
                  </a:lnTo>
                  <a:lnTo>
                    <a:pt x="154" y="14"/>
                  </a:lnTo>
                  <a:lnTo>
                    <a:pt x="252" y="14"/>
                  </a:lnTo>
                  <a:lnTo>
                    <a:pt x="255" y="15"/>
                  </a:lnTo>
                  <a:lnTo>
                    <a:pt x="256" y="16"/>
                  </a:lnTo>
                  <a:lnTo>
                    <a:pt x="258" y="17"/>
                  </a:lnTo>
                  <a:lnTo>
                    <a:pt x="258" y="19"/>
                  </a:lnTo>
                  <a:lnTo>
                    <a:pt x="258" y="94"/>
                  </a:lnTo>
                  <a:lnTo>
                    <a:pt x="258" y="9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223" y="2502"/>
              <a:ext cx="6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</a:rPr>
                <a:t>Storage queue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2159" y="927"/>
              <a:ext cx="694" cy="390"/>
            </a:xfrm>
            <a:custGeom>
              <a:avLst/>
              <a:gdLst>
                <a:gd name="T0" fmla="*/ 694 w 694"/>
                <a:gd name="T1" fmla="*/ 0 h 390"/>
                <a:gd name="T2" fmla="*/ 694 w 694"/>
                <a:gd name="T3" fmla="*/ 390 h 390"/>
                <a:gd name="T4" fmla="*/ 0 w 694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4" h="390">
                  <a:moveTo>
                    <a:pt x="694" y="0"/>
                  </a:moveTo>
                  <a:lnTo>
                    <a:pt x="694" y="390"/>
                  </a:lnTo>
                  <a:lnTo>
                    <a:pt x="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853" y="667"/>
              <a:ext cx="786" cy="651"/>
            </a:xfrm>
            <a:custGeom>
              <a:avLst/>
              <a:gdLst>
                <a:gd name="T0" fmla="*/ 0 w 786"/>
                <a:gd name="T1" fmla="*/ 0 h 651"/>
                <a:gd name="T2" fmla="*/ 0 w 786"/>
                <a:gd name="T3" fmla="*/ 651 h 651"/>
                <a:gd name="T4" fmla="*/ 786 w 786"/>
                <a:gd name="T5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6" h="651">
                  <a:moveTo>
                    <a:pt x="0" y="0"/>
                  </a:moveTo>
                  <a:lnTo>
                    <a:pt x="0" y="651"/>
                  </a:lnTo>
                  <a:lnTo>
                    <a:pt x="786" y="65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3649" y="1056"/>
              <a:ext cx="526" cy="526"/>
            </a:xfrm>
            <a:custGeom>
              <a:avLst/>
              <a:gdLst>
                <a:gd name="T0" fmla="*/ 297 w 526"/>
                <a:gd name="T1" fmla="*/ 15 h 526"/>
                <a:gd name="T2" fmla="*/ 281 w 526"/>
                <a:gd name="T3" fmla="*/ 4 h 526"/>
                <a:gd name="T4" fmla="*/ 263 w 526"/>
                <a:gd name="T5" fmla="*/ 0 h 526"/>
                <a:gd name="T6" fmla="*/ 244 w 526"/>
                <a:gd name="T7" fmla="*/ 4 h 526"/>
                <a:gd name="T8" fmla="*/ 228 w 526"/>
                <a:gd name="T9" fmla="*/ 15 h 526"/>
                <a:gd name="T10" fmla="*/ 9 w 526"/>
                <a:gd name="T11" fmla="*/ 235 h 526"/>
                <a:gd name="T12" fmla="*/ 1 w 526"/>
                <a:gd name="T13" fmla="*/ 253 h 526"/>
                <a:gd name="T14" fmla="*/ 1 w 526"/>
                <a:gd name="T15" fmla="*/ 272 h 526"/>
                <a:gd name="T16" fmla="*/ 9 w 526"/>
                <a:gd name="T17" fmla="*/ 289 h 526"/>
                <a:gd name="T18" fmla="*/ 228 w 526"/>
                <a:gd name="T19" fmla="*/ 511 h 526"/>
                <a:gd name="T20" fmla="*/ 244 w 526"/>
                <a:gd name="T21" fmla="*/ 522 h 526"/>
                <a:gd name="T22" fmla="*/ 263 w 526"/>
                <a:gd name="T23" fmla="*/ 526 h 526"/>
                <a:gd name="T24" fmla="*/ 281 w 526"/>
                <a:gd name="T25" fmla="*/ 522 h 526"/>
                <a:gd name="T26" fmla="*/ 297 w 526"/>
                <a:gd name="T27" fmla="*/ 511 h 526"/>
                <a:gd name="T28" fmla="*/ 517 w 526"/>
                <a:gd name="T29" fmla="*/ 290 h 526"/>
                <a:gd name="T30" fmla="*/ 524 w 526"/>
                <a:gd name="T31" fmla="*/ 273 h 526"/>
                <a:gd name="T32" fmla="*/ 524 w 526"/>
                <a:gd name="T33" fmla="*/ 253 h 526"/>
                <a:gd name="T34" fmla="*/ 516 w 526"/>
                <a:gd name="T35" fmla="*/ 235 h 526"/>
                <a:gd name="T36" fmla="*/ 511 w 526"/>
                <a:gd name="T37" fmla="*/ 228 h 526"/>
                <a:gd name="T38" fmla="*/ 409 w 526"/>
                <a:gd name="T39" fmla="*/ 280 h 526"/>
                <a:gd name="T40" fmla="*/ 333 w 526"/>
                <a:gd name="T41" fmla="*/ 289 h 526"/>
                <a:gd name="T42" fmla="*/ 323 w 526"/>
                <a:gd name="T43" fmla="*/ 305 h 526"/>
                <a:gd name="T44" fmla="*/ 310 w 526"/>
                <a:gd name="T45" fmla="*/ 319 h 526"/>
                <a:gd name="T46" fmla="*/ 293 w 526"/>
                <a:gd name="T47" fmla="*/ 328 h 526"/>
                <a:gd name="T48" fmla="*/ 284 w 526"/>
                <a:gd name="T49" fmla="*/ 381 h 526"/>
                <a:gd name="T50" fmla="*/ 292 w 526"/>
                <a:gd name="T51" fmla="*/ 388 h 526"/>
                <a:gd name="T52" fmla="*/ 301 w 526"/>
                <a:gd name="T53" fmla="*/ 398 h 526"/>
                <a:gd name="T54" fmla="*/ 307 w 526"/>
                <a:gd name="T55" fmla="*/ 410 h 526"/>
                <a:gd name="T56" fmla="*/ 310 w 526"/>
                <a:gd name="T57" fmla="*/ 423 h 526"/>
                <a:gd name="T58" fmla="*/ 306 w 526"/>
                <a:gd name="T59" fmla="*/ 441 h 526"/>
                <a:gd name="T60" fmla="*/ 296 w 526"/>
                <a:gd name="T61" fmla="*/ 456 h 526"/>
                <a:gd name="T62" fmla="*/ 281 w 526"/>
                <a:gd name="T63" fmla="*/ 467 h 526"/>
                <a:gd name="T64" fmla="*/ 263 w 526"/>
                <a:gd name="T65" fmla="*/ 470 h 526"/>
                <a:gd name="T66" fmla="*/ 244 w 526"/>
                <a:gd name="T67" fmla="*/ 467 h 526"/>
                <a:gd name="T68" fmla="*/ 229 w 526"/>
                <a:gd name="T69" fmla="*/ 456 h 526"/>
                <a:gd name="T70" fmla="*/ 220 w 526"/>
                <a:gd name="T71" fmla="*/ 441 h 526"/>
                <a:gd name="T72" fmla="*/ 216 w 526"/>
                <a:gd name="T73" fmla="*/ 423 h 526"/>
                <a:gd name="T74" fmla="*/ 218 w 526"/>
                <a:gd name="T75" fmla="*/ 409 h 526"/>
                <a:gd name="T76" fmla="*/ 225 w 526"/>
                <a:gd name="T77" fmla="*/ 398 h 526"/>
                <a:gd name="T78" fmla="*/ 233 w 526"/>
                <a:gd name="T79" fmla="*/ 388 h 526"/>
                <a:gd name="T80" fmla="*/ 242 w 526"/>
                <a:gd name="T81" fmla="*/ 381 h 526"/>
                <a:gd name="T82" fmla="*/ 233 w 526"/>
                <a:gd name="T83" fmla="*/ 330 h 526"/>
                <a:gd name="T84" fmla="*/ 216 w 526"/>
                <a:gd name="T85" fmla="*/ 320 h 526"/>
                <a:gd name="T86" fmla="*/ 203 w 526"/>
                <a:gd name="T87" fmla="*/ 306 h 526"/>
                <a:gd name="T88" fmla="*/ 193 w 526"/>
                <a:gd name="T89" fmla="*/ 289 h 526"/>
                <a:gd name="T90" fmla="*/ 116 w 526"/>
                <a:gd name="T91" fmla="*/ 280 h 526"/>
                <a:gd name="T92" fmla="*/ 47 w 526"/>
                <a:gd name="T93" fmla="*/ 261 h 526"/>
                <a:gd name="T94" fmla="*/ 116 w 526"/>
                <a:gd name="T95" fmla="*/ 239 h 526"/>
                <a:gd name="T96" fmla="*/ 193 w 526"/>
                <a:gd name="T97" fmla="*/ 230 h 526"/>
                <a:gd name="T98" fmla="*/ 203 w 526"/>
                <a:gd name="T99" fmla="*/ 214 h 526"/>
                <a:gd name="T100" fmla="*/ 216 w 526"/>
                <a:gd name="T101" fmla="*/ 200 h 526"/>
                <a:gd name="T102" fmla="*/ 233 w 526"/>
                <a:gd name="T103" fmla="*/ 191 h 526"/>
                <a:gd name="T104" fmla="*/ 242 w 526"/>
                <a:gd name="T105" fmla="*/ 117 h 526"/>
                <a:gd name="T106" fmla="*/ 263 w 526"/>
                <a:gd name="T107" fmla="*/ 48 h 526"/>
                <a:gd name="T108" fmla="*/ 284 w 526"/>
                <a:gd name="T109" fmla="*/ 117 h 526"/>
                <a:gd name="T110" fmla="*/ 293 w 526"/>
                <a:gd name="T111" fmla="*/ 191 h 526"/>
                <a:gd name="T112" fmla="*/ 310 w 526"/>
                <a:gd name="T113" fmla="*/ 200 h 526"/>
                <a:gd name="T114" fmla="*/ 323 w 526"/>
                <a:gd name="T115" fmla="*/ 214 h 526"/>
                <a:gd name="T116" fmla="*/ 333 w 526"/>
                <a:gd name="T117" fmla="*/ 230 h 526"/>
                <a:gd name="T118" fmla="*/ 409 w 526"/>
                <a:gd name="T119" fmla="*/ 239 h 526"/>
                <a:gd name="T120" fmla="*/ 479 w 526"/>
                <a:gd name="T121" fmla="*/ 260 h 526"/>
                <a:gd name="T122" fmla="*/ 409 w 526"/>
                <a:gd name="T123" fmla="*/ 32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6" h="526">
                  <a:moveTo>
                    <a:pt x="511" y="228"/>
                  </a:moveTo>
                  <a:lnTo>
                    <a:pt x="297" y="15"/>
                  </a:lnTo>
                  <a:lnTo>
                    <a:pt x="290" y="8"/>
                  </a:lnTo>
                  <a:lnTo>
                    <a:pt x="281" y="4"/>
                  </a:lnTo>
                  <a:lnTo>
                    <a:pt x="273" y="1"/>
                  </a:lnTo>
                  <a:lnTo>
                    <a:pt x="263" y="0"/>
                  </a:lnTo>
                  <a:lnTo>
                    <a:pt x="253" y="1"/>
                  </a:lnTo>
                  <a:lnTo>
                    <a:pt x="244" y="4"/>
                  </a:lnTo>
                  <a:lnTo>
                    <a:pt x="236" y="8"/>
                  </a:lnTo>
                  <a:lnTo>
                    <a:pt x="228" y="15"/>
                  </a:lnTo>
                  <a:lnTo>
                    <a:pt x="15" y="228"/>
                  </a:lnTo>
                  <a:lnTo>
                    <a:pt x="9" y="235"/>
                  </a:lnTo>
                  <a:lnTo>
                    <a:pt x="4" y="244"/>
                  </a:lnTo>
                  <a:lnTo>
                    <a:pt x="1" y="253"/>
                  </a:lnTo>
                  <a:lnTo>
                    <a:pt x="0" y="262"/>
                  </a:lnTo>
                  <a:lnTo>
                    <a:pt x="1" y="272"/>
                  </a:lnTo>
                  <a:lnTo>
                    <a:pt x="4" y="281"/>
                  </a:lnTo>
                  <a:lnTo>
                    <a:pt x="9" y="289"/>
                  </a:lnTo>
                  <a:lnTo>
                    <a:pt x="15" y="297"/>
                  </a:lnTo>
                  <a:lnTo>
                    <a:pt x="228" y="511"/>
                  </a:lnTo>
                  <a:lnTo>
                    <a:pt x="236" y="517"/>
                  </a:lnTo>
                  <a:lnTo>
                    <a:pt x="244" y="522"/>
                  </a:lnTo>
                  <a:lnTo>
                    <a:pt x="253" y="525"/>
                  </a:lnTo>
                  <a:lnTo>
                    <a:pt x="263" y="526"/>
                  </a:lnTo>
                  <a:lnTo>
                    <a:pt x="272" y="525"/>
                  </a:lnTo>
                  <a:lnTo>
                    <a:pt x="281" y="522"/>
                  </a:lnTo>
                  <a:lnTo>
                    <a:pt x="289" y="517"/>
                  </a:lnTo>
                  <a:lnTo>
                    <a:pt x="297" y="511"/>
                  </a:lnTo>
                  <a:lnTo>
                    <a:pt x="511" y="297"/>
                  </a:lnTo>
                  <a:lnTo>
                    <a:pt x="517" y="290"/>
                  </a:lnTo>
                  <a:lnTo>
                    <a:pt x="522" y="281"/>
                  </a:lnTo>
                  <a:lnTo>
                    <a:pt x="524" y="273"/>
                  </a:lnTo>
                  <a:lnTo>
                    <a:pt x="526" y="262"/>
                  </a:lnTo>
                  <a:lnTo>
                    <a:pt x="524" y="253"/>
                  </a:lnTo>
                  <a:lnTo>
                    <a:pt x="521" y="243"/>
                  </a:lnTo>
                  <a:lnTo>
                    <a:pt x="516" y="235"/>
                  </a:lnTo>
                  <a:lnTo>
                    <a:pt x="511" y="228"/>
                  </a:lnTo>
                  <a:lnTo>
                    <a:pt x="511" y="228"/>
                  </a:lnTo>
                  <a:close/>
                  <a:moveTo>
                    <a:pt x="409" y="328"/>
                  </a:moveTo>
                  <a:lnTo>
                    <a:pt x="409" y="280"/>
                  </a:lnTo>
                  <a:lnTo>
                    <a:pt x="336" y="280"/>
                  </a:lnTo>
                  <a:lnTo>
                    <a:pt x="333" y="289"/>
                  </a:lnTo>
                  <a:lnTo>
                    <a:pt x="328" y="297"/>
                  </a:lnTo>
                  <a:lnTo>
                    <a:pt x="323" y="305"/>
                  </a:lnTo>
                  <a:lnTo>
                    <a:pt x="316" y="312"/>
                  </a:lnTo>
                  <a:lnTo>
                    <a:pt x="310" y="319"/>
                  </a:lnTo>
                  <a:lnTo>
                    <a:pt x="302" y="324"/>
                  </a:lnTo>
                  <a:lnTo>
                    <a:pt x="293" y="328"/>
                  </a:lnTo>
                  <a:lnTo>
                    <a:pt x="284" y="332"/>
                  </a:lnTo>
                  <a:lnTo>
                    <a:pt x="284" y="381"/>
                  </a:lnTo>
                  <a:lnTo>
                    <a:pt x="288" y="384"/>
                  </a:lnTo>
                  <a:lnTo>
                    <a:pt x="292" y="388"/>
                  </a:lnTo>
                  <a:lnTo>
                    <a:pt x="296" y="393"/>
                  </a:lnTo>
                  <a:lnTo>
                    <a:pt x="301" y="398"/>
                  </a:lnTo>
                  <a:lnTo>
                    <a:pt x="304" y="404"/>
                  </a:lnTo>
                  <a:lnTo>
                    <a:pt x="307" y="410"/>
                  </a:lnTo>
                  <a:lnTo>
                    <a:pt x="309" y="416"/>
                  </a:lnTo>
                  <a:lnTo>
                    <a:pt x="310" y="423"/>
                  </a:lnTo>
                  <a:lnTo>
                    <a:pt x="309" y="433"/>
                  </a:lnTo>
                  <a:lnTo>
                    <a:pt x="306" y="441"/>
                  </a:lnTo>
                  <a:lnTo>
                    <a:pt x="302" y="449"/>
                  </a:lnTo>
                  <a:lnTo>
                    <a:pt x="296" y="456"/>
                  </a:lnTo>
                  <a:lnTo>
                    <a:pt x="289" y="462"/>
                  </a:lnTo>
                  <a:lnTo>
                    <a:pt x="281" y="467"/>
                  </a:lnTo>
                  <a:lnTo>
                    <a:pt x="272" y="469"/>
                  </a:lnTo>
                  <a:lnTo>
                    <a:pt x="263" y="470"/>
                  </a:lnTo>
                  <a:lnTo>
                    <a:pt x="253" y="469"/>
                  </a:lnTo>
                  <a:lnTo>
                    <a:pt x="244" y="467"/>
                  </a:lnTo>
                  <a:lnTo>
                    <a:pt x="236" y="462"/>
                  </a:lnTo>
                  <a:lnTo>
                    <a:pt x="229" y="456"/>
                  </a:lnTo>
                  <a:lnTo>
                    <a:pt x="224" y="449"/>
                  </a:lnTo>
                  <a:lnTo>
                    <a:pt x="220" y="441"/>
                  </a:lnTo>
                  <a:lnTo>
                    <a:pt x="217" y="433"/>
                  </a:lnTo>
                  <a:lnTo>
                    <a:pt x="216" y="423"/>
                  </a:lnTo>
                  <a:lnTo>
                    <a:pt x="216" y="416"/>
                  </a:lnTo>
                  <a:lnTo>
                    <a:pt x="218" y="409"/>
                  </a:lnTo>
                  <a:lnTo>
                    <a:pt x="221" y="404"/>
                  </a:lnTo>
                  <a:lnTo>
                    <a:pt x="225" y="398"/>
                  </a:lnTo>
                  <a:lnTo>
                    <a:pt x="229" y="393"/>
                  </a:lnTo>
                  <a:lnTo>
                    <a:pt x="233" y="388"/>
                  </a:lnTo>
                  <a:lnTo>
                    <a:pt x="238" y="384"/>
                  </a:lnTo>
                  <a:lnTo>
                    <a:pt x="242" y="381"/>
                  </a:lnTo>
                  <a:lnTo>
                    <a:pt x="242" y="333"/>
                  </a:lnTo>
                  <a:lnTo>
                    <a:pt x="233" y="330"/>
                  </a:lnTo>
                  <a:lnTo>
                    <a:pt x="224" y="325"/>
                  </a:lnTo>
                  <a:lnTo>
                    <a:pt x="216" y="320"/>
                  </a:lnTo>
                  <a:lnTo>
                    <a:pt x="209" y="313"/>
                  </a:lnTo>
                  <a:lnTo>
                    <a:pt x="203" y="306"/>
                  </a:lnTo>
                  <a:lnTo>
                    <a:pt x="197" y="298"/>
                  </a:lnTo>
                  <a:lnTo>
                    <a:pt x="193" y="289"/>
                  </a:lnTo>
                  <a:lnTo>
                    <a:pt x="190" y="280"/>
                  </a:lnTo>
                  <a:lnTo>
                    <a:pt x="116" y="280"/>
                  </a:lnTo>
                  <a:lnTo>
                    <a:pt x="116" y="330"/>
                  </a:lnTo>
                  <a:lnTo>
                    <a:pt x="47" y="261"/>
                  </a:lnTo>
                  <a:lnTo>
                    <a:pt x="116" y="191"/>
                  </a:lnTo>
                  <a:lnTo>
                    <a:pt x="116" y="239"/>
                  </a:lnTo>
                  <a:lnTo>
                    <a:pt x="190" y="239"/>
                  </a:lnTo>
                  <a:lnTo>
                    <a:pt x="193" y="230"/>
                  </a:lnTo>
                  <a:lnTo>
                    <a:pt x="197" y="222"/>
                  </a:lnTo>
                  <a:lnTo>
                    <a:pt x="203" y="214"/>
                  </a:lnTo>
                  <a:lnTo>
                    <a:pt x="209" y="207"/>
                  </a:lnTo>
                  <a:lnTo>
                    <a:pt x="216" y="200"/>
                  </a:lnTo>
                  <a:lnTo>
                    <a:pt x="224" y="195"/>
                  </a:lnTo>
                  <a:lnTo>
                    <a:pt x="233" y="191"/>
                  </a:lnTo>
                  <a:lnTo>
                    <a:pt x="242" y="187"/>
                  </a:lnTo>
                  <a:lnTo>
                    <a:pt x="242" y="117"/>
                  </a:lnTo>
                  <a:lnTo>
                    <a:pt x="194" y="117"/>
                  </a:lnTo>
                  <a:lnTo>
                    <a:pt x="263" y="48"/>
                  </a:lnTo>
                  <a:lnTo>
                    <a:pt x="332" y="117"/>
                  </a:lnTo>
                  <a:lnTo>
                    <a:pt x="284" y="117"/>
                  </a:lnTo>
                  <a:lnTo>
                    <a:pt x="284" y="187"/>
                  </a:lnTo>
                  <a:lnTo>
                    <a:pt x="293" y="191"/>
                  </a:lnTo>
                  <a:lnTo>
                    <a:pt x="302" y="195"/>
                  </a:lnTo>
                  <a:lnTo>
                    <a:pt x="310" y="200"/>
                  </a:lnTo>
                  <a:lnTo>
                    <a:pt x="316" y="207"/>
                  </a:lnTo>
                  <a:lnTo>
                    <a:pt x="323" y="214"/>
                  </a:lnTo>
                  <a:lnTo>
                    <a:pt x="328" y="222"/>
                  </a:lnTo>
                  <a:lnTo>
                    <a:pt x="333" y="230"/>
                  </a:lnTo>
                  <a:lnTo>
                    <a:pt x="336" y="239"/>
                  </a:lnTo>
                  <a:lnTo>
                    <a:pt x="409" y="239"/>
                  </a:lnTo>
                  <a:lnTo>
                    <a:pt x="409" y="190"/>
                  </a:lnTo>
                  <a:lnTo>
                    <a:pt x="479" y="260"/>
                  </a:lnTo>
                  <a:lnTo>
                    <a:pt x="409" y="328"/>
                  </a:lnTo>
                  <a:lnTo>
                    <a:pt x="409" y="32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856" y="1259"/>
              <a:ext cx="111" cy="111"/>
            </a:xfrm>
            <a:custGeom>
              <a:avLst/>
              <a:gdLst>
                <a:gd name="T0" fmla="*/ 56 w 111"/>
                <a:gd name="T1" fmla="*/ 0 h 111"/>
                <a:gd name="T2" fmla="*/ 50 w 111"/>
                <a:gd name="T3" fmla="*/ 0 h 111"/>
                <a:gd name="T4" fmla="*/ 45 w 111"/>
                <a:gd name="T5" fmla="*/ 1 h 111"/>
                <a:gd name="T6" fmla="*/ 34 w 111"/>
                <a:gd name="T7" fmla="*/ 4 h 111"/>
                <a:gd name="T8" fmla="*/ 25 w 111"/>
                <a:gd name="T9" fmla="*/ 9 h 111"/>
                <a:gd name="T10" fmla="*/ 17 w 111"/>
                <a:gd name="T11" fmla="*/ 16 h 111"/>
                <a:gd name="T12" fmla="*/ 10 w 111"/>
                <a:gd name="T13" fmla="*/ 24 h 111"/>
                <a:gd name="T14" fmla="*/ 5 w 111"/>
                <a:gd name="T15" fmla="*/ 34 h 111"/>
                <a:gd name="T16" fmla="*/ 2 w 111"/>
                <a:gd name="T17" fmla="*/ 44 h 111"/>
                <a:gd name="T18" fmla="*/ 0 w 111"/>
                <a:gd name="T19" fmla="*/ 50 h 111"/>
                <a:gd name="T20" fmla="*/ 0 w 111"/>
                <a:gd name="T21" fmla="*/ 55 h 111"/>
                <a:gd name="T22" fmla="*/ 0 w 111"/>
                <a:gd name="T23" fmla="*/ 61 h 111"/>
                <a:gd name="T24" fmla="*/ 2 w 111"/>
                <a:gd name="T25" fmla="*/ 67 h 111"/>
                <a:gd name="T26" fmla="*/ 5 w 111"/>
                <a:gd name="T27" fmla="*/ 77 h 111"/>
                <a:gd name="T28" fmla="*/ 10 w 111"/>
                <a:gd name="T29" fmla="*/ 86 h 111"/>
                <a:gd name="T30" fmla="*/ 17 w 111"/>
                <a:gd name="T31" fmla="*/ 94 h 111"/>
                <a:gd name="T32" fmla="*/ 25 w 111"/>
                <a:gd name="T33" fmla="*/ 101 h 111"/>
                <a:gd name="T34" fmla="*/ 34 w 111"/>
                <a:gd name="T35" fmla="*/ 106 h 111"/>
                <a:gd name="T36" fmla="*/ 45 w 111"/>
                <a:gd name="T37" fmla="*/ 110 h 111"/>
                <a:gd name="T38" fmla="*/ 50 w 111"/>
                <a:gd name="T39" fmla="*/ 110 h 111"/>
                <a:gd name="T40" fmla="*/ 56 w 111"/>
                <a:gd name="T41" fmla="*/ 111 h 111"/>
                <a:gd name="T42" fmla="*/ 61 w 111"/>
                <a:gd name="T43" fmla="*/ 110 h 111"/>
                <a:gd name="T44" fmla="*/ 67 w 111"/>
                <a:gd name="T45" fmla="*/ 110 h 111"/>
                <a:gd name="T46" fmla="*/ 77 w 111"/>
                <a:gd name="T47" fmla="*/ 106 h 111"/>
                <a:gd name="T48" fmla="*/ 86 w 111"/>
                <a:gd name="T49" fmla="*/ 101 h 111"/>
                <a:gd name="T50" fmla="*/ 95 w 111"/>
                <a:gd name="T51" fmla="*/ 94 h 111"/>
                <a:gd name="T52" fmla="*/ 102 w 111"/>
                <a:gd name="T53" fmla="*/ 86 h 111"/>
                <a:gd name="T54" fmla="*/ 107 w 111"/>
                <a:gd name="T55" fmla="*/ 77 h 111"/>
                <a:gd name="T56" fmla="*/ 110 w 111"/>
                <a:gd name="T57" fmla="*/ 67 h 111"/>
                <a:gd name="T58" fmla="*/ 111 w 111"/>
                <a:gd name="T59" fmla="*/ 61 h 111"/>
                <a:gd name="T60" fmla="*/ 111 w 111"/>
                <a:gd name="T61" fmla="*/ 55 h 111"/>
                <a:gd name="T62" fmla="*/ 111 w 111"/>
                <a:gd name="T63" fmla="*/ 50 h 111"/>
                <a:gd name="T64" fmla="*/ 110 w 111"/>
                <a:gd name="T65" fmla="*/ 44 h 111"/>
                <a:gd name="T66" fmla="*/ 107 w 111"/>
                <a:gd name="T67" fmla="*/ 34 h 111"/>
                <a:gd name="T68" fmla="*/ 102 w 111"/>
                <a:gd name="T69" fmla="*/ 24 h 111"/>
                <a:gd name="T70" fmla="*/ 95 w 111"/>
                <a:gd name="T71" fmla="*/ 16 h 111"/>
                <a:gd name="T72" fmla="*/ 86 w 111"/>
                <a:gd name="T73" fmla="*/ 9 h 111"/>
                <a:gd name="T74" fmla="*/ 77 w 111"/>
                <a:gd name="T75" fmla="*/ 4 h 111"/>
                <a:gd name="T76" fmla="*/ 67 w 111"/>
                <a:gd name="T77" fmla="*/ 1 h 111"/>
                <a:gd name="T78" fmla="*/ 61 w 111"/>
                <a:gd name="T79" fmla="*/ 0 h 111"/>
                <a:gd name="T80" fmla="*/ 56 w 111"/>
                <a:gd name="T8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lnTo>
                    <a:pt x="50" y="0"/>
                  </a:lnTo>
                  <a:lnTo>
                    <a:pt x="45" y="1"/>
                  </a:lnTo>
                  <a:lnTo>
                    <a:pt x="34" y="4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10" y="24"/>
                  </a:lnTo>
                  <a:lnTo>
                    <a:pt x="5" y="34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2" y="67"/>
                  </a:lnTo>
                  <a:lnTo>
                    <a:pt x="5" y="77"/>
                  </a:lnTo>
                  <a:lnTo>
                    <a:pt x="10" y="86"/>
                  </a:lnTo>
                  <a:lnTo>
                    <a:pt x="17" y="94"/>
                  </a:lnTo>
                  <a:lnTo>
                    <a:pt x="25" y="101"/>
                  </a:lnTo>
                  <a:lnTo>
                    <a:pt x="34" y="106"/>
                  </a:lnTo>
                  <a:lnTo>
                    <a:pt x="45" y="110"/>
                  </a:lnTo>
                  <a:lnTo>
                    <a:pt x="50" y="110"/>
                  </a:lnTo>
                  <a:lnTo>
                    <a:pt x="56" y="111"/>
                  </a:lnTo>
                  <a:lnTo>
                    <a:pt x="61" y="110"/>
                  </a:lnTo>
                  <a:lnTo>
                    <a:pt x="67" y="110"/>
                  </a:lnTo>
                  <a:lnTo>
                    <a:pt x="77" y="106"/>
                  </a:lnTo>
                  <a:lnTo>
                    <a:pt x="86" y="101"/>
                  </a:lnTo>
                  <a:lnTo>
                    <a:pt x="95" y="94"/>
                  </a:lnTo>
                  <a:lnTo>
                    <a:pt x="102" y="86"/>
                  </a:lnTo>
                  <a:lnTo>
                    <a:pt x="107" y="77"/>
                  </a:lnTo>
                  <a:lnTo>
                    <a:pt x="110" y="67"/>
                  </a:lnTo>
                  <a:lnTo>
                    <a:pt x="111" y="61"/>
                  </a:lnTo>
                  <a:lnTo>
                    <a:pt x="111" y="55"/>
                  </a:lnTo>
                  <a:lnTo>
                    <a:pt x="111" y="50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2" y="24"/>
                  </a:lnTo>
                  <a:lnTo>
                    <a:pt x="95" y="16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67" y="1"/>
                  </a:lnTo>
                  <a:lnTo>
                    <a:pt x="61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3596" y="1630"/>
              <a:ext cx="6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</a:rPr>
                <a:t>Load Balancer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137" y="1753"/>
              <a:ext cx="454" cy="455"/>
            </a:xfrm>
            <a:custGeom>
              <a:avLst/>
              <a:gdLst>
                <a:gd name="T0" fmla="*/ 319 w 454"/>
                <a:gd name="T1" fmla="*/ 403 h 455"/>
                <a:gd name="T2" fmla="*/ 274 w 454"/>
                <a:gd name="T3" fmla="*/ 420 h 455"/>
                <a:gd name="T4" fmla="*/ 227 w 454"/>
                <a:gd name="T5" fmla="*/ 425 h 455"/>
                <a:gd name="T6" fmla="*/ 194 w 454"/>
                <a:gd name="T7" fmla="*/ 423 h 455"/>
                <a:gd name="T8" fmla="*/ 161 w 454"/>
                <a:gd name="T9" fmla="*/ 414 h 455"/>
                <a:gd name="T10" fmla="*/ 131 w 454"/>
                <a:gd name="T11" fmla="*/ 401 h 455"/>
                <a:gd name="T12" fmla="*/ 102 w 454"/>
                <a:gd name="T13" fmla="*/ 382 h 455"/>
                <a:gd name="T14" fmla="*/ 78 w 454"/>
                <a:gd name="T15" fmla="*/ 357 h 455"/>
                <a:gd name="T16" fmla="*/ 49 w 454"/>
                <a:gd name="T17" fmla="*/ 314 h 455"/>
                <a:gd name="T18" fmla="*/ 32 w 454"/>
                <a:gd name="T19" fmla="*/ 258 h 455"/>
                <a:gd name="T20" fmla="*/ 31 w 454"/>
                <a:gd name="T21" fmla="*/ 202 h 455"/>
                <a:gd name="T22" fmla="*/ 47 w 454"/>
                <a:gd name="T23" fmla="*/ 147 h 455"/>
                <a:gd name="T24" fmla="*/ 78 w 454"/>
                <a:gd name="T25" fmla="*/ 98 h 455"/>
                <a:gd name="T26" fmla="*/ 121 w 454"/>
                <a:gd name="T27" fmla="*/ 61 h 455"/>
                <a:gd name="T28" fmla="*/ 165 w 454"/>
                <a:gd name="T29" fmla="*/ 40 h 455"/>
                <a:gd name="T30" fmla="*/ 211 w 454"/>
                <a:gd name="T31" fmla="*/ 31 h 455"/>
                <a:gd name="T32" fmla="*/ 249 w 454"/>
                <a:gd name="T33" fmla="*/ 31 h 455"/>
                <a:gd name="T34" fmla="*/ 282 w 454"/>
                <a:gd name="T35" fmla="*/ 38 h 455"/>
                <a:gd name="T36" fmla="*/ 313 w 454"/>
                <a:gd name="T37" fmla="*/ 50 h 455"/>
                <a:gd name="T38" fmla="*/ 342 w 454"/>
                <a:gd name="T39" fmla="*/ 67 h 455"/>
                <a:gd name="T40" fmla="*/ 368 w 454"/>
                <a:gd name="T41" fmla="*/ 90 h 455"/>
                <a:gd name="T42" fmla="*/ 405 w 454"/>
                <a:gd name="T43" fmla="*/ 142 h 455"/>
                <a:gd name="T44" fmla="*/ 422 w 454"/>
                <a:gd name="T45" fmla="*/ 197 h 455"/>
                <a:gd name="T46" fmla="*/ 423 w 454"/>
                <a:gd name="T47" fmla="*/ 254 h 455"/>
                <a:gd name="T48" fmla="*/ 407 w 454"/>
                <a:gd name="T49" fmla="*/ 308 h 455"/>
                <a:gd name="T50" fmla="*/ 376 w 454"/>
                <a:gd name="T51" fmla="*/ 358 h 455"/>
                <a:gd name="T52" fmla="*/ 347 w 454"/>
                <a:gd name="T53" fmla="*/ 385 h 455"/>
                <a:gd name="T54" fmla="*/ 390 w 454"/>
                <a:gd name="T55" fmla="*/ 69 h 455"/>
                <a:gd name="T56" fmla="*/ 359 w 454"/>
                <a:gd name="T57" fmla="*/ 43 h 455"/>
                <a:gd name="T58" fmla="*/ 326 w 454"/>
                <a:gd name="T59" fmla="*/ 23 h 455"/>
                <a:gd name="T60" fmla="*/ 290 w 454"/>
                <a:gd name="T61" fmla="*/ 9 h 455"/>
                <a:gd name="T62" fmla="*/ 253 w 454"/>
                <a:gd name="T63" fmla="*/ 2 h 455"/>
                <a:gd name="T64" fmla="*/ 209 w 454"/>
                <a:gd name="T65" fmla="*/ 1 h 455"/>
                <a:gd name="T66" fmla="*/ 155 w 454"/>
                <a:gd name="T67" fmla="*/ 12 h 455"/>
                <a:gd name="T68" fmla="*/ 105 w 454"/>
                <a:gd name="T69" fmla="*/ 36 h 455"/>
                <a:gd name="T70" fmla="*/ 55 w 454"/>
                <a:gd name="T71" fmla="*/ 79 h 455"/>
                <a:gd name="T72" fmla="*/ 20 w 454"/>
                <a:gd name="T73" fmla="*/ 135 h 455"/>
                <a:gd name="T74" fmla="*/ 2 w 454"/>
                <a:gd name="T75" fmla="*/ 198 h 455"/>
                <a:gd name="T76" fmla="*/ 3 w 454"/>
                <a:gd name="T77" fmla="*/ 264 h 455"/>
                <a:gd name="T78" fmla="*/ 23 w 454"/>
                <a:gd name="T79" fmla="*/ 327 h 455"/>
                <a:gd name="T80" fmla="*/ 55 w 454"/>
                <a:gd name="T81" fmla="*/ 377 h 455"/>
                <a:gd name="T82" fmla="*/ 84 w 454"/>
                <a:gd name="T83" fmla="*/ 405 h 455"/>
                <a:gd name="T84" fmla="*/ 117 w 454"/>
                <a:gd name="T85" fmla="*/ 427 h 455"/>
                <a:gd name="T86" fmla="*/ 152 w 454"/>
                <a:gd name="T87" fmla="*/ 443 h 455"/>
                <a:gd name="T88" fmla="*/ 189 w 454"/>
                <a:gd name="T89" fmla="*/ 452 h 455"/>
                <a:gd name="T90" fmla="*/ 227 w 454"/>
                <a:gd name="T91" fmla="*/ 455 h 455"/>
                <a:gd name="T92" fmla="*/ 281 w 454"/>
                <a:gd name="T93" fmla="*/ 449 h 455"/>
                <a:gd name="T94" fmla="*/ 333 w 454"/>
                <a:gd name="T95" fmla="*/ 429 h 455"/>
                <a:gd name="T96" fmla="*/ 383 w 454"/>
                <a:gd name="T97" fmla="*/ 393 h 455"/>
                <a:gd name="T98" fmla="*/ 425 w 454"/>
                <a:gd name="T99" fmla="*/ 340 h 455"/>
                <a:gd name="T100" fmla="*/ 448 w 454"/>
                <a:gd name="T101" fmla="*/ 279 h 455"/>
                <a:gd name="T102" fmla="*/ 454 w 454"/>
                <a:gd name="T103" fmla="*/ 214 h 455"/>
                <a:gd name="T104" fmla="*/ 441 w 454"/>
                <a:gd name="T105" fmla="*/ 149 h 455"/>
                <a:gd name="T106" fmla="*/ 407 w 454"/>
                <a:gd name="T107" fmla="*/ 9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4" h="455">
                  <a:moveTo>
                    <a:pt x="347" y="385"/>
                  </a:moveTo>
                  <a:lnTo>
                    <a:pt x="333" y="394"/>
                  </a:lnTo>
                  <a:lnTo>
                    <a:pt x="319" y="403"/>
                  </a:lnTo>
                  <a:lnTo>
                    <a:pt x="304" y="410"/>
                  </a:lnTo>
                  <a:lnTo>
                    <a:pt x="289" y="416"/>
                  </a:lnTo>
                  <a:lnTo>
                    <a:pt x="274" y="420"/>
                  </a:lnTo>
                  <a:lnTo>
                    <a:pt x="258" y="423"/>
                  </a:lnTo>
                  <a:lnTo>
                    <a:pt x="243" y="425"/>
                  </a:lnTo>
                  <a:lnTo>
                    <a:pt x="227" y="425"/>
                  </a:lnTo>
                  <a:lnTo>
                    <a:pt x="216" y="425"/>
                  </a:lnTo>
                  <a:lnTo>
                    <a:pt x="205" y="424"/>
                  </a:lnTo>
                  <a:lnTo>
                    <a:pt x="194" y="423"/>
                  </a:lnTo>
                  <a:lnTo>
                    <a:pt x="183" y="421"/>
                  </a:lnTo>
                  <a:lnTo>
                    <a:pt x="172" y="418"/>
                  </a:lnTo>
                  <a:lnTo>
                    <a:pt x="161" y="414"/>
                  </a:lnTo>
                  <a:lnTo>
                    <a:pt x="151" y="410"/>
                  </a:lnTo>
                  <a:lnTo>
                    <a:pt x="141" y="406"/>
                  </a:lnTo>
                  <a:lnTo>
                    <a:pt x="131" y="401"/>
                  </a:lnTo>
                  <a:lnTo>
                    <a:pt x="121" y="395"/>
                  </a:lnTo>
                  <a:lnTo>
                    <a:pt x="112" y="389"/>
                  </a:lnTo>
                  <a:lnTo>
                    <a:pt x="102" y="382"/>
                  </a:lnTo>
                  <a:lnTo>
                    <a:pt x="94" y="374"/>
                  </a:lnTo>
                  <a:lnTo>
                    <a:pt x="86" y="366"/>
                  </a:lnTo>
                  <a:lnTo>
                    <a:pt x="78" y="357"/>
                  </a:lnTo>
                  <a:lnTo>
                    <a:pt x="70" y="348"/>
                  </a:lnTo>
                  <a:lnTo>
                    <a:pt x="59" y="331"/>
                  </a:lnTo>
                  <a:lnTo>
                    <a:pt x="49" y="314"/>
                  </a:lnTo>
                  <a:lnTo>
                    <a:pt x="42" y="296"/>
                  </a:lnTo>
                  <a:lnTo>
                    <a:pt x="36" y="277"/>
                  </a:lnTo>
                  <a:lnTo>
                    <a:pt x="32" y="258"/>
                  </a:lnTo>
                  <a:lnTo>
                    <a:pt x="30" y="239"/>
                  </a:lnTo>
                  <a:lnTo>
                    <a:pt x="30" y="221"/>
                  </a:lnTo>
                  <a:lnTo>
                    <a:pt x="31" y="202"/>
                  </a:lnTo>
                  <a:lnTo>
                    <a:pt x="34" y="183"/>
                  </a:lnTo>
                  <a:lnTo>
                    <a:pt x="39" y="165"/>
                  </a:lnTo>
                  <a:lnTo>
                    <a:pt x="47" y="147"/>
                  </a:lnTo>
                  <a:lnTo>
                    <a:pt x="55" y="130"/>
                  </a:lnTo>
                  <a:lnTo>
                    <a:pt x="66" y="114"/>
                  </a:lnTo>
                  <a:lnTo>
                    <a:pt x="78" y="98"/>
                  </a:lnTo>
                  <a:lnTo>
                    <a:pt x="92" y="84"/>
                  </a:lnTo>
                  <a:lnTo>
                    <a:pt x="107" y="71"/>
                  </a:lnTo>
                  <a:lnTo>
                    <a:pt x="121" y="61"/>
                  </a:lnTo>
                  <a:lnTo>
                    <a:pt x="135" y="53"/>
                  </a:lnTo>
                  <a:lnTo>
                    <a:pt x="149" y="46"/>
                  </a:lnTo>
                  <a:lnTo>
                    <a:pt x="165" y="40"/>
                  </a:lnTo>
                  <a:lnTo>
                    <a:pt x="180" y="36"/>
                  </a:lnTo>
                  <a:lnTo>
                    <a:pt x="195" y="32"/>
                  </a:lnTo>
                  <a:lnTo>
                    <a:pt x="211" y="31"/>
                  </a:lnTo>
                  <a:lnTo>
                    <a:pt x="227" y="30"/>
                  </a:lnTo>
                  <a:lnTo>
                    <a:pt x="238" y="31"/>
                  </a:lnTo>
                  <a:lnTo>
                    <a:pt x="249" y="31"/>
                  </a:lnTo>
                  <a:lnTo>
                    <a:pt x="260" y="33"/>
                  </a:lnTo>
                  <a:lnTo>
                    <a:pt x="271" y="35"/>
                  </a:lnTo>
                  <a:lnTo>
                    <a:pt x="282" y="38"/>
                  </a:lnTo>
                  <a:lnTo>
                    <a:pt x="293" y="42"/>
                  </a:lnTo>
                  <a:lnTo>
                    <a:pt x="303" y="45"/>
                  </a:lnTo>
                  <a:lnTo>
                    <a:pt x="313" y="50"/>
                  </a:lnTo>
                  <a:lnTo>
                    <a:pt x="323" y="55"/>
                  </a:lnTo>
                  <a:lnTo>
                    <a:pt x="333" y="61"/>
                  </a:lnTo>
                  <a:lnTo>
                    <a:pt x="342" y="67"/>
                  </a:lnTo>
                  <a:lnTo>
                    <a:pt x="351" y="74"/>
                  </a:lnTo>
                  <a:lnTo>
                    <a:pt x="360" y="82"/>
                  </a:lnTo>
                  <a:lnTo>
                    <a:pt x="368" y="90"/>
                  </a:lnTo>
                  <a:lnTo>
                    <a:pt x="384" y="108"/>
                  </a:lnTo>
                  <a:lnTo>
                    <a:pt x="395" y="124"/>
                  </a:lnTo>
                  <a:lnTo>
                    <a:pt x="405" y="142"/>
                  </a:lnTo>
                  <a:lnTo>
                    <a:pt x="413" y="160"/>
                  </a:lnTo>
                  <a:lnTo>
                    <a:pt x="418" y="178"/>
                  </a:lnTo>
                  <a:lnTo>
                    <a:pt x="422" y="197"/>
                  </a:lnTo>
                  <a:lnTo>
                    <a:pt x="425" y="216"/>
                  </a:lnTo>
                  <a:lnTo>
                    <a:pt x="425" y="235"/>
                  </a:lnTo>
                  <a:lnTo>
                    <a:pt x="423" y="254"/>
                  </a:lnTo>
                  <a:lnTo>
                    <a:pt x="419" y="273"/>
                  </a:lnTo>
                  <a:lnTo>
                    <a:pt x="414" y="291"/>
                  </a:lnTo>
                  <a:lnTo>
                    <a:pt x="407" y="308"/>
                  </a:lnTo>
                  <a:lnTo>
                    <a:pt x="399" y="326"/>
                  </a:lnTo>
                  <a:lnTo>
                    <a:pt x="388" y="342"/>
                  </a:lnTo>
                  <a:lnTo>
                    <a:pt x="376" y="358"/>
                  </a:lnTo>
                  <a:lnTo>
                    <a:pt x="363" y="372"/>
                  </a:lnTo>
                  <a:lnTo>
                    <a:pt x="347" y="385"/>
                  </a:lnTo>
                  <a:lnTo>
                    <a:pt x="347" y="385"/>
                  </a:lnTo>
                  <a:close/>
                  <a:moveTo>
                    <a:pt x="407" y="90"/>
                  </a:moveTo>
                  <a:lnTo>
                    <a:pt x="399" y="79"/>
                  </a:lnTo>
                  <a:lnTo>
                    <a:pt x="390" y="69"/>
                  </a:lnTo>
                  <a:lnTo>
                    <a:pt x="380" y="59"/>
                  </a:lnTo>
                  <a:lnTo>
                    <a:pt x="370" y="51"/>
                  </a:lnTo>
                  <a:lnTo>
                    <a:pt x="359" y="43"/>
                  </a:lnTo>
                  <a:lnTo>
                    <a:pt x="348" y="36"/>
                  </a:lnTo>
                  <a:lnTo>
                    <a:pt x="337" y="29"/>
                  </a:lnTo>
                  <a:lnTo>
                    <a:pt x="326" y="23"/>
                  </a:lnTo>
                  <a:lnTo>
                    <a:pt x="314" y="18"/>
                  </a:lnTo>
                  <a:lnTo>
                    <a:pt x="302" y="13"/>
                  </a:lnTo>
                  <a:lnTo>
                    <a:pt x="290" y="9"/>
                  </a:lnTo>
                  <a:lnTo>
                    <a:pt x="278" y="6"/>
                  </a:lnTo>
                  <a:lnTo>
                    <a:pt x="265" y="4"/>
                  </a:lnTo>
                  <a:lnTo>
                    <a:pt x="253" y="2"/>
                  </a:lnTo>
                  <a:lnTo>
                    <a:pt x="239" y="1"/>
                  </a:lnTo>
                  <a:lnTo>
                    <a:pt x="227" y="0"/>
                  </a:lnTo>
                  <a:lnTo>
                    <a:pt x="209" y="1"/>
                  </a:lnTo>
                  <a:lnTo>
                    <a:pt x="191" y="3"/>
                  </a:lnTo>
                  <a:lnTo>
                    <a:pt x="173" y="7"/>
                  </a:lnTo>
                  <a:lnTo>
                    <a:pt x="155" y="12"/>
                  </a:lnTo>
                  <a:lnTo>
                    <a:pt x="138" y="19"/>
                  </a:lnTo>
                  <a:lnTo>
                    <a:pt x="121" y="27"/>
                  </a:lnTo>
                  <a:lnTo>
                    <a:pt x="105" y="36"/>
                  </a:lnTo>
                  <a:lnTo>
                    <a:pt x="89" y="47"/>
                  </a:lnTo>
                  <a:lnTo>
                    <a:pt x="71" y="62"/>
                  </a:lnTo>
                  <a:lnTo>
                    <a:pt x="55" y="79"/>
                  </a:lnTo>
                  <a:lnTo>
                    <a:pt x="42" y="97"/>
                  </a:lnTo>
                  <a:lnTo>
                    <a:pt x="30" y="116"/>
                  </a:lnTo>
                  <a:lnTo>
                    <a:pt x="20" y="135"/>
                  </a:lnTo>
                  <a:lnTo>
                    <a:pt x="12" y="155"/>
                  </a:lnTo>
                  <a:lnTo>
                    <a:pt x="6" y="176"/>
                  </a:lnTo>
                  <a:lnTo>
                    <a:pt x="2" y="198"/>
                  </a:lnTo>
                  <a:lnTo>
                    <a:pt x="0" y="219"/>
                  </a:lnTo>
                  <a:lnTo>
                    <a:pt x="0" y="242"/>
                  </a:lnTo>
                  <a:lnTo>
                    <a:pt x="3" y="264"/>
                  </a:lnTo>
                  <a:lnTo>
                    <a:pt x="7" y="285"/>
                  </a:lnTo>
                  <a:lnTo>
                    <a:pt x="14" y="306"/>
                  </a:lnTo>
                  <a:lnTo>
                    <a:pt x="23" y="327"/>
                  </a:lnTo>
                  <a:lnTo>
                    <a:pt x="34" y="347"/>
                  </a:lnTo>
                  <a:lnTo>
                    <a:pt x="47" y="366"/>
                  </a:lnTo>
                  <a:lnTo>
                    <a:pt x="55" y="377"/>
                  </a:lnTo>
                  <a:lnTo>
                    <a:pt x="65" y="387"/>
                  </a:lnTo>
                  <a:lnTo>
                    <a:pt x="74" y="396"/>
                  </a:lnTo>
                  <a:lnTo>
                    <a:pt x="84" y="405"/>
                  </a:lnTo>
                  <a:lnTo>
                    <a:pt x="95" y="413"/>
                  </a:lnTo>
                  <a:lnTo>
                    <a:pt x="105" y="420"/>
                  </a:lnTo>
                  <a:lnTo>
                    <a:pt x="117" y="427"/>
                  </a:lnTo>
                  <a:lnTo>
                    <a:pt x="128" y="432"/>
                  </a:lnTo>
                  <a:lnTo>
                    <a:pt x="140" y="438"/>
                  </a:lnTo>
                  <a:lnTo>
                    <a:pt x="152" y="443"/>
                  </a:lnTo>
                  <a:lnTo>
                    <a:pt x="164" y="446"/>
                  </a:lnTo>
                  <a:lnTo>
                    <a:pt x="176" y="449"/>
                  </a:lnTo>
                  <a:lnTo>
                    <a:pt x="189" y="452"/>
                  </a:lnTo>
                  <a:lnTo>
                    <a:pt x="202" y="453"/>
                  </a:lnTo>
                  <a:lnTo>
                    <a:pt x="214" y="455"/>
                  </a:lnTo>
                  <a:lnTo>
                    <a:pt x="227" y="455"/>
                  </a:lnTo>
                  <a:lnTo>
                    <a:pt x="245" y="455"/>
                  </a:lnTo>
                  <a:lnTo>
                    <a:pt x="263" y="452"/>
                  </a:lnTo>
                  <a:lnTo>
                    <a:pt x="281" y="449"/>
                  </a:lnTo>
                  <a:lnTo>
                    <a:pt x="299" y="444"/>
                  </a:lnTo>
                  <a:lnTo>
                    <a:pt x="316" y="437"/>
                  </a:lnTo>
                  <a:lnTo>
                    <a:pt x="333" y="429"/>
                  </a:lnTo>
                  <a:lnTo>
                    <a:pt x="349" y="420"/>
                  </a:lnTo>
                  <a:lnTo>
                    <a:pt x="365" y="408"/>
                  </a:lnTo>
                  <a:lnTo>
                    <a:pt x="383" y="393"/>
                  </a:lnTo>
                  <a:lnTo>
                    <a:pt x="399" y="377"/>
                  </a:lnTo>
                  <a:lnTo>
                    <a:pt x="413" y="359"/>
                  </a:lnTo>
                  <a:lnTo>
                    <a:pt x="425" y="340"/>
                  </a:lnTo>
                  <a:lnTo>
                    <a:pt x="434" y="320"/>
                  </a:lnTo>
                  <a:lnTo>
                    <a:pt x="442" y="300"/>
                  </a:lnTo>
                  <a:lnTo>
                    <a:pt x="448" y="279"/>
                  </a:lnTo>
                  <a:lnTo>
                    <a:pt x="452" y="258"/>
                  </a:lnTo>
                  <a:lnTo>
                    <a:pt x="454" y="236"/>
                  </a:lnTo>
                  <a:lnTo>
                    <a:pt x="454" y="214"/>
                  </a:lnTo>
                  <a:lnTo>
                    <a:pt x="451" y="192"/>
                  </a:lnTo>
                  <a:lnTo>
                    <a:pt x="447" y="171"/>
                  </a:lnTo>
                  <a:lnTo>
                    <a:pt x="441" y="149"/>
                  </a:lnTo>
                  <a:lnTo>
                    <a:pt x="431" y="129"/>
                  </a:lnTo>
                  <a:lnTo>
                    <a:pt x="421" y="109"/>
                  </a:lnTo>
                  <a:lnTo>
                    <a:pt x="407" y="90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4202" y="1984"/>
              <a:ext cx="59" cy="151"/>
            </a:xfrm>
            <a:custGeom>
              <a:avLst/>
              <a:gdLst>
                <a:gd name="T0" fmla="*/ 59 w 59"/>
                <a:gd name="T1" fmla="*/ 38 h 151"/>
                <a:gd name="T2" fmla="*/ 50 w 59"/>
                <a:gd name="T3" fmla="*/ 29 h 151"/>
                <a:gd name="T4" fmla="*/ 41 w 59"/>
                <a:gd name="T5" fmla="*/ 19 h 151"/>
                <a:gd name="T6" fmla="*/ 34 w 59"/>
                <a:gd name="T7" fmla="*/ 10 h 151"/>
                <a:gd name="T8" fmla="*/ 27 w 59"/>
                <a:gd name="T9" fmla="*/ 0 h 151"/>
                <a:gd name="T10" fmla="*/ 21 w 59"/>
                <a:gd name="T11" fmla="*/ 15 h 151"/>
                <a:gd name="T12" fmla="*/ 15 w 59"/>
                <a:gd name="T13" fmla="*/ 30 h 151"/>
                <a:gd name="T14" fmla="*/ 10 w 59"/>
                <a:gd name="T15" fmla="*/ 44 h 151"/>
                <a:gd name="T16" fmla="*/ 7 w 59"/>
                <a:gd name="T17" fmla="*/ 58 h 151"/>
                <a:gd name="T18" fmla="*/ 4 w 59"/>
                <a:gd name="T19" fmla="*/ 72 h 151"/>
                <a:gd name="T20" fmla="*/ 2 w 59"/>
                <a:gd name="T21" fmla="*/ 85 h 151"/>
                <a:gd name="T22" fmla="*/ 1 w 59"/>
                <a:gd name="T23" fmla="*/ 99 h 151"/>
                <a:gd name="T24" fmla="*/ 0 w 59"/>
                <a:gd name="T25" fmla="*/ 111 h 151"/>
                <a:gd name="T26" fmla="*/ 1 w 59"/>
                <a:gd name="T27" fmla="*/ 112 h 151"/>
                <a:gd name="T28" fmla="*/ 2 w 59"/>
                <a:gd name="T29" fmla="*/ 114 h 151"/>
                <a:gd name="T30" fmla="*/ 2 w 59"/>
                <a:gd name="T31" fmla="*/ 116 h 151"/>
                <a:gd name="T32" fmla="*/ 4 w 59"/>
                <a:gd name="T33" fmla="*/ 118 h 151"/>
                <a:gd name="T34" fmla="*/ 11 w 59"/>
                <a:gd name="T35" fmla="*/ 127 h 151"/>
                <a:gd name="T36" fmla="*/ 20 w 59"/>
                <a:gd name="T37" fmla="*/ 135 h 151"/>
                <a:gd name="T38" fmla="*/ 28 w 59"/>
                <a:gd name="T39" fmla="*/ 143 h 151"/>
                <a:gd name="T40" fmla="*/ 37 w 59"/>
                <a:gd name="T41" fmla="*/ 151 h 151"/>
                <a:gd name="T42" fmla="*/ 36 w 59"/>
                <a:gd name="T43" fmla="*/ 140 h 151"/>
                <a:gd name="T44" fmla="*/ 36 w 59"/>
                <a:gd name="T45" fmla="*/ 128 h 151"/>
                <a:gd name="T46" fmla="*/ 37 w 59"/>
                <a:gd name="T47" fmla="*/ 115 h 151"/>
                <a:gd name="T48" fmla="*/ 39 w 59"/>
                <a:gd name="T49" fmla="*/ 101 h 151"/>
                <a:gd name="T50" fmla="*/ 42 w 59"/>
                <a:gd name="T51" fmla="*/ 87 h 151"/>
                <a:gd name="T52" fmla="*/ 47 w 59"/>
                <a:gd name="T53" fmla="*/ 70 h 151"/>
                <a:gd name="T54" fmla="*/ 52 w 59"/>
                <a:gd name="T55" fmla="*/ 54 h 151"/>
                <a:gd name="T56" fmla="*/ 59 w 59"/>
                <a:gd name="T57" fmla="*/ 3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151">
                  <a:moveTo>
                    <a:pt x="59" y="38"/>
                  </a:moveTo>
                  <a:lnTo>
                    <a:pt x="50" y="29"/>
                  </a:lnTo>
                  <a:lnTo>
                    <a:pt x="41" y="19"/>
                  </a:lnTo>
                  <a:lnTo>
                    <a:pt x="34" y="10"/>
                  </a:lnTo>
                  <a:lnTo>
                    <a:pt x="27" y="0"/>
                  </a:lnTo>
                  <a:lnTo>
                    <a:pt x="21" y="15"/>
                  </a:lnTo>
                  <a:lnTo>
                    <a:pt x="15" y="30"/>
                  </a:lnTo>
                  <a:lnTo>
                    <a:pt x="10" y="44"/>
                  </a:lnTo>
                  <a:lnTo>
                    <a:pt x="7" y="58"/>
                  </a:lnTo>
                  <a:lnTo>
                    <a:pt x="4" y="72"/>
                  </a:lnTo>
                  <a:lnTo>
                    <a:pt x="2" y="85"/>
                  </a:lnTo>
                  <a:lnTo>
                    <a:pt x="1" y="99"/>
                  </a:lnTo>
                  <a:lnTo>
                    <a:pt x="0" y="111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11" y="127"/>
                  </a:lnTo>
                  <a:lnTo>
                    <a:pt x="20" y="135"/>
                  </a:lnTo>
                  <a:lnTo>
                    <a:pt x="28" y="143"/>
                  </a:lnTo>
                  <a:lnTo>
                    <a:pt x="37" y="151"/>
                  </a:lnTo>
                  <a:lnTo>
                    <a:pt x="36" y="140"/>
                  </a:lnTo>
                  <a:lnTo>
                    <a:pt x="36" y="128"/>
                  </a:lnTo>
                  <a:lnTo>
                    <a:pt x="37" y="115"/>
                  </a:lnTo>
                  <a:lnTo>
                    <a:pt x="39" y="101"/>
                  </a:lnTo>
                  <a:lnTo>
                    <a:pt x="42" y="87"/>
                  </a:lnTo>
                  <a:lnTo>
                    <a:pt x="47" y="70"/>
                  </a:lnTo>
                  <a:lnTo>
                    <a:pt x="52" y="54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4249" y="1870"/>
              <a:ext cx="119" cy="121"/>
            </a:xfrm>
            <a:custGeom>
              <a:avLst/>
              <a:gdLst>
                <a:gd name="T0" fmla="*/ 81 w 119"/>
                <a:gd name="T1" fmla="*/ 0 h 121"/>
                <a:gd name="T2" fmla="*/ 68 w 119"/>
                <a:gd name="T3" fmla="*/ 11 h 121"/>
                <a:gd name="T4" fmla="*/ 54 w 119"/>
                <a:gd name="T5" fmla="*/ 22 h 121"/>
                <a:gd name="T6" fmla="*/ 40 w 119"/>
                <a:gd name="T7" fmla="*/ 34 h 121"/>
                <a:gd name="T8" fmla="*/ 27 w 119"/>
                <a:gd name="T9" fmla="*/ 48 h 121"/>
                <a:gd name="T10" fmla="*/ 19 w 119"/>
                <a:gd name="T11" fmla="*/ 57 h 121"/>
                <a:gd name="T12" fmla="*/ 12 w 119"/>
                <a:gd name="T13" fmla="*/ 65 h 121"/>
                <a:gd name="T14" fmla="*/ 0 w 119"/>
                <a:gd name="T15" fmla="*/ 81 h 121"/>
                <a:gd name="T16" fmla="*/ 6 w 119"/>
                <a:gd name="T17" fmla="*/ 91 h 121"/>
                <a:gd name="T18" fmla="*/ 13 w 119"/>
                <a:gd name="T19" fmla="*/ 101 h 121"/>
                <a:gd name="T20" fmla="*/ 22 w 119"/>
                <a:gd name="T21" fmla="*/ 110 h 121"/>
                <a:gd name="T22" fmla="*/ 31 w 119"/>
                <a:gd name="T23" fmla="*/ 121 h 121"/>
                <a:gd name="T24" fmla="*/ 39 w 119"/>
                <a:gd name="T25" fmla="*/ 110 h 121"/>
                <a:gd name="T26" fmla="*/ 48 w 119"/>
                <a:gd name="T27" fmla="*/ 100 h 121"/>
                <a:gd name="T28" fmla="*/ 57 w 119"/>
                <a:gd name="T29" fmla="*/ 90 h 121"/>
                <a:gd name="T30" fmla="*/ 67 w 119"/>
                <a:gd name="T31" fmla="*/ 79 h 121"/>
                <a:gd name="T32" fmla="*/ 81 w 119"/>
                <a:gd name="T33" fmla="*/ 67 h 121"/>
                <a:gd name="T34" fmla="*/ 94 w 119"/>
                <a:gd name="T35" fmla="*/ 57 h 121"/>
                <a:gd name="T36" fmla="*/ 107 w 119"/>
                <a:gd name="T37" fmla="*/ 47 h 121"/>
                <a:gd name="T38" fmla="*/ 119 w 119"/>
                <a:gd name="T39" fmla="*/ 38 h 121"/>
                <a:gd name="T40" fmla="*/ 99 w 119"/>
                <a:gd name="T41" fmla="*/ 19 h 121"/>
                <a:gd name="T42" fmla="*/ 81 w 119"/>
                <a:gd name="T4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21">
                  <a:moveTo>
                    <a:pt x="81" y="0"/>
                  </a:moveTo>
                  <a:lnTo>
                    <a:pt x="68" y="11"/>
                  </a:lnTo>
                  <a:lnTo>
                    <a:pt x="54" y="22"/>
                  </a:lnTo>
                  <a:lnTo>
                    <a:pt x="40" y="34"/>
                  </a:lnTo>
                  <a:lnTo>
                    <a:pt x="27" y="48"/>
                  </a:lnTo>
                  <a:lnTo>
                    <a:pt x="19" y="57"/>
                  </a:lnTo>
                  <a:lnTo>
                    <a:pt x="12" y="65"/>
                  </a:lnTo>
                  <a:lnTo>
                    <a:pt x="0" y="81"/>
                  </a:lnTo>
                  <a:lnTo>
                    <a:pt x="6" y="91"/>
                  </a:lnTo>
                  <a:lnTo>
                    <a:pt x="13" y="101"/>
                  </a:lnTo>
                  <a:lnTo>
                    <a:pt x="22" y="110"/>
                  </a:lnTo>
                  <a:lnTo>
                    <a:pt x="31" y="121"/>
                  </a:lnTo>
                  <a:lnTo>
                    <a:pt x="39" y="110"/>
                  </a:lnTo>
                  <a:lnTo>
                    <a:pt x="48" y="100"/>
                  </a:lnTo>
                  <a:lnTo>
                    <a:pt x="57" y="90"/>
                  </a:lnTo>
                  <a:lnTo>
                    <a:pt x="67" y="79"/>
                  </a:lnTo>
                  <a:lnTo>
                    <a:pt x="81" y="67"/>
                  </a:lnTo>
                  <a:lnTo>
                    <a:pt x="94" y="57"/>
                  </a:lnTo>
                  <a:lnTo>
                    <a:pt x="107" y="47"/>
                  </a:lnTo>
                  <a:lnTo>
                    <a:pt x="119" y="38"/>
                  </a:lnTo>
                  <a:lnTo>
                    <a:pt x="99" y="1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4358" y="1826"/>
              <a:ext cx="161" cy="65"/>
            </a:xfrm>
            <a:custGeom>
              <a:avLst/>
              <a:gdLst>
                <a:gd name="T0" fmla="*/ 161 w 161"/>
                <a:gd name="T1" fmla="*/ 32 h 65"/>
                <a:gd name="T2" fmla="*/ 147 w 161"/>
                <a:gd name="T3" fmla="*/ 16 h 65"/>
                <a:gd name="T4" fmla="*/ 132 w 161"/>
                <a:gd name="T5" fmla="*/ 2 h 65"/>
                <a:gd name="T6" fmla="*/ 120 w 161"/>
                <a:gd name="T7" fmla="*/ 1 h 65"/>
                <a:gd name="T8" fmla="*/ 107 w 161"/>
                <a:gd name="T9" fmla="*/ 0 h 65"/>
                <a:gd name="T10" fmla="*/ 91 w 161"/>
                <a:gd name="T11" fmla="*/ 1 h 65"/>
                <a:gd name="T12" fmla="*/ 75 w 161"/>
                <a:gd name="T13" fmla="*/ 2 h 65"/>
                <a:gd name="T14" fmla="*/ 58 w 161"/>
                <a:gd name="T15" fmla="*/ 5 h 65"/>
                <a:gd name="T16" fmla="*/ 40 w 161"/>
                <a:gd name="T17" fmla="*/ 10 h 65"/>
                <a:gd name="T18" fmla="*/ 30 w 161"/>
                <a:gd name="T19" fmla="*/ 14 h 65"/>
                <a:gd name="T20" fmla="*/ 20 w 161"/>
                <a:gd name="T21" fmla="*/ 18 h 65"/>
                <a:gd name="T22" fmla="*/ 10 w 161"/>
                <a:gd name="T23" fmla="*/ 22 h 65"/>
                <a:gd name="T24" fmla="*/ 0 w 161"/>
                <a:gd name="T25" fmla="*/ 27 h 65"/>
                <a:gd name="T26" fmla="*/ 19 w 161"/>
                <a:gd name="T27" fmla="*/ 47 h 65"/>
                <a:gd name="T28" fmla="*/ 37 w 161"/>
                <a:gd name="T29" fmla="*/ 65 h 65"/>
                <a:gd name="T30" fmla="*/ 50 w 161"/>
                <a:gd name="T31" fmla="*/ 58 h 65"/>
                <a:gd name="T32" fmla="*/ 63 w 161"/>
                <a:gd name="T33" fmla="*/ 52 h 65"/>
                <a:gd name="T34" fmla="*/ 75 w 161"/>
                <a:gd name="T35" fmla="*/ 48 h 65"/>
                <a:gd name="T36" fmla="*/ 87 w 161"/>
                <a:gd name="T37" fmla="*/ 43 h 65"/>
                <a:gd name="T38" fmla="*/ 98 w 161"/>
                <a:gd name="T39" fmla="*/ 40 h 65"/>
                <a:gd name="T40" fmla="*/ 108 w 161"/>
                <a:gd name="T41" fmla="*/ 37 h 65"/>
                <a:gd name="T42" fmla="*/ 118 w 161"/>
                <a:gd name="T43" fmla="*/ 35 h 65"/>
                <a:gd name="T44" fmla="*/ 126 w 161"/>
                <a:gd name="T45" fmla="*/ 34 h 65"/>
                <a:gd name="T46" fmla="*/ 134 w 161"/>
                <a:gd name="T47" fmla="*/ 33 h 65"/>
                <a:gd name="T48" fmla="*/ 141 w 161"/>
                <a:gd name="T49" fmla="*/ 32 h 65"/>
                <a:gd name="T50" fmla="*/ 147 w 161"/>
                <a:gd name="T51" fmla="*/ 32 h 65"/>
                <a:gd name="T52" fmla="*/ 152 w 161"/>
                <a:gd name="T53" fmla="*/ 32 h 65"/>
                <a:gd name="T54" fmla="*/ 156 w 161"/>
                <a:gd name="T55" fmla="*/ 32 h 65"/>
                <a:gd name="T56" fmla="*/ 159 w 161"/>
                <a:gd name="T57" fmla="*/ 32 h 65"/>
                <a:gd name="T58" fmla="*/ 161 w 161"/>
                <a:gd name="T59" fmla="*/ 32 h 65"/>
                <a:gd name="T60" fmla="*/ 161 w 161"/>
                <a:gd name="T6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1" h="65">
                  <a:moveTo>
                    <a:pt x="161" y="32"/>
                  </a:moveTo>
                  <a:lnTo>
                    <a:pt x="147" y="16"/>
                  </a:lnTo>
                  <a:lnTo>
                    <a:pt x="132" y="2"/>
                  </a:lnTo>
                  <a:lnTo>
                    <a:pt x="120" y="1"/>
                  </a:lnTo>
                  <a:lnTo>
                    <a:pt x="107" y="0"/>
                  </a:lnTo>
                  <a:lnTo>
                    <a:pt x="91" y="1"/>
                  </a:lnTo>
                  <a:lnTo>
                    <a:pt x="75" y="2"/>
                  </a:lnTo>
                  <a:lnTo>
                    <a:pt x="58" y="5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0" y="27"/>
                  </a:lnTo>
                  <a:lnTo>
                    <a:pt x="19" y="47"/>
                  </a:lnTo>
                  <a:lnTo>
                    <a:pt x="37" y="65"/>
                  </a:lnTo>
                  <a:lnTo>
                    <a:pt x="50" y="58"/>
                  </a:lnTo>
                  <a:lnTo>
                    <a:pt x="63" y="52"/>
                  </a:lnTo>
                  <a:lnTo>
                    <a:pt x="75" y="48"/>
                  </a:lnTo>
                  <a:lnTo>
                    <a:pt x="87" y="43"/>
                  </a:lnTo>
                  <a:lnTo>
                    <a:pt x="98" y="40"/>
                  </a:lnTo>
                  <a:lnTo>
                    <a:pt x="108" y="37"/>
                  </a:lnTo>
                  <a:lnTo>
                    <a:pt x="118" y="35"/>
                  </a:lnTo>
                  <a:lnTo>
                    <a:pt x="126" y="34"/>
                  </a:lnTo>
                  <a:lnTo>
                    <a:pt x="134" y="33"/>
                  </a:lnTo>
                  <a:lnTo>
                    <a:pt x="141" y="32"/>
                  </a:lnTo>
                  <a:lnTo>
                    <a:pt x="147" y="32"/>
                  </a:lnTo>
                  <a:lnTo>
                    <a:pt x="152" y="32"/>
                  </a:lnTo>
                  <a:lnTo>
                    <a:pt x="156" y="32"/>
                  </a:lnTo>
                  <a:lnTo>
                    <a:pt x="159" y="32"/>
                  </a:lnTo>
                  <a:lnTo>
                    <a:pt x="161" y="32"/>
                  </a:lnTo>
                  <a:lnTo>
                    <a:pt x="161" y="3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4198" y="1842"/>
              <a:ext cx="51" cy="142"/>
            </a:xfrm>
            <a:custGeom>
              <a:avLst/>
              <a:gdLst>
                <a:gd name="T0" fmla="*/ 31 w 51"/>
                <a:gd name="T1" fmla="*/ 142 h 142"/>
                <a:gd name="T2" fmla="*/ 40 w 51"/>
                <a:gd name="T3" fmla="*/ 126 h 142"/>
                <a:gd name="T4" fmla="*/ 51 w 51"/>
                <a:gd name="T5" fmla="*/ 109 h 142"/>
                <a:gd name="T6" fmla="*/ 45 w 51"/>
                <a:gd name="T7" fmla="*/ 100 h 142"/>
                <a:gd name="T8" fmla="*/ 41 w 51"/>
                <a:gd name="T9" fmla="*/ 91 h 142"/>
                <a:gd name="T10" fmla="*/ 37 w 51"/>
                <a:gd name="T11" fmla="*/ 82 h 142"/>
                <a:gd name="T12" fmla="*/ 33 w 51"/>
                <a:gd name="T13" fmla="*/ 74 h 142"/>
                <a:gd name="T14" fmla="*/ 31 w 51"/>
                <a:gd name="T15" fmla="*/ 66 h 142"/>
                <a:gd name="T16" fmla="*/ 28 w 51"/>
                <a:gd name="T17" fmla="*/ 58 h 142"/>
                <a:gd name="T18" fmla="*/ 25 w 51"/>
                <a:gd name="T19" fmla="*/ 43 h 142"/>
                <a:gd name="T20" fmla="*/ 23 w 51"/>
                <a:gd name="T21" fmla="*/ 30 h 142"/>
                <a:gd name="T22" fmla="*/ 23 w 51"/>
                <a:gd name="T23" fmla="*/ 19 h 142"/>
                <a:gd name="T24" fmla="*/ 24 w 51"/>
                <a:gd name="T25" fmla="*/ 8 h 142"/>
                <a:gd name="T26" fmla="*/ 25 w 51"/>
                <a:gd name="T27" fmla="*/ 0 h 142"/>
                <a:gd name="T28" fmla="*/ 13 w 51"/>
                <a:gd name="T29" fmla="*/ 13 h 142"/>
                <a:gd name="T30" fmla="*/ 3 w 51"/>
                <a:gd name="T31" fmla="*/ 26 h 142"/>
                <a:gd name="T32" fmla="*/ 1 w 51"/>
                <a:gd name="T33" fmla="*/ 36 h 142"/>
                <a:gd name="T34" fmla="*/ 0 w 51"/>
                <a:gd name="T35" fmla="*/ 48 h 142"/>
                <a:gd name="T36" fmla="*/ 0 w 51"/>
                <a:gd name="T37" fmla="*/ 61 h 142"/>
                <a:gd name="T38" fmla="*/ 2 w 51"/>
                <a:gd name="T39" fmla="*/ 75 h 142"/>
                <a:gd name="T40" fmla="*/ 5 w 51"/>
                <a:gd name="T41" fmla="*/ 90 h 142"/>
                <a:gd name="T42" fmla="*/ 8 w 51"/>
                <a:gd name="T43" fmla="*/ 98 h 142"/>
                <a:gd name="T44" fmla="*/ 12 w 51"/>
                <a:gd name="T45" fmla="*/ 107 h 142"/>
                <a:gd name="T46" fmla="*/ 15 w 51"/>
                <a:gd name="T47" fmla="*/ 115 h 142"/>
                <a:gd name="T48" fmla="*/ 20 w 51"/>
                <a:gd name="T49" fmla="*/ 124 h 142"/>
                <a:gd name="T50" fmla="*/ 25 w 51"/>
                <a:gd name="T51" fmla="*/ 133 h 142"/>
                <a:gd name="T52" fmla="*/ 31 w 51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142">
                  <a:moveTo>
                    <a:pt x="31" y="142"/>
                  </a:moveTo>
                  <a:lnTo>
                    <a:pt x="40" y="126"/>
                  </a:lnTo>
                  <a:lnTo>
                    <a:pt x="51" y="109"/>
                  </a:lnTo>
                  <a:lnTo>
                    <a:pt x="45" y="100"/>
                  </a:lnTo>
                  <a:lnTo>
                    <a:pt x="41" y="91"/>
                  </a:lnTo>
                  <a:lnTo>
                    <a:pt x="37" y="82"/>
                  </a:lnTo>
                  <a:lnTo>
                    <a:pt x="33" y="74"/>
                  </a:lnTo>
                  <a:lnTo>
                    <a:pt x="31" y="66"/>
                  </a:lnTo>
                  <a:lnTo>
                    <a:pt x="28" y="58"/>
                  </a:lnTo>
                  <a:lnTo>
                    <a:pt x="25" y="43"/>
                  </a:lnTo>
                  <a:lnTo>
                    <a:pt x="23" y="30"/>
                  </a:lnTo>
                  <a:lnTo>
                    <a:pt x="23" y="19"/>
                  </a:lnTo>
                  <a:lnTo>
                    <a:pt x="24" y="8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3" y="26"/>
                  </a:lnTo>
                  <a:lnTo>
                    <a:pt x="1" y="36"/>
                  </a:lnTo>
                  <a:lnTo>
                    <a:pt x="0" y="48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5" y="90"/>
                  </a:lnTo>
                  <a:lnTo>
                    <a:pt x="8" y="98"/>
                  </a:lnTo>
                  <a:lnTo>
                    <a:pt x="12" y="107"/>
                  </a:lnTo>
                  <a:lnTo>
                    <a:pt x="15" y="115"/>
                  </a:lnTo>
                  <a:lnTo>
                    <a:pt x="20" y="124"/>
                  </a:lnTo>
                  <a:lnTo>
                    <a:pt x="25" y="133"/>
                  </a:lnTo>
                  <a:lnTo>
                    <a:pt x="31" y="14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4261" y="1991"/>
              <a:ext cx="267" cy="132"/>
            </a:xfrm>
            <a:custGeom>
              <a:avLst/>
              <a:gdLst>
                <a:gd name="T0" fmla="*/ 56 w 267"/>
                <a:gd name="T1" fmla="*/ 34 h 132"/>
                <a:gd name="T2" fmla="*/ 46 w 267"/>
                <a:gd name="T3" fmla="*/ 26 h 132"/>
                <a:gd name="T4" fmla="*/ 36 w 267"/>
                <a:gd name="T5" fmla="*/ 17 h 132"/>
                <a:gd name="T6" fmla="*/ 27 w 267"/>
                <a:gd name="T7" fmla="*/ 8 h 132"/>
                <a:gd name="T8" fmla="*/ 19 w 267"/>
                <a:gd name="T9" fmla="*/ 0 h 132"/>
                <a:gd name="T10" fmla="*/ 9 w 267"/>
                <a:gd name="T11" fmla="*/ 15 h 132"/>
                <a:gd name="T12" fmla="*/ 0 w 267"/>
                <a:gd name="T13" fmla="*/ 31 h 132"/>
                <a:gd name="T14" fmla="*/ 16 w 267"/>
                <a:gd name="T15" fmla="*/ 46 h 132"/>
                <a:gd name="T16" fmla="*/ 25 w 267"/>
                <a:gd name="T17" fmla="*/ 54 h 132"/>
                <a:gd name="T18" fmla="*/ 35 w 267"/>
                <a:gd name="T19" fmla="*/ 62 h 132"/>
                <a:gd name="T20" fmla="*/ 50 w 267"/>
                <a:gd name="T21" fmla="*/ 73 h 132"/>
                <a:gd name="T22" fmla="*/ 65 w 267"/>
                <a:gd name="T23" fmla="*/ 83 h 132"/>
                <a:gd name="T24" fmla="*/ 80 w 267"/>
                <a:gd name="T25" fmla="*/ 92 h 132"/>
                <a:gd name="T26" fmla="*/ 95 w 267"/>
                <a:gd name="T27" fmla="*/ 100 h 132"/>
                <a:gd name="T28" fmla="*/ 109 w 267"/>
                <a:gd name="T29" fmla="*/ 106 h 132"/>
                <a:gd name="T30" fmla="*/ 124 w 267"/>
                <a:gd name="T31" fmla="*/ 112 h 132"/>
                <a:gd name="T32" fmla="*/ 138 w 267"/>
                <a:gd name="T33" fmla="*/ 117 h 132"/>
                <a:gd name="T34" fmla="*/ 152 w 267"/>
                <a:gd name="T35" fmla="*/ 121 h 132"/>
                <a:gd name="T36" fmla="*/ 165 w 267"/>
                <a:gd name="T37" fmla="*/ 124 h 132"/>
                <a:gd name="T38" fmla="*/ 177 w 267"/>
                <a:gd name="T39" fmla="*/ 127 h 132"/>
                <a:gd name="T40" fmla="*/ 190 w 267"/>
                <a:gd name="T41" fmla="*/ 128 h 132"/>
                <a:gd name="T42" fmla="*/ 201 w 267"/>
                <a:gd name="T43" fmla="*/ 130 h 132"/>
                <a:gd name="T44" fmla="*/ 212 w 267"/>
                <a:gd name="T45" fmla="*/ 131 h 132"/>
                <a:gd name="T46" fmla="*/ 223 w 267"/>
                <a:gd name="T47" fmla="*/ 132 h 132"/>
                <a:gd name="T48" fmla="*/ 232 w 267"/>
                <a:gd name="T49" fmla="*/ 132 h 132"/>
                <a:gd name="T50" fmla="*/ 242 w 267"/>
                <a:gd name="T51" fmla="*/ 132 h 132"/>
                <a:gd name="T52" fmla="*/ 243 w 267"/>
                <a:gd name="T53" fmla="*/ 131 h 132"/>
                <a:gd name="T54" fmla="*/ 246 w 267"/>
                <a:gd name="T55" fmla="*/ 129 h 132"/>
                <a:gd name="T56" fmla="*/ 248 w 267"/>
                <a:gd name="T57" fmla="*/ 125 h 132"/>
                <a:gd name="T58" fmla="*/ 252 w 267"/>
                <a:gd name="T59" fmla="*/ 121 h 132"/>
                <a:gd name="T60" fmla="*/ 260 w 267"/>
                <a:gd name="T61" fmla="*/ 110 h 132"/>
                <a:gd name="T62" fmla="*/ 263 w 267"/>
                <a:gd name="T63" fmla="*/ 105 h 132"/>
                <a:gd name="T64" fmla="*/ 267 w 267"/>
                <a:gd name="T65" fmla="*/ 101 h 132"/>
                <a:gd name="T66" fmla="*/ 262 w 267"/>
                <a:gd name="T67" fmla="*/ 102 h 132"/>
                <a:gd name="T68" fmla="*/ 256 w 267"/>
                <a:gd name="T69" fmla="*/ 102 h 132"/>
                <a:gd name="T70" fmla="*/ 248 w 267"/>
                <a:gd name="T71" fmla="*/ 103 h 132"/>
                <a:gd name="T72" fmla="*/ 240 w 267"/>
                <a:gd name="T73" fmla="*/ 104 h 132"/>
                <a:gd name="T74" fmla="*/ 230 w 267"/>
                <a:gd name="T75" fmla="*/ 104 h 132"/>
                <a:gd name="T76" fmla="*/ 219 w 267"/>
                <a:gd name="T77" fmla="*/ 103 h 132"/>
                <a:gd name="T78" fmla="*/ 206 w 267"/>
                <a:gd name="T79" fmla="*/ 102 h 132"/>
                <a:gd name="T80" fmla="*/ 193 w 267"/>
                <a:gd name="T81" fmla="*/ 100 h 132"/>
                <a:gd name="T82" fmla="*/ 178 w 267"/>
                <a:gd name="T83" fmla="*/ 97 h 132"/>
                <a:gd name="T84" fmla="*/ 163 w 267"/>
                <a:gd name="T85" fmla="*/ 92 h 132"/>
                <a:gd name="T86" fmla="*/ 147 w 267"/>
                <a:gd name="T87" fmla="*/ 86 h 132"/>
                <a:gd name="T88" fmla="*/ 130 w 267"/>
                <a:gd name="T89" fmla="*/ 80 h 132"/>
                <a:gd name="T90" fmla="*/ 113 w 267"/>
                <a:gd name="T91" fmla="*/ 71 h 132"/>
                <a:gd name="T92" fmla="*/ 94 w 267"/>
                <a:gd name="T93" fmla="*/ 61 h 132"/>
                <a:gd name="T94" fmla="*/ 76 w 267"/>
                <a:gd name="T95" fmla="*/ 49 h 132"/>
                <a:gd name="T96" fmla="*/ 56 w 267"/>
                <a:gd name="T9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7" h="132">
                  <a:moveTo>
                    <a:pt x="56" y="34"/>
                  </a:moveTo>
                  <a:lnTo>
                    <a:pt x="46" y="26"/>
                  </a:lnTo>
                  <a:lnTo>
                    <a:pt x="36" y="17"/>
                  </a:lnTo>
                  <a:lnTo>
                    <a:pt x="27" y="8"/>
                  </a:lnTo>
                  <a:lnTo>
                    <a:pt x="19" y="0"/>
                  </a:lnTo>
                  <a:lnTo>
                    <a:pt x="9" y="15"/>
                  </a:lnTo>
                  <a:lnTo>
                    <a:pt x="0" y="31"/>
                  </a:lnTo>
                  <a:lnTo>
                    <a:pt x="16" y="46"/>
                  </a:lnTo>
                  <a:lnTo>
                    <a:pt x="25" y="54"/>
                  </a:lnTo>
                  <a:lnTo>
                    <a:pt x="35" y="62"/>
                  </a:lnTo>
                  <a:lnTo>
                    <a:pt x="50" y="73"/>
                  </a:lnTo>
                  <a:lnTo>
                    <a:pt x="65" y="83"/>
                  </a:lnTo>
                  <a:lnTo>
                    <a:pt x="80" y="92"/>
                  </a:lnTo>
                  <a:lnTo>
                    <a:pt x="95" y="100"/>
                  </a:lnTo>
                  <a:lnTo>
                    <a:pt x="109" y="106"/>
                  </a:lnTo>
                  <a:lnTo>
                    <a:pt x="124" y="112"/>
                  </a:lnTo>
                  <a:lnTo>
                    <a:pt x="138" y="117"/>
                  </a:lnTo>
                  <a:lnTo>
                    <a:pt x="152" y="121"/>
                  </a:lnTo>
                  <a:lnTo>
                    <a:pt x="165" y="124"/>
                  </a:lnTo>
                  <a:lnTo>
                    <a:pt x="177" y="127"/>
                  </a:lnTo>
                  <a:lnTo>
                    <a:pt x="190" y="128"/>
                  </a:lnTo>
                  <a:lnTo>
                    <a:pt x="201" y="130"/>
                  </a:lnTo>
                  <a:lnTo>
                    <a:pt x="212" y="131"/>
                  </a:lnTo>
                  <a:lnTo>
                    <a:pt x="223" y="132"/>
                  </a:lnTo>
                  <a:lnTo>
                    <a:pt x="232" y="132"/>
                  </a:lnTo>
                  <a:lnTo>
                    <a:pt x="242" y="132"/>
                  </a:lnTo>
                  <a:lnTo>
                    <a:pt x="243" y="131"/>
                  </a:lnTo>
                  <a:lnTo>
                    <a:pt x="246" y="129"/>
                  </a:lnTo>
                  <a:lnTo>
                    <a:pt x="248" y="125"/>
                  </a:lnTo>
                  <a:lnTo>
                    <a:pt x="252" y="121"/>
                  </a:lnTo>
                  <a:lnTo>
                    <a:pt x="260" y="110"/>
                  </a:lnTo>
                  <a:lnTo>
                    <a:pt x="263" y="105"/>
                  </a:lnTo>
                  <a:lnTo>
                    <a:pt x="267" y="101"/>
                  </a:lnTo>
                  <a:lnTo>
                    <a:pt x="262" y="102"/>
                  </a:lnTo>
                  <a:lnTo>
                    <a:pt x="256" y="102"/>
                  </a:lnTo>
                  <a:lnTo>
                    <a:pt x="248" y="103"/>
                  </a:lnTo>
                  <a:lnTo>
                    <a:pt x="240" y="104"/>
                  </a:lnTo>
                  <a:lnTo>
                    <a:pt x="230" y="104"/>
                  </a:lnTo>
                  <a:lnTo>
                    <a:pt x="219" y="103"/>
                  </a:lnTo>
                  <a:lnTo>
                    <a:pt x="206" y="102"/>
                  </a:lnTo>
                  <a:lnTo>
                    <a:pt x="193" y="100"/>
                  </a:lnTo>
                  <a:lnTo>
                    <a:pt x="178" y="97"/>
                  </a:lnTo>
                  <a:lnTo>
                    <a:pt x="163" y="92"/>
                  </a:lnTo>
                  <a:lnTo>
                    <a:pt x="147" y="86"/>
                  </a:lnTo>
                  <a:lnTo>
                    <a:pt x="130" y="80"/>
                  </a:lnTo>
                  <a:lnTo>
                    <a:pt x="113" y="71"/>
                  </a:lnTo>
                  <a:lnTo>
                    <a:pt x="94" y="61"/>
                  </a:lnTo>
                  <a:lnTo>
                    <a:pt x="76" y="49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4229" y="1951"/>
              <a:ext cx="51" cy="71"/>
            </a:xfrm>
            <a:custGeom>
              <a:avLst/>
              <a:gdLst>
                <a:gd name="T0" fmla="*/ 0 w 51"/>
                <a:gd name="T1" fmla="*/ 33 h 71"/>
                <a:gd name="T2" fmla="*/ 7 w 51"/>
                <a:gd name="T3" fmla="*/ 43 h 71"/>
                <a:gd name="T4" fmla="*/ 14 w 51"/>
                <a:gd name="T5" fmla="*/ 52 h 71"/>
                <a:gd name="T6" fmla="*/ 23 w 51"/>
                <a:gd name="T7" fmla="*/ 62 h 71"/>
                <a:gd name="T8" fmla="*/ 32 w 51"/>
                <a:gd name="T9" fmla="*/ 71 h 71"/>
                <a:gd name="T10" fmla="*/ 41 w 51"/>
                <a:gd name="T11" fmla="*/ 55 h 71"/>
                <a:gd name="T12" fmla="*/ 51 w 51"/>
                <a:gd name="T13" fmla="*/ 40 h 71"/>
                <a:gd name="T14" fmla="*/ 42 w 51"/>
                <a:gd name="T15" fmla="*/ 29 h 71"/>
                <a:gd name="T16" fmla="*/ 33 w 51"/>
                <a:gd name="T17" fmla="*/ 20 h 71"/>
                <a:gd name="T18" fmla="*/ 26 w 51"/>
                <a:gd name="T19" fmla="*/ 10 h 71"/>
                <a:gd name="T20" fmla="*/ 20 w 51"/>
                <a:gd name="T21" fmla="*/ 0 h 71"/>
                <a:gd name="T22" fmla="*/ 9 w 51"/>
                <a:gd name="T23" fmla="*/ 17 h 71"/>
                <a:gd name="T24" fmla="*/ 0 w 51"/>
                <a:gd name="T25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71">
                  <a:moveTo>
                    <a:pt x="0" y="33"/>
                  </a:moveTo>
                  <a:lnTo>
                    <a:pt x="7" y="43"/>
                  </a:lnTo>
                  <a:lnTo>
                    <a:pt x="14" y="52"/>
                  </a:lnTo>
                  <a:lnTo>
                    <a:pt x="23" y="62"/>
                  </a:lnTo>
                  <a:lnTo>
                    <a:pt x="32" y="71"/>
                  </a:lnTo>
                  <a:lnTo>
                    <a:pt x="41" y="55"/>
                  </a:lnTo>
                  <a:lnTo>
                    <a:pt x="51" y="40"/>
                  </a:lnTo>
                  <a:lnTo>
                    <a:pt x="42" y="29"/>
                  </a:lnTo>
                  <a:lnTo>
                    <a:pt x="33" y="20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9" y="1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4368" y="1891"/>
              <a:ext cx="188" cy="158"/>
            </a:xfrm>
            <a:custGeom>
              <a:avLst/>
              <a:gdLst>
                <a:gd name="T0" fmla="*/ 0 w 188"/>
                <a:gd name="T1" fmla="*/ 17 h 158"/>
                <a:gd name="T2" fmla="*/ 28 w 188"/>
                <a:gd name="T3" fmla="*/ 42 h 158"/>
                <a:gd name="T4" fmla="*/ 57 w 188"/>
                <a:gd name="T5" fmla="*/ 65 h 158"/>
                <a:gd name="T6" fmla="*/ 85 w 188"/>
                <a:gd name="T7" fmla="*/ 88 h 158"/>
                <a:gd name="T8" fmla="*/ 98 w 188"/>
                <a:gd name="T9" fmla="*/ 98 h 158"/>
                <a:gd name="T10" fmla="*/ 111 w 188"/>
                <a:gd name="T11" fmla="*/ 107 h 158"/>
                <a:gd name="T12" fmla="*/ 123 w 188"/>
                <a:gd name="T13" fmla="*/ 116 h 158"/>
                <a:gd name="T14" fmla="*/ 135 w 188"/>
                <a:gd name="T15" fmla="*/ 125 h 158"/>
                <a:gd name="T16" fmla="*/ 146 w 188"/>
                <a:gd name="T17" fmla="*/ 132 h 158"/>
                <a:gd name="T18" fmla="*/ 156 w 188"/>
                <a:gd name="T19" fmla="*/ 139 h 158"/>
                <a:gd name="T20" fmla="*/ 164 w 188"/>
                <a:gd name="T21" fmla="*/ 146 h 158"/>
                <a:gd name="T22" fmla="*/ 172 w 188"/>
                <a:gd name="T23" fmla="*/ 151 h 158"/>
                <a:gd name="T24" fmla="*/ 179 w 188"/>
                <a:gd name="T25" fmla="*/ 155 h 158"/>
                <a:gd name="T26" fmla="*/ 183 w 188"/>
                <a:gd name="T27" fmla="*/ 158 h 158"/>
                <a:gd name="T28" fmla="*/ 186 w 188"/>
                <a:gd name="T29" fmla="*/ 150 h 158"/>
                <a:gd name="T30" fmla="*/ 188 w 188"/>
                <a:gd name="T31" fmla="*/ 142 h 158"/>
                <a:gd name="T32" fmla="*/ 184 w 188"/>
                <a:gd name="T33" fmla="*/ 138 h 158"/>
                <a:gd name="T34" fmla="*/ 178 w 188"/>
                <a:gd name="T35" fmla="*/ 134 h 158"/>
                <a:gd name="T36" fmla="*/ 171 w 188"/>
                <a:gd name="T37" fmla="*/ 128 h 158"/>
                <a:gd name="T38" fmla="*/ 164 w 188"/>
                <a:gd name="T39" fmla="*/ 122 h 158"/>
                <a:gd name="T40" fmla="*/ 156 w 188"/>
                <a:gd name="T41" fmla="*/ 116 h 158"/>
                <a:gd name="T42" fmla="*/ 147 w 188"/>
                <a:gd name="T43" fmla="*/ 109 h 158"/>
                <a:gd name="T44" fmla="*/ 137 w 188"/>
                <a:gd name="T45" fmla="*/ 101 h 158"/>
                <a:gd name="T46" fmla="*/ 127 w 188"/>
                <a:gd name="T47" fmla="*/ 92 h 158"/>
                <a:gd name="T48" fmla="*/ 116 w 188"/>
                <a:gd name="T49" fmla="*/ 83 h 158"/>
                <a:gd name="T50" fmla="*/ 105 w 188"/>
                <a:gd name="T51" fmla="*/ 73 h 158"/>
                <a:gd name="T52" fmla="*/ 93 w 188"/>
                <a:gd name="T53" fmla="*/ 62 h 158"/>
                <a:gd name="T54" fmla="*/ 81 w 188"/>
                <a:gd name="T55" fmla="*/ 51 h 158"/>
                <a:gd name="T56" fmla="*/ 68 w 188"/>
                <a:gd name="T57" fmla="*/ 40 h 158"/>
                <a:gd name="T58" fmla="*/ 54 w 188"/>
                <a:gd name="T59" fmla="*/ 27 h 158"/>
                <a:gd name="T60" fmla="*/ 41 w 188"/>
                <a:gd name="T61" fmla="*/ 14 h 158"/>
                <a:gd name="T62" fmla="*/ 27 w 188"/>
                <a:gd name="T63" fmla="*/ 0 h 158"/>
                <a:gd name="T64" fmla="*/ 14 w 188"/>
                <a:gd name="T65" fmla="*/ 8 h 158"/>
                <a:gd name="T66" fmla="*/ 0 w 188"/>
                <a:gd name="T67" fmla="*/ 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158">
                  <a:moveTo>
                    <a:pt x="0" y="17"/>
                  </a:moveTo>
                  <a:lnTo>
                    <a:pt x="28" y="42"/>
                  </a:lnTo>
                  <a:lnTo>
                    <a:pt x="57" y="65"/>
                  </a:lnTo>
                  <a:lnTo>
                    <a:pt x="85" y="88"/>
                  </a:lnTo>
                  <a:lnTo>
                    <a:pt x="98" y="98"/>
                  </a:lnTo>
                  <a:lnTo>
                    <a:pt x="111" y="107"/>
                  </a:lnTo>
                  <a:lnTo>
                    <a:pt x="123" y="116"/>
                  </a:lnTo>
                  <a:lnTo>
                    <a:pt x="135" y="125"/>
                  </a:lnTo>
                  <a:lnTo>
                    <a:pt x="146" y="132"/>
                  </a:lnTo>
                  <a:lnTo>
                    <a:pt x="156" y="139"/>
                  </a:lnTo>
                  <a:lnTo>
                    <a:pt x="164" y="146"/>
                  </a:lnTo>
                  <a:lnTo>
                    <a:pt x="172" y="151"/>
                  </a:lnTo>
                  <a:lnTo>
                    <a:pt x="179" y="155"/>
                  </a:lnTo>
                  <a:lnTo>
                    <a:pt x="183" y="158"/>
                  </a:lnTo>
                  <a:lnTo>
                    <a:pt x="186" y="150"/>
                  </a:lnTo>
                  <a:lnTo>
                    <a:pt x="188" y="142"/>
                  </a:lnTo>
                  <a:lnTo>
                    <a:pt x="184" y="138"/>
                  </a:lnTo>
                  <a:lnTo>
                    <a:pt x="178" y="134"/>
                  </a:lnTo>
                  <a:lnTo>
                    <a:pt x="171" y="128"/>
                  </a:lnTo>
                  <a:lnTo>
                    <a:pt x="164" y="122"/>
                  </a:lnTo>
                  <a:lnTo>
                    <a:pt x="156" y="116"/>
                  </a:lnTo>
                  <a:lnTo>
                    <a:pt x="147" y="109"/>
                  </a:lnTo>
                  <a:lnTo>
                    <a:pt x="137" y="101"/>
                  </a:lnTo>
                  <a:lnTo>
                    <a:pt x="127" y="92"/>
                  </a:lnTo>
                  <a:lnTo>
                    <a:pt x="116" y="83"/>
                  </a:lnTo>
                  <a:lnTo>
                    <a:pt x="105" y="73"/>
                  </a:lnTo>
                  <a:lnTo>
                    <a:pt x="93" y="62"/>
                  </a:lnTo>
                  <a:lnTo>
                    <a:pt x="81" y="51"/>
                  </a:lnTo>
                  <a:lnTo>
                    <a:pt x="68" y="40"/>
                  </a:lnTo>
                  <a:lnTo>
                    <a:pt x="54" y="27"/>
                  </a:lnTo>
                  <a:lnTo>
                    <a:pt x="41" y="14"/>
                  </a:lnTo>
                  <a:lnTo>
                    <a:pt x="27" y="0"/>
                  </a:lnTo>
                  <a:lnTo>
                    <a:pt x="14" y="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4277" y="1792"/>
              <a:ext cx="81" cy="79"/>
            </a:xfrm>
            <a:custGeom>
              <a:avLst/>
              <a:gdLst>
                <a:gd name="T0" fmla="*/ 81 w 81"/>
                <a:gd name="T1" fmla="*/ 61 h 79"/>
                <a:gd name="T2" fmla="*/ 54 w 81"/>
                <a:gd name="T3" fmla="*/ 32 h 79"/>
                <a:gd name="T4" fmla="*/ 40 w 81"/>
                <a:gd name="T5" fmla="*/ 16 h 79"/>
                <a:gd name="T6" fmla="*/ 26 w 81"/>
                <a:gd name="T7" fmla="*/ 0 h 79"/>
                <a:gd name="T8" fmla="*/ 13 w 81"/>
                <a:gd name="T9" fmla="*/ 5 h 79"/>
                <a:gd name="T10" fmla="*/ 0 w 81"/>
                <a:gd name="T11" fmla="*/ 11 h 79"/>
                <a:gd name="T12" fmla="*/ 11 w 81"/>
                <a:gd name="T13" fmla="*/ 28 h 79"/>
                <a:gd name="T14" fmla="*/ 24 w 81"/>
                <a:gd name="T15" fmla="*/ 45 h 79"/>
                <a:gd name="T16" fmla="*/ 38 w 81"/>
                <a:gd name="T17" fmla="*/ 62 h 79"/>
                <a:gd name="T18" fmla="*/ 53 w 81"/>
                <a:gd name="T19" fmla="*/ 79 h 79"/>
                <a:gd name="T20" fmla="*/ 67 w 81"/>
                <a:gd name="T21" fmla="*/ 69 h 79"/>
                <a:gd name="T22" fmla="*/ 81 w 81"/>
                <a:gd name="T23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79">
                  <a:moveTo>
                    <a:pt x="81" y="61"/>
                  </a:moveTo>
                  <a:lnTo>
                    <a:pt x="54" y="32"/>
                  </a:lnTo>
                  <a:lnTo>
                    <a:pt x="40" y="16"/>
                  </a:lnTo>
                  <a:lnTo>
                    <a:pt x="26" y="0"/>
                  </a:lnTo>
                  <a:lnTo>
                    <a:pt x="13" y="5"/>
                  </a:lnTo>
                  <a:lnTo>
                    <a:pt x="0" y="11"/>
                  </a:lnTo>
                  <a:lnTo>
                    <a:pt x="11" y="28"/>
                  </a:lnTo>
                  <a:lnTo>
                    <a:pt x="24" y="45"/>
                  </a:lnTo>
                  <a:lnTo>
                    <a:pt x="38" y="62"/>
                  </a:lnTo>
                  <a:lnTo>
                    <a:pt x="53" y="79"/>
                  </a:lnTo>
                  <a:lnTo>
                    <a:pt x="67" y="69"/>
                  </a:lnTo>
                  <a:lnTo>
                    <a:pt x="81" y="6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4329" y="1853"/>
              <a:ext cx="67" cy="56"/>
            </a:xfrm>
            <a:custGeom>
              <a:avLst/>
              <a:gdLst>
                <a:gd name="T0" fmla="*/ 30 w 67"/>
                <a:gd name="T1" fmla="*/ 0 h 56"/>
                <a:gd name="T2" fmla="*/ 23 w 67"/>
                <a:gd name="T3" fmla="*/ 4 h 56"/>
                <a:gd name="T4" fmla="*/ 15 w 67"/>
                <a:gd name="T5" fmla="*/ 9 h 56"/>
                <a:gd name="T6" fmla="*/ 7 w 67"/>
                <a:gd name="T7" fmla="*/ 13 h 56"/>
                <a:gd name="T8" fmla="*/ 0 w 67"/>
                <a:gd name="T9" fmla="*/ 18 h 56"/>
                <a:gd name="T10" fmla="*/ 18 w 67"/>
                <a:gd name="T11" fmla="*/ 38 h 56"/>
                <a:gd name="T12" fmla="*/ 37 w 67"/>
                <a:gd name="T13" fmla="*/ 56 h 56"/>
                <a:gd name="T14" fmla="*/ 44 w 67"/>
                <a:gd name="T15" fmla="*/ 51 h 56"/>
                <a:gd name="T16" fmla="*/ 52 w 67"/>
                <a:gd name="T17" fmla="*/ 47 h 56"/>
                <a:gd name="T18" fmla="*/ 60 w 67"/>
                <a:gd name="T19" fmla="*/ 41 h 56"/>
                <a:gd name="T20" fmla="*/ 67 w 67"/>
                <a:gd name="T21" fmla="*/ 37 h 56"/>
                <a:gd name="T22" fmla="*/ 49 w 67"/>
                <a:gd name="T23" fmla="*/ 19 h 56"/>
                <a:gd name="T24" fmla="*/ 30 w 67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6">
                  <a:moveTo>
                    <a:pt x="30" y="0"/>
                  </a:moveTo>
                  <a:lnTo>
                    <a:pt x="23" y="4"/>
                  </a:lnTo>
                  <a:lnTo>
                    <a:pt x="15" y="9"/>
                  </a:lnTo>
                  <a:lnTo>
                    <a:pt x="7" y="13"/>
                  </a:lnTo>
                  <a:lnTo>
                    <a:pt x="0" y="18"/>
                  </a:lnTo>
                  <a:lnTo>
                    <a:pt x="18" y="38"/>
                  </a:lnTo>
                  <a:lnTo>
                    <a:pt x="37" y="56"/>
                  </a:lnTo>
                  <a:lnTo>
                    <a:pt x="44" y="51"/>
                  </a:lnTo>
                  <a:lnTo>
                    <a:pt x="52" y="47"/>
                  </a:lnTo>
                  <a:lnTo>
                    <a:pt x="60" y="41"/>
                  </a:lnTo>
                  <a:lnTo>
                    <a:pt x="67" y="37"/>
                  </a:lnTo>
                  <a:lnTo>
                    <a:pt x="49" y="1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4329" y="1851"/>
              <a:ext cx="67" cy="59"/>
            </a:xfrm>
            <a:custGeom>
              <a:avLst/>
              <a:gdLst>
                <a:gd name="T0" fmla="*/ 27 w 67"/>
                <a:gd name="T1" fmla="*/ 0 h 59"/>
                <a:gd name="T2" fmla="*/ 14 w 67"/>
                <a:gd name="T3" fmla="*/ 8 h 59"/>
                <a:gd name="T4" fmla="*/ 0 w 67"/>
                <a:gd name="T5" fmla="*/ 18 h 59"/>
                <a:gd name="T6" fmla="*/ 9 w 67"/>
                <a:gd name="T7" fmla="*/ 28 h 59"/>
                <a:gd name="T8" fmla="*/ 20 w 67"/>
                <a:gd name="T9" fmla="*/ 39 h 59"/>
                <a:gd name="T10" fmla="*/ 31 w 67"/>
                <a:gd name="T11" fmla="*/ 49 h 59"/>
                <a:gd name="T12" fmla="*/ 41 w 67"/>
                <a:gd name="T13" fmla="*/ 59 h 59"/>
                <a:gd name="T14" fmla="*/ 48 w 67"/>
                <a:gd name="T15" fmla="*/ 54 h 59"/>
                <a:gd name="T16" fmla="*/ 55 w 67"/>
                <a:gd name="T17" fmla="*/ 50 h 59"/>
                <a:gd name="T18" fmla="*/ 61 w 67"/>
                <a:gd name="T19" fmla="*/ 45 h 59"/>
                <a:gd name="T20" fmla="*/ 67 w 67"/>
                <a:gd name="T21" fmla="*/ 41 h 59"/>
                <a:gd name="T22" fmla="*/ 58 w 67"/>
                <a:gd name="T23" fmla="*/ 32 h 59"/>
                <a:gd name="T24" fmla="*/ 47 w 67"/>
                <a:gd name="T25" fmla="*/ 22 h 59"/>
                <a:gd name="T26" fmla="*/ 37 w 67"/>
                <a:gd name="T27" fmla="*/ 11 h 59"/>
                <a:gd name="T28" fmla="*/ 27 w 67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59">
                  <a:moveTo>
                    <a:pt x="27" y="0"/>
                  </a:moveTo>
                  <a:lnTo>
                    <a:pt x="14" y="8"/>
                  </a:lnTo>
                  <a:lnTo>
                    <a:pt x="0" y="18"/>
                  </a:lnTo>
                  <a:lnTo>
                    <a:pt x="9" y="28"/>
                  </a:lnTo>
                  <a:lnTo>
                    <a:pt x="20" y="39"/>
                  </a:lnTo>
                  <a:lnTo>
                    <a:pt x="31" y="49"/>
                  </a:lnTo>
                  <a:lnTo>
                    <a:pt x="41" y="59"/>
                  </a:lnTo>
                  <a:lnTo>
                    <a:pt x="48" y="54"/>
                  </a:lnTo>
                  <a:lnTo>
                    <a:pt x="55" y="50"/>
                  </a:lnTo>
                  <a:lnTo>
                    <a:pt x="61" y="45"/>
                  </a:lnTo>
                  <a:lnTo>
                    <a:pt x="67" y="41"/>
                  </a:lnTo>
                  <a:lnTo>
                    <a:pt x="58" y="32"/>
                  </a:lnTo>
                  <a:lnTo>
                    <a:pt x="47" y="22"/>
                  </a:lnTo>
                  <a:lnTo>
                    <a:pt x="37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4439" y="1947"/>
              <a:ext cx="85" cy="85"/>
            </a:xfrm>
            <a:custGeom>
              <a:avLst/>
              <a:gdLst>
                <a:gd name="T0" fmla="*/ 16 w 85"/>
                <a:gd name="T1" fmla="*/ 9 h 85"/>
                <a:gd name="T2" fmla="*/ 11 w 85"/>
                <a:gd name="T3" fmla="*/ 15 h 85"/>
                <a:gd name="T4" fmla="*/ 6 w 85"/>
                <a:gd name="T5" fmla="*/ 21 h 85"/>
                <a:gd name="T6" fmla="*/ 2 w 85"/>
                <a:gd name="T7" fmla="*/ 29 h 85"/>
                <a:gd name="T8" fmla="*/ 0 w 85"/>
                <a:gd name="T9" fmla="*/ 37 h 85"/>
                <a:gd name="T10" fmla="*/ 0 w 85"/>
                <a:gd name="T11" fmla="*/ 45 h 85"/>
                <a:gd name="T12" fmla="*/ 2 w 85"/>
                <a:gd name="T13" fmla="*/ 54 h 85"/>
                <a:gd name="T14" fmla="*/ 4 w 85"/>
                <a:gd name="T15" fmla="*/ 61 h 85"/>
                <a:gd name="T16" fmla="*/ 9 w 85"/>
                <a:gd name="T17" fmla="*/ 68 h 85"/>
                <a:gd name="T18" fmla="*/ 15 w 85"/>
                <a:gd name="T19" fmla="*/ 75 h 85"/>
                <a:gd name="T20" fmla="*/ 22 w 85"/>
                <a:gd name="T21" fmla="*/ 79 h 85"/>
                <a:gd name="T22" fmla="*/ 29 w 85"/>
                <a:gd name="T23" fmla="*/ 83 h 85"/>
                <a:gd name="T24" fmla="*/ 37 w 85"/>
                <a:gd name="T25" fmla="*/ 85 h 85"/>
                <a:gd name="T26" fmla="*/ 45 w 85"/>
                <a:gd name="T27" fmla="*/ 85 h 85"/>
                <a:gd name="T28" fmla="*/ 53 w 85"/>
                <a:gd name="T29" fmla="*/ 84 h 85"/>
                <a:gd name="T30" fmla="*/ 61 w 85"/>
                <a:gd name="T31" fmla="*/ 81 h 85"/>
                <a:gd name="T32" fmla="*/ 69 w 85"/>
                <a:gd name="T33" fmla="*/ 76 h 85"/>
                <a:gd name="T34" fmla="*/ 75 w 85"/>
                <a:gd name="T35" fmla="*/ 71 h 85"/>
                <a:gd name="T36" fmla="*/ 80 w 85"/>
                <a:gd name="T37" fmla="*/ 64 h 85"/>
                <a:gd name="T38" fmla="*/ 83 w 85"/>
                <a:gd name="T39" fmla="*/ 56 h 85"/>
                <a:gd name="T40" fmla="*/ 85 w 85"/>
                <a:gd name="T41" fmla="*/ 48 h 85"/>
                <a:gd name="T42" fmla="*/ 85 w 85"/>
                <a:gd name="T43" fmla="*/ 40 h 85"/>
                <a:gd name="T44" fmla="*/ 84 w 85"/>
                <a:gd name="T45" fmla="*/ 32 h 85"/>
                <a:gd name="T46" fmla="*/ 81 w 85"/>
                <a:gd name="T47" fmla="*/ 24 h 85"/>
                <a:gd name="T48" fmla="*/ 76 w 85"/>
                <a:gd name="T49" fmla="*/ 17 h 85"/>
                <a:gd name="T50" fmla="*/ 70 w 85"/>
                <a:gd name="T51" fmla="*/ 10 h 85"/>
                <a:gd name="T52" fmla="*/ 64 w 85"/>
                <a:gd name="T53" fmla="*/ 6 h 85"/>
                <a:gd name="T54" fmla="*/ 56 w 85"/>
                <a:gd name="T55" fmla="*/ 2 h 85"/>
                <a:gd name="T56" fmla="*/ 48 w 85"/>
                <a:gd name="T57" fmla="*/ 1 h 85"/>
                <a:gd name="T58" fmla="*/ 40 w 85"/>
                <a:gd name="T59" fmla="*/ 0 h 85"/>
                <a:gd name="T60" fmla="*/ 32 w 85"/>
                <a:gd name="T61" fmla="*/ 1 h 85"/>
                <a:gd name="T62" fmla="*/ 24 w 85"/>
                <a:gd name="T63" fmla="*/ 4 h 85"/>
                <a:gd name="T64" fmla="*/ 16 w 85"/>
                <a:gd name="T6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85">
                  <a:moveTo>
                    <a:pt x="16" y="9"/>
                  </a:moveTo>
                  <a:lnTo>
                    <a:pt x="11" y="15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2" y="54"/>
                  </a:lnTo>
                  <a:lnTo>
                    <a:pt x="4" y="61"/>
                  </a:lnTo>
                  <a:lnTo>
                    <a:pt x="9" y="68"/>
                  </a:lnTo>
                  <a:lnTo>
                    <a:pt x="15" y="75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37" y="85"/>
                  </a:lnTo>
                  <a:lnTo>
                    <a:pt x="45" y="85"/>
                  </a:lnTo>
                  <a:lnTo>
                    <a:pt x="53" y="84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5" y="71"/>
                  </a:lnTo>
                  <a:lnTo>
                    <a:pt x="80" y="64"/>
                  </a:lnTo>
                  <a:lnTo>
                    <a:pt x="83" y="56"/>
                  </a:lnTo>
                  <a:lnTo>
                    <a:pt x="85" y="48"/>
                  </a:lnTo>
                  <a:lnTo>
                    <a:pt x="85" y="40"/>
                  </a:lnTo>
                  <a:lnTo>
                    <a:pt x="84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6" y="2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4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4353" y="2054"/>
              <a:ext cx="78" cy="78"/>
            </a:xfrm>
            <a:custGeom>
              <a:avLst/>
              <a:gdLst>
                <a:gd name="T0" fmla="*/ 15 w 78"/>
                <a:gd name="T1" fmla="*/ 8 h 78"/>
                <a:gd name="T2" fmla="*/ 10 w 78"/>
                <a:gd name="T3" fmla="*/ 14 h 78"/>
                <a:gd name="T4" fmla="*/ 5 w 78"/>
                <a:gd name="T5" fmla="*/ 20 h 78"/>
                <a:gd name="T6" fmla="*/ 2 w 78"/>
                <a:gd name="T7" fmla="*/ 27 h 78"/>
                <a:gd name="T8" fmla="*/ 0 w 78"/>
                <a:gd name="T9" fmla="*/ 34 h 78"/>
                <a:gd name="T10" fmla="*/ 0 w 78"/>
                <a:gd name="T11" fmla="*/ 42 h 78"/>
                <a:gd name="T12" fmla="*/ 1 w 78"/>
                <a:gd name="T13" fmla="*/ 49 h 78"/>
                <a:gd name="T14" fmla="*/ 4 w 78"/>
                <a:gd name="T15" fmla="*/ 57 h 78"/>
                <a:gd name="T16" fmla="*/ 8 w 78"/>
                <a:gd name="T17" fmla="*/ 63 h 78"/>
                <a:gd name="T18" fmla="*/ 13 w 78"/>
                <a:gd name="T19" fmla="*/ 69 h 78"/>
                <a:gd name="T20" fmla="*/ 19 w 78"/>
                <a:gd name="T21" fmla="*/ 73 h 78"/>
                <a:gd name="T22" fmla="*/ 27 w 78"/>
                <a:gd name="T23" fmla="*/ 77 h 78"/>
                <a:gd name="T24" fmla="*/ 34 w 78"/>
                <a:gd name="T25" fmla="*/ 78 h 78"/>
                <a:gd name="T26" fmla="*/ 42 w 78"/>
                <a:gd name="T27" fmla="*/ 78 h 78"/>
                <a:gd name="T28" fmla="*/ 49 w 78"/>
                <a:gd name="T29" fmla="*/ 77 h 78"/>
                <a:gd name="T30" fmla="*/ 56 w 78"/>
                <a:gd name="T31" fmla="*/ 74 h 78"/>
                <a:gd name="T32" fmla="*/ 63 w 78"/>
                <a:gd name="T33" fmla="*/ 70 h 78"/>
                <a:gd name="T34" fmla="*/ 69 w 78"/>
                <a:gd name="T35" fmla="*/ 65 h 78"/>
                <a:gd name="T36" fmla="*/ 73 w 78"/>
                <a:gd name="T37" fmla="*/ 59 h 78"/>
                <a:gd name="T38" fmla="*/ 76 w 78"/>
                <a:gd name="T39" fmla="*/ 52 h 78"/>
                <a:gd name="T40" fmla="*/ 78 w 78"/>
                <a:gd name="T41" fmla="*/ 45 h 78"/>
                <a:gd name="T42" fmla="*/ 78 w 78"/>
                <a:gd name="T43" fmla="*/ 37 h 78"/>
                <a:gd name="T44" fmla="*/ 77 w 78"/>
                <a:gd name="T45" fmla="*/ 30 h 78"/>
                <a:gd name="T46" fmla="*/ 74 w 78"/>
                <a:gd name="T47" fmla="*/ 22 h 78"/>
                <a:gd name="T48" fmla="*/ 70 w 78"/>
                <a:gd name="T49" fmla="*/ 15 h 78"/>
                <a:gd name="T50" fmla="*/ 65 w 78"/>
                <a:gd name="T51" fmla="*/ 10 h 78"/>
                <a:gd name="T52" fmla="*/ 58 w 78"/>
                <a:gd name="T53" fmla="*/ 5 h 78"/>
                <a:gd name="T54" fmla="*/ 51 w 78"/>
                <a:gd name="T55" fmla="*/ 2 h 78"/>
                <a:gd name="T56" fmla="*/ 45 w 78"/>
                <a:gd name="T57" fmla="*/ 0 h 78"/>
                <a:gd name="T58" fmla="*/ 37 w 78"/>
                <a:gd name="T59" fmla="*/ 0 h 78"/>
                <a:gd name="T60" fmla="*/ 29 w 78"/>
                <a:gd name="T61" fmla="*/ 1 h 78"/>
                <a:gd name="T62" fmla="*/ 22 w 78"/>
                <a:gd name="T63" fmla="*/ 4 h 78"/>
                <a:gd name="T64" fmla="*/ 15 w 78"/>
                <a:gd name="T65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15" y="8"/>
                  </a:moveTo>
                  <a:lnTo>
                    <a:pt x="10" y="14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" y="49"/>
                  </a:lnTo>
                  <a:lnTo>
                    <a:pt x="4" y="57"/>
                  </a:lnTo>
                  <a:lnTo>
                    <a:pt x="8" y="63"/>
                  </a:lnTo>
                  <a:lnTo>
                    <a:pt x="13" y="69"/>
                  </a:lnTo>
                  <a:lnTo>
                    <a:pt x="19" y="73"/>
                  </a:lnTo>
                  <a:lnTo>
                    <a:pt x="27" y="77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49" y="77"/>
                  </a:lnTo>
                  <a:lnTo>
                    <a:pt x="56" y="74"/>
                  </a:lnTo>
                  <a:lnTo>
                    <a:pt x="63" y="70"/>
                  </a:lnTo>
                  <a:lnTo>
                    <a:pt x="69" y="65"/>
                  </a:lnTo>
                  <a:lnTo>
                    <a:pt x="73" y="59"/>
                  </a:lnTo>
                  <a:lnTo>
                    <a:pt x="76" y="52"/>
                  </a:lnTo>
                  <a:lnTo>
                    <a:pt x="78" y="45"/>
                  </a:lnTo>
                  <a:lnTo>
                    <a:pt x="78" y="37"/>
                  </a:lnTo>
                  <a:lnTo>
                    <a:pt x="77" y="30"/>
                  </a:lnTo>
                  <a:lnTo>
                    <a:pt x="74" y="22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8" y="5"/>
                  </a:lnTo>
                  <a:lnTo>
                    <a:pt x="51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4197" y="1924"/>
              <a:ext cx="119" cy="120"/>
            </a:xfrm>
            <a:custGeom>
              <a:avLst/>
              <a:gdLst>
                <a:gd name="T0" fmla="*/ 23 w 119"/>
                <a:gd name="T1" fmla="*/ 13 h 120"/>
                <a:gd name="T2" fmla="*/ 14 w 119"/>
                <a:gd name="T3" fmla="*/ 21 h 120"/>
                <a:gd name="T4" fmla="*/ 7 w 119"/>
                <a:gd name="T5" fmla="*/ 31 h 120"/>
                <a:gd name="T6" fmla="*/ 3 w 119"/>
                <a:gd name="T7" fmla="*/ 41 h 120"/>
                <a:gd name="T8" fmla="*/ 1 w 119"/>
                <a:gd name="T9" fmla="*/ 52 h 120"/>
                <a:gd name="T10" fmla="*/ 0 w 119"/>
                <a:gd name="T11" fmla="*/ 64 h 120"/>
                <a:gd name="T12" fmla="*/ 2 w 119"/>
                <a:gd name="T13" fmla="*/ 75 h 120"/>
                <a:gd name="T14" fmla="*/ 3 w 119"/>
                <a:gd name="T15" fmla="*/ 81 h 120"/>
                <a:gd name="T16" fmla="*/ 6 w 119"/>
                <a:gd name="T17" fmla="*/ 86 h 120"/>
                <a:gd name="T18" fmla="*/ 9 w 119"/>
                <a:gd name="T19" fmla="*/ 91 h 120"/>
                <a:gd name="T20" fmla="*/ 12 w 119"/>
                <a:gd name="T21" fmla="*/ 96 h 120"/>
                <a:gd name="T22" fmla="*/ 20 w 119"/>
                <a:gd name="T23" fmla="*/ 105 h 120"/>
                <a:gd name="T24" fmla="*/ 30 w 119"/>
                <a:gd name="T25" fmla="*/ 112 h 120"/>
                <a:gd name="T26" fmla="*/ 41 w 119"/>
                <a:gd name="T27" fmla="*/ 117 h 120"/>
                <a:gd name="T28" fmla="*/ 52 w 119"/>
                <a:gd name="T29" fmla="*/ 120 h 120"/>
                <a:gd name="T30" fmla="*/ 63 w 119"/>
                <a:gd name="T31" fmla="*/ 120 h 120"/>
                <a:gd name="T32" fmla="*/ 74 w 119"/>
                <a:gd name="T33" fmla="*/ 118 h 120"/>
                <a:gd name="T34" fmla="*/ 80 w 119"/>
                <a:gd name="T35" fmla="*/ 116 h 120"/>
                <a:gd name="T36" fmla="*/ 85 w 119"/>
                <a:gd name="T37" fmla="*/ 114 h 120"/>
                <a:gd name="T38" fmla="*/ 91 w 119"/>
                <a:gd name="T39" fmla="*/ 111 h 120"/>
                <a:gd name="T40" fmla="*/ 96 w 119"/>
                <a:gd name="T41" fmla="*/ 107 h 120"/>
                <a:gd name="T42" fmla="*/ 105 w 119"/>
                <a:gd name="T43" fmla="*/ 99 h 120"/>
                <a:gd name="T44" fmla="*/ 111 w 119"/>
                <a:gd name="T45" fmla="*/ 90 h 120"/>
                <a:gd name="T46" fmla="*/ 116 w 119"/>
                <a:gd name="T47" fmla="*/ 79 h 120"/>
                <a:gd name="T48" fmla="*/ 119 w 119"/>
                <a:gd name="T49" fmla="*/ 68 h 120"/>
                <a:gd name="T50" fmla="*/ 119 w 119"/>
                <a:gd name="T51" fmla="*/ 56 h 120"/>
                <a:gd name="T52" fmla="*/ 117 w 119"/>
                <a:gd name="T53" fmla="*/ 45 h 120"/>
                <a:gd name="T54" fmla="*/ 113 w 119"/>
                <a:gd name="T55" fmla="*/ 34 h 120"/>
                <a:gd name="T56" fmla="*/ 111 w 119"/>
                <a:gd name="T57" fmla="*/ 29 h 120"/>
                <a:gd name="T58" fmla="*/ 107 w 119"/>
                <a:gd name="T59" fmla="*/ 24 h 120"/>
                <a:gd name="T60" fmla="*/ 99 w 119"/>
                <a:gd name="T61" fmla="*/ 15 h 120"/>
                <a:gd name="T62" fmla="*/ 89 w 119"/>
                <a:gd name="T63" fmla="*/ 8 h 120"/>
                <a:gd name="T64" fmla="*/ 79 w 119"/>
                <a:gd name="T65" fmla="*/ 4 h 120"/>
                <a:gd name="T66" fmla="*/ 67 w 119"/>
                <a:gd name="T67" fmla="*/ 1 h 120"/>
                <a:gd name="T68" fmla="*/ 56 w 119"/>
                <a:gd name="T69" fmla="*/ 0 h 120"/>
                <a:gd name="T70" fmla="*/ 45 w 119"/>
                <a:gd name="T71" fmla="*/ 3 h 120"/>
                <a:gd name="T72" fmla="*/ 39 w 119"/>
                <a:gd name="T73" fmla="*/ 4 h 120"/>
                <a:gd name="T74" fmla="*/ 33 w 119"/>
                <a:gd name="T75" fmla="*/ 7 h 120"/>
                <a:gd name="T76" fmla="*/ 28 w 119"/>
                <a:gd name="T77" fmla="*/ 9 h 120"/>
                <a:gd name="T78" fmla="*/ 23 w 119"/>
                <a:gd name="T79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120">
                  <a:moveTo>
                    <a:pt x="23" y="13"/>
                  </a:moveTo>
                  <a:lnTo>
                    <a:pt x="14" y="21"/>
                  </a:lnTo>
                  <a:lnTo>
                    <a:pt x="7" y="31"/>
                  </a:lnTo>
                  <a:lnTo>
                    <a:pt x="3" y="41"/>
                  </a:lnTo>
                  <a:lnTo>
                    <a:pt x="1" y="52"/>
                  </a:lnTo>
                  <a:lnTo>
                    <a:pt x="0" y="64"/>
                  </a:lnTo>
                  <a:lnTo>
                    <a:pt x="2" y="75"/>
                  </a:lnTo>
                  <a:lnTo>
                    <a:pt x="3" y="81"/>
                  </a:lnTo>
                  <a:lnTo>
                    <a:pt x="6" y="86"/>
                  </a:lnTo>
                  <a:lnTo>
                    <a:pt x="9" y="91"/>
                  </a:lnTo>
                  <a:lnTo>
                    <a:pt x="12" y="96"/>
                  </a:lnTo>
                  <a:lnTo>
                    <a:pt x="20" y="105"/>
                  </a:lnTo>
                  <a:lnTo>
                    <a:pt x="30" y="112"/>
                  </a:lnTo>
                  <a:lnTo>
                    <a:pt x="41" y="117"/>
                  </a:lnTo>
                  <a:lnTo>
                    <a:pt x="52" y="120"/>
                  </a:lnTo>
                  <a:lnTo>
                    <a:pt x="63" y="120"/>
                  </a:lnTo>
                  <a:lnTo>
                    <a:pt x="74" y="118"/>
                  </a:lnTo>
                  <a:lnTo>
                    <a:pt x="80" y="116"/>
                  </a:lnTo>
                  <a:lnTo>
                    <a:pt x="85" y="114"/>
                  </a:lnTo>
                  <a:lnTo>
                    <a:pt x="91" y="111"/>
                  </a:lnTo>
                  <a:lnTo>
                    <a:pt x="96" y="107"/>
                  </a:lnTo>
                  <a:lnTo>
                    <a:pt x="105" y="99"/>
                  </a:lnTo>
                  <a:lnTo>
                    <a:pt x="111" y="90"/>
                  </a:lnTo>
                  <a:lnTo>
                    <a:pt x="116" y="79"/>
                  </a:lnTo>
                  <a:lnTo>
                    <a:pt x="119" y="68"/>
                  </a:lnTo>
                  <a:lnTo>
                    <a:pt x="119" y="56"/>
                  </a:lnTo>
                  <a:lnTo>
                    <a:pt x="117" y="45"/>
                  </a:lnTo>
                  <a:lnTo>
                    <a:pt x="113" y="34"/>
                  </a:lnTo>
                  <a:lnTo>
                    <a:pt x="111" y="29"/>
                  </a:lnTo>
                  <a:lnTo>
                    <a:pt x="107" y="24"/>
                  </a:lnTo>
                  <a:lnTo>
                    <a:pt x="99" y="15"/>
                  </a:lnTo>
                  <a:lnTo>
                    <a:pt x="89" y="8"/>
                  </a:lnTo>
                  <a:lnTo>
                    <a:pt x="79" y="4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9" y="4"/>
                  </a:lnTo>
                  <a:lnTo>
                    <a:pt x="33" y="7"/>
                  </a:lnTo>
                  <a:lnTo>
                    <a:pt x="28" y="9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753" y="2141"/>
              <a:ext cx="3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1200" b="1" dirty="0" err="1">
                  <a:latin typeface="Segoe UI" panose="020B0502040204020203" pitchFamily="34" charset="0"/>
                </a:rPr>
                <a:t>WebApp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3281" y="1753"/>
              <a:ext cx="454" cy="455"/>
            </a:xfrm>
            <a:custGeom>
              <a:avLst/>
              <a:gdLst>
                <a:gd name="T0" fmla="*/ 319 w 454"/>
                <a:gd name="T1" fmla="*/ 403 h 455"/>
                <a:gd name="T2" fmla="*/ 274 w 454"/>
                <a:gd name="T3" fmla="*/ 420 h 455"/>
                <a:gd name="T4" fmla="*/ 227 w 454"/>
                <a:gd name="T5" fmla="*/ 425 h 455"/>
                <a:gd name="T6" fmla="*/ 194 w 454"/>
                <a:gd name="T7" fmla="*/ 423 h 455"/>
                <a:gd name="T8" fmla="*/ 162 w 454"/>
                <a:gd name="T9" fmla="*/ 414 h 455"/>
                <a:gd name="T10" fmla="*/ 131 w 454"/>
                <a:gd name="T11" fmla="*/ 401 h 455"/>
                <a:gd name="T12" fmla="*/ 103 w 454"/>
                <a:gd name="T13" fmla="*/ 382 h 455"/>
                <a:gd name="T14" fmla="*/ 77 w 454"/>
                <a:gd name="T15" fmla="*/ 357 h 455"/>
                <a:gd name="T16" fmla="*/ 49 w 454"/>
                <a:gd name="T17" fmla="*/ 314 h 455"/>
                <a:gd name="T18" fmla="*/ 32 w 454"/>
                <a:gd name="T19" fmla="*/ 258 h 455"/>
                <a:gd name="T20" fmla="*/ 31 w 454"/>
                <a:gd name="T21" fmla="*/ 202 h 455"/>
                <a:gd name="T22" fmla="*/ 46 w 454"/>
                <a:gd name="T23" fmla="*/ 147 h 455"/>
                <a:gd name="T24" fmla="*/ 77 w 454"/>
                <a:gd name="T25" fmla="*/ 98 h 455"/>
                <a:gd name="T26" fmla="*/ 120 w 454"/>
                <a:gd name="T27" fmla="*/ 61 h 455"/>
                <a:gd name="T28" fmla="*/ 165 w 454"/>
                <a:gd name="T29" fmla="*/ 40 h 455"/>
                <a:gd name="T30" fmla="*/ 211 w 454"/>
                <a:gd name="T31" fmla="*/ 31 h 455"/>
                <a:gd name="T32" fmla="*/ 249 w 454"/>
                <a:gd name="T33" fmla="*/ 31 h 455"/>
                <a:gd name="T34" fmla="*/ 282 w 454"/>
                <a:gd name="T35" fmla="*/ 38 h 455"/>
                <a:gd name="T36" fmla="*/ 313 w 454"/>
                <a:gd name="T37" fmla="*/ 50 h 455"/>
                <a:gd name="T38" fmla="*/ 342 w 454"/>
                <a:gd name="T39" fmla="*/ 67 h 455"/>
                <a:gd name="T40" fmla="*/ 369 w 454"/>
                <a:gd name="T41" fmla="*/ 90 h 455"/>
                <a:gd name="T42" fmla="*/ 405 w 454"/>
                <a:gd name="T43" fmla="*/ 142 h 455"/>
                <a:gd name="T44" fmla="*/ 422 w 454"/>
                <a:gd name="T45" fmla="*/ 197 h 455"/>
                <a:gd name="T46" fmla="*/ 423 w 454"/>
                <a:gd name="T47" fmla="*/ 254 h 455"/>
                <a:gd name="T48" fmla="*/ 408 w 454"/>
                <a:gd name="T49" fmla="*/ 308 h 455"/>
                <a:gd name="T50" fmla="*/ 376 w 454"/>
                <a:gd name="T51" fmla="*/ 358 h 455"/>
                <a:gd name="T52" fmla="*/ 347 w 454"/>
                <a:gd name="T53" fmla="*/ 385 h 455"/>
                <a:gd name="T54" fmla="*/ 390 w 454"/>
                <a:gd name="T55" fmla="*/ 69 h 455"/>
                <a:gd name="T56" fmla="*/ 359 w 454"/>
                <a:gd name="T57" fmla="*/ 43 h 455"/>
                <a:gd name="T58" fmla="*/ 326 w 454"/>
                <a:gd name="T59" fmla="*/ 23 h 455"/>
                <a:gd name="T60" fmla="*/ 290 w 454"/>
                <a:gd name="T61" fmla="*/ 9 h 455"/>
                <a:gd name="T62" fmla="*/ 252 w 454"/>
                <a:gd name="T63" fmla="*/ 2 h 455"/>
                <a:gd name="T64" fmla="*/ 209 w 454"/>
                <a:gd name="T65" fmla="*/ 1 h 455"/>
                <a:gd name="T66" fmla="*/ 155 w 454"/>
                <a:gd name="T67" fmla="*/ 12 h 455"/>
                <a:gd name="T68" fmla="*/ 104 w 454"/>
                <a:gd name="T69" fmla="*/ 36 h 455"/>
                <a:gd name="T70" fmla="*/ 55 w 454"/>
                <a:gd name="T71" fmla="*/ 79 h 455"/>
                <a:gd name="T72" fmla="*/ 19 w 454"/>
                <a:gd name="T73" fmla="*/ 135 h 455"/>
                <a:gd name="T74" fmla="*/ 2 w 454"/>
                <a:gd name="T75" fmla="*/ 198 h 455"/>
                <a:gd name="T76" fmla="*/ 3 w 454"/>
                <a:gd name="T77" fmla="*/ 264 h 455"/>
                <a:gd name="T78" fmla="*/ 22 w 454"/>
                <a:gd name="T79" fmla="*/ 327 h 455"/>
                <a:gd name="T80" fmla="*/ 55 w 454"/>
                <a:gd name="T81" fmla="*/ 377 h 455"/>
                <a:gd name="T82" fmla="*/ 84 w 454"/>
                <a:gd name="T83" fmla="*/ 405 h 455"/>
                <a:gd name="T84" fmla="*/ 116 w 454"/>
                <a:gd name="T85" fmla="*/ 427 h 455"/>
                <a:gd name="T86" fmla="*/ 152 w 454"/>
                <a:gd name="T87" fmla="*/ 443 h 455"/>
                <a:gd name="T88" fmla="*/ 189 w 454"/>
                <a:gd name="T89" fmla="*/ 452 h 455"/>
                <a:gd name="T90" fmla="*/ 227 w 454"/>
                <a:gd name="T91" fmla="*/ 455 h 455"/>
                <a:gd name="T92" fmla="*/ 281 w 454"/>
                <a:gd name="T93" fmla="*/ 449 h 455"/>
                <a:gd name="T94" fmla="*/ 333 w 454"/>
                <a:gd name="T95" fmla="*/ 429 h 455"/>
                <a:gd name="T96" fmla="*/ 383 w 454"/>
                <a:gd name="T97" fmla="*/ 393 h 455"/>
                <a:gd name="T98" fmla="*/ 424 w 454"/>
                <a:gd name="T99" fmla="*/ 340 h 455"/>
                <a:gd name="T100" fmla="*/ 448 w 454"/>
                <a:gd name="T101" fmla="*/ 279 h 455"/>
                <a:gd name="T102" fmla="*/ 453 w 454"/>
                <a:gd name="T103" fmla="*/ 214 h 455"/>
                <a:gd name="T104" fmla="*/ 440 w 454"/>
                <a:gd name="T105" fmla="*/ 149 h 455"/>
                <a:gd name="T106" fmla="*/ 408 w 454"/>
                <a:gd name="T107" fmla="*/ 9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4" h="455">
                  <a:moveTo>
                    <a:pt x="347" y="385"/>
                  </a:moveTo>
                  <a:lnTo>
                    <a:pt x="333" y="394"/>
                  </a:lnTo>
                  <a:lnTo>
                    <a:pt x="319" y="403"/>
                  </a:lnTo>
                  <a:lnTo>
                    <a:pt x="304" y="410"/>
                  </a:lnTo>
                  <a:lnTo>
                    <a:pt x="289" y="416"/>
                  </a:lnTo>
                  <a:lnTo>
                    <a:pt x="274" y="420"/>
                  </a:lnTo>
                  <a:lnTo>
                    <a:pt x="259" y="423"/>
                  </a:lnTo>
                  <a:lnTo>
                    <a:pt x="243" y="425"/>
                  </a:lnTo>
                  <a:lnTo>
                    <a:pt x="227" y="425"/>
                  </a:lnTo>
                  <a:lnTo>
                    <a:pt x="216" y="425"/>
                  </a:lnTo>
                  <a:lnTo>
                    <a:pt x="205" y="424"/>
                  </a:lnTo>
                  <a:lnTo>
                    <a:pt x="194" y="423"/>
                  </a:lnTo>
                  <a:lnTo>
                    <a:pt x="183" y="421"/>
                  </a:lnTo>
                  <a:lnTo>
                    <a:pt x="172" y="418"/>
                  </a:lnTo>
                  <a:lnTo>
                    <a:pt x="162" y="414"/>
                  </a:lnTo>
                  <a:lnTo>
                    <a:pt x="151" y="410"/>
                  </a:lnTo>
                  <a:lnTo>
                    <a:pt x="141" y="406"/>
                  </a:lnTo>
                  <a:lnTo>
                    <a:pt x="131" y="401"/>
                  </a:lnTo>
                  <a:lnTo>
                    <a:pt x="121" y="395"/>
                  </a:lnTo>
                  <a:lnTo>
                    <a:pt x="112" y="389"/>
                  </a:lnTo>
                  <a:lnTo>
                    <a:pt x="103" y="382"/>
                  </a:lnTo>
                  <a:lnTo>
                    <a:pt x="94" y="374"/>
                  </a:lnTo>
                  <a:lnTo>
                    <a:pt x="85" y="366"/>
                  </a:lnTo>
                  <a:lnTo>
                    <a:pt x="77" y="357"/>
                  </a:lnTo>
                  <a:lnTo>
                    <a:pt x="70" y="348"/>
                  </a:lnTo>
                  <a:lnTo>
                    <a:pt x="58" y="331"/>
                  </a:lnTo>
                  <a:lnTo>
                    <a:pt x="49" y="314"/>
                  </a:lnTo>
                  <a:lnTo>
                    <a:pt x="41" y="296"/>
                  </a:lnTo>
                  <a:lnTo>
                    <a:pt x="36" y="277"/>
                  </a:lnTo>
                  <a:lnTo>
                    <a:pt x="32" y="258"/>
                  </a:lnTo>
                  <a:lnTo>
                    <a:pt x="30" y="239"/>
                  </a:lnTo>
                  <a:lnTo>
                    <a:pt x="29" y="221"/>
                  </a:lnTo>
                  <a:lnTo>
                    <a:pt x="31" y="202"/>
                  </a:lnTo>
                  <a:lnTo>
                    <a:pt x="34" y="183"/>
                  </a:lnTo>
                  <a:lnTo>
                    <a:pt x="40" y="165"/>
                  </a:lnTo>
                  <a:lnTo>
                    <a:pt x="46" y="147"/>
                  </a:lnTo>
                  <a:lnTo>
                    <a:pt x="55" y="130"/>
                  </a:lnTo>
                  <a:lnTo>
                    <a:pt x="65" y="114"/>
                  </a:lnTo>
                  <a:lnTo>
                    <a:pt x="77" y="98"/>
                  </a:lnTo>
                  <a:lnTo>
                    <a:pt x="91" y="84"/>
                  </a:lnTo>
                  <a:lnTo>
                    <a:pt x="107" y="71"/>
                  </a:lnTo>
                  <a:lnTo>
                    <a:pt x="120" y="61"/>
                  </a:lnTo>
                  <a:lnTo>
                    <a:pt x="135" y="53"/>
                  </a:lnTo>
                  <a:lnTo>
                    <a:pt x="150" y="46"/>
                  </a:lnTo>
                  <a:lnTo>
                    <a:pt x="165" y="40"/>
                  </a:lnTo>
                  <a:lnTo>
                    <a:pt x="180" y="36"/>
                  </a:lnTo>
                  <a:lnTo>
                    <a:pt x="195" y="32"/>
                  </a:lnTo>
                  <a:lnTo>
                    <a:pt x="211" y="31"/>
                  </a:lnTo>
                  <a:lnTo>
                    <a:pt x="227" y="30"/>
                  </a:lnTo>
                  <a:lnTo>
                    <a:pt x="238" y="31"/>
                  </a:lnTo>
                  <a:lnTo>
                    <a:pt x="249" y="31"/>
                  </a:lnTo>
                  <a:lnTo>
                    <a:pt x="260" y="33"/>
                  </a:lnTo>
                  <a:lnTo>
                    <a:pt x="271" y="35"/>
                  </a:lnTo>
                  <a:lnTo>
                    <a:pt x="282" y="38"/>
                  </a:lnTo>
                  <a:lnTo>
                    <a:pt x="292" y="42"/>
                  </a:lnTo>
                  <a:lnTo>
                    <a:pt x="303" y="45"/>
                  </a:lnTo>
                  <a:lnTo>
                    <a:pt x="313" y="50"/>
                  </a:lnTo>
                  <a:lnTo>
                    <a:pt x="323" y="55"/>
                  </a:lnTo>
                  <a:lnTo>
                    <a:pt x="333" y="61"/>
                  </a:lnTo>
                  <a:lnTo>
                    <a:pt x="342" y="67"/>
                  </a:lnTo>
                  <a:lnTo>
                    <a:pt x="351" y="74"/>
                  </a:lnTo>
                  <a:lnTo>
                    <a:pt x="360" y="82"/>
                  </a:lnTo>
                  <a:lnTo>
                    <a:pt x="369" y="90"/>
                  </a:lnTo>
                  <a:lnTo>
                    <a:pt x="384" y="108"/>
                  </a:lnTo>
                  <a:lnTo>
                    <a:pt x="396" y="124"/>
                  </a:lnTo>
                  <a:lnTo>
                    <a:pt x="405" y="142"/>
                  </a:lnTo>
                  <a:lnTo>
                    <a:pt x="413" y="160"/>
                  </a:lnTo>
                  <a:lnTo>
                    <a:pt x="418" y="178"/>
                  </a:lnTo>
                  <a:lnTo>
                    <a:pt x="422" y="197"/>
                  </a:lnTo>
                  <a:lnTo>
                    <a:pt x="424" y="216"/>
                  </a:lnTo>
                  <a:lnTo>
                    <a:pt x="424" y="235"/>
                  </a:lnTo>
                  <a:lnTo>
                    <a:pt x="423" y="254"/>
                  </a:lnTo>
                  <a:lnTo>
                    <a:pt x="420" y="273"/>
                  </a:lnTo>
                  <a:lnTo>
                    <a:pt x="414" y="291"/>
                  </a:lnTo>
                  <a:lnTo>
                    <a:pt x="408" y="308"/>
                  </a:lnTo>
                  <a:lnTo>
                    <a:pt x="399" y="326"/>
                  </a:lnTo>
                  <a:lnTo>
                    <a:pt x="388" y="342"/>
                  </a:lnTo>
                  <a:lnTo>
                    <a:pt x="376" y="358"/>
                  </a:lnTo>
                  <a:lnTo>
                    <a:pt x="362" y="372"/>
                  </a:lnTo>
                  <a:lnTo>
                    <a:pt x="347" y="385"/>
                  </a:lnTo>
                  <a:lnTo>
                    <a:pt x="347" y="385"/>
                  </a:lnTo>
                  <a:close/>
                  <a:moveTo>
                    <a:pt x="408" y="90"/>
                  </a:moveTo>
                  <a:lnTo>
                    <a:pt x="399" y="79"/>
                  </a:lnTo>
                  <a:lnTo>
                    <a:pt x="390" y="69"/>
                  </a:lnTo>
                  <a:lnTo>
                    <a:pt x="380" y="59"/>
                  </a:lnTo>
                  <a:lnTo>
                    <a:pt x="370" y="51"/>
                  </a:lnTo>
                  <a:lnTo>
                    <a:pt x="359" y="43"/>
                  </a:lnTo>
                  <a:lnTo>
                    <a:pt x="349" y="36"/>
                  </a:lnTo>
                  <a:lnTo>
                    <a:pt x="337" y="29"/>
                  </a:lnTo>
                  <a:lnTo>
                    <a:pt x="326" y="23"/>
                  </a:lnTo>
                  <a:lnTo>
                    <a:pt x="314" y="18"/>
                  </a:lnTo>
                  <a:lnTo>
                    <a:pt x="302" y="13"/>
                  </a:lnTo>
                  <a:lnTo>
                    <a:pt x="290" y="9"/>
                  </a:lnTo>
                  <a:lnTo>
                    <a:pt x="277" y="6"/>
                  </a:lnTo>
                  <a:lnTo>
                    <a:pt x="265" y="4"/>
                  </a:lnTo>
                  <a:lnTo>
                    <a:pt x="252" y="2"/>
                  </a:lnTo>
                  <a:lnTo>
                    <a:pt x="240" y="1"/>
                  </a:lnTo>
                  <a:lnTo>
                    <a:pt x="227" y="0"/>
                  </a:lnTo>
                  <a:lnTo>
                    <a:pt x="209" y="1"/>
                  </a:lnTo>
                  <a:lnTo>
                    <a:pt x="191" y="3"/>
                  </a:lnTo>
                  <a:lnTo>
                    <a:pt x="173" y="7"/>
                  </a:lnTo>
                  <a:lnTo>
                    <a:pt x="155" y="12"/>
                  </a:lnTo>
                  <a:lnTo>
                    <a:pt x="138" y="19"/>
                  </a:lnTo>
                  <a:lnTo>
                    <a:pt x="121" y="27"/>
                  </a:lnTo>
                  <a:lnTo>
                    <a:pt x="104" y="36"/>
                  </a:lnTo>
                  <a:lnTo>
                    <a:pt x="89" y="47"/>
                  </a:lnTo>
                  <a:lnTo>
                    <a:pt x="71" y="62"/>
                  </a:lnTo>
                  <a:lnTo>
                    <a:pt x="55" y="79"/>
                  </a:lnTo>
                  <a:lnTo>
                    <a:pt x="41" y="97"/>
                  </a:lnTo>
                  <a:lnTo>
                    <a:pt x="30" y="116"/>
                  </a:lnTo>
                  <a:lnTo>
                    <a:pt x="19" y="135"/>
                  </a:lnTo>
                  <a:lnTo>
                    <a:pt x="11" y="155"/>
                  </a:lnTo>
                  <a:lnTo>
                    <a:pt x="6" y="176"/>
                  </a:lnTo>
                  <a:lnTo>
                    <a:pt x="2" y="198"/>
                  </a:lnTo>
                  <a:lnTo>
                    <a:pt x="0" y="219"/>
                  </a:lnTo>
                  <a:lnTo>
                    <a:pt x="0" y="242"/>
                  </a:lnTo>
                  <a:lnTo>
                    <a:pt x="3" y="264"/>
                  </a:lnTo>
                  <a:lnTo>
                    <a:pt x="7" y="285"/>
                  </a:lnTo>
                  <a:lnTo>
                    <a:pt x="14" y="306"/>
                  </a:lnTo>
                  <a:lnTo>
                    <a:pt x="22" y="327"/>
                  </a:lnTo>
                  <a:lnTo>
                    <a:pt x="33" y="347"/>
                  </a:lnTo>
                  <a:lnTo>
                    <a:pt x="46" y="366"/>
                  </a:lnTo>
                  <a:lnTo>
                    <a:pt x="55" y="377"/>
                  </a:lnTo>
                  <a:lnTo>
                    <a:pt x="64" y="387"/>
                  </a:lnTo>
                  <a:lnTo>
                    <a:pt x="74" y="396"/>
                  </a:lnTo>
                  <a:lnTo>
                    <a:pt x="84" y="405"/>
                  </a:lnTo>
                  <a:lnTo>
                    <a:pt x="95" y="413"/>
                  </a:lnTo>
                  <a:lnTo>
                    <a:pt x="105" y="420"/>
                  </a:lnTo>
                  <a:lnTo>
                    <a:pt x="116" y="427"/>
                  </a:lnTo>
                  <a:lnTo>
                    <a:pt x="128" y="432"/>
                  </a:lnTo>
                  <a:lnTo>
                    <a:pt x="140" y="438"/>
                  </a:lnTo>
                  <a:lnTo>
                    <a:pt x="152" y="443"/>
                  </a:lnTo>
                  <a:lnTo>
                    <a:pt x="164" y="446"/>
                  </a:lnTo>
                  <a:lnTo>
                    <a:pt x="177" y="449"/>
                  </a:lnTo>
                  <a:lnTo>
                    <a:pt x="189" y="452"/>
                  </a:lnTo>
                  <a:lnTo>
                    <a:pt x="202" y="453"/>
                  </a:lnTo>
                  <a:lnTo>
                    <a:pt x="214" y="455"/>
                  </a:lnTo>
                  <a:lnTo>
                    <a:pt x="227" y="455"/>
                  </a:lnTo>
                  <a:lnTo>
                    <a:pt x="245" y="455"/>
                  </a:lnTo>
                  <a:lnTo>
                    <a:pt x="263" y="452"/>
                  </a:lnTo>
                  <a:lnTo>
                    <a:pt x="281" y="449"/>
                  </a:lnTo>
                  <a:lnTo>
                    <a:pt x="299" y="444"/>
                  </a:lnTo>
                  <a:lnTo>
                    <a:pt x="316" y="437"/>
                  </a:lnTo>
                  <a:lnTo>
                    <a:pt x="333" y="429"/>
                  </a:lnTo>
                  <a:lnTo>
                    <a:pt x="349" y="420"/>
                  </a:lnTo>
                  <a:lnTo>
                    <a:pt x="365" y="408"/>
                  </a:lnTo>
                  <a:lnTo>
                    <a:pt x="383" y="393"/>
                  </a:lnTo>
                  <a:lnTo>
                    <a:pt x="398" y="377"/>
                  </a:lnTo>
                  <a:lnTo>
                    <a:pt x="413" y="359"/>
                  </a:lnTo>
                  <a:lnTo>
                    <a:pt x="424" y="340"/>
                  </a:lnTo>
                  <a:lnTo>
                    <a:pt x="434" y="320"/>
                  </a:lnTo>
                  <a:lnTo>
                    <a:pt x="442" y="300"/>
                  </a:lnTo>
                  <a:lnTo>
                    <a:pt x="448" y="279"/>
                  </a:lnTo>
                  <a:lnTo>
                    <a:pt x="452" y="258"/>
                  </a:lnTo>
                  <a:lnTo>
                    <a:pt x="454" y="236"/>
                  </a:lnTo>
                  <a:lnTo>
                    <a:pt x="453" y="214"/>
                  </a:lnTo>
                  <a:lnTo>
                    <a:pt x="451" y="192"/>
                  </a:lnTo>
                  <a:lnTo>
                    <a:pt x="447" y="171"/>
                  </a:lnTo>
                  <a:lnTo>
                    <a:pt x="440" y="149"/>
                  </a:lnTo>
                  <a:lnTo>
                    <a:pt x="432" y="129"/>
                  </a:lnTo>
                  <a:lnTo>
                    <a:pt x="421" y="109"/>
                  </a:lnTo>
                  <a:lnTo>
                    <a:pt x="408" y="90"/>
                  </a:lnTo>
                  <a:lnTo>
                    <a:pt x="408" y="9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346" y="1984"/>
              <a:ext cx="59" cy="151"/>
            </a:xfrm>
            <a:custGeom>
              <a:avLst/>
              <a:gdLst>
                <a:gd name="T0" fmla="*/ 59 w 59"/>
                <a:gd name="T1" fmla="*/ 38 h 151"/>
                <a:gd name="T2" fmla="*/ 50 w 59"/>
                <a:gd name="T3" fmla="*/ 29 h 151"/>
                <a:gd name="T4" fmla="*/ 42 w 59"/>
                <a:gd name="T5" fmla="*/ 19 h 151"/>
                <a:gd name="T6" fmla="*/ 34 w 59"/>
                <a:gd name="T7" fmla="*/ 10 h 151"/>
                <a:gd name="T8" fmla="*/ 27 w 59"/>
                <a:gd name="T9" fmla="*/ 0 h 151"/>
                <a:gd name="T10" fmla="*/ 20 w 59"/>
                <a:gd name="T11" fmla="*/ 15 h 151"/>
                <a:gd name="T12" fmla="*/ 15 w 59"/>
                <a:gd name="T13" fmla="*/ 30 h 151"/>
                <a:gd name="T14" fmla="*/ 11 w 59"/>
                <a:gd name="T15" fmla="*/ 44 h 151"/>
                <a:gd name="T16" fmla="*/ 7 w 59"/>
                <a:gd name="T17" fmla="*/ 58 h 151"/>
                <a:gd name="T18" fmla="*/ 4 w 59"/>
                <a:gd name="T19" fmla="*/ 72 h 151"/>
                <a:gd name="T20" fmla="*/ 2 w 59"/>
                <a:gd name="T21" fmla="*/ 85 h 151"/>
                <a:gd name="T22" fmla="*/ 0 w 59"/>
                <a:gd name="T23" fmla="*/ 99 h 151"/>
                <a:gd name="T24" fmla="*/ 0 w 59"/>
                <a:gd name="T25" fmla="*/ 111 h 151"/>
                <a:gd name="T26" fmla="*/ 1 w 59"/>
                <a:gd name="T27" fmla="*/ 112 h 151"/>
                <a:gd name="T28" fmla="*/ 1 w 59"/>
                <a:gd name="T29" fmla="*/ 114 h 151"/>
                <a:gd name="T30" fmla="*/ 2 w 59"/>
                <a:gd name="T31" fmla="*/ 116 h 151"/>
                <a:gd name="T32" fmla="*/ 3 w 59"/>
                <a:gd name="T33" fmla="*/ 118 h 151"/>
                <a:gd name="T34" fmla="*/ 11 w 59"/>
                <a:gd name="T35" fmla="*/ 127 h 151"/>
                <a:gd name="T36" fmla="*/ 19 w 59"/>
                <a:gd name="T37" fmla="*/ 135 h 151"/>
                <a:gd name="T38" fmla="*/ 28 w 59"/>
                <a:gd name="T39" fmla="*/ 143 h 151"/>
                <a:gd name="T40" fmla="*/ 36 w 59"/>
                <a:gd name="T41" fmla="*/ 151 h 151"/>
                <a:gd name="T42" fmla="*/ 36 w 59"/>
                <a:gd name="T43" fmla="*/ 140 h 151"/>
                <a:gd name="T44" fmla="*/ 36 w 59"/>
                <a:gd name="T45" fmla="*/ 128 h 151"/>
                <a:gd name="T46" fmla="*/ 37 w 59"/>
                <a:gd name="T47" fmla="*/ 115 h 151"/>
                <a:gd name="T48" fmla="*/ 39 w 59"/>
                <a:gd name="T49" fmla="*/ 101 h 151"/>
                <a:gd name="T50" fmla="*/ 42 w 59"/>
                <a:gd name="T51" fmla="*/ 86 h 151"/>
                <a:gd name="T52" fmla="*/ 46 w 59"/>
                <a:gd name="T53" fmla="*/ 70 h 151"/>
                <a:gd name="T54" fmla="*/ 52 w 59"/>
                <a:gd name="T55" fmla="*/ 54 h 151"/>
                <a:gd name="T56" fmla="*/ 59 w 59"/>
                <a:gd name="T57" fmla="*/ 3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151">
                  <a:moveTo>
                    <a:pt x="59" y="38"/>
                  </a:moveTo>
                  <a:lnTo>
                    <a:pt x="50" y="29"/>
                  </a:lnTo>
                  <a:lnTo>
                    <a:pt x="42" y="19"/>
                  </a:lnTo>
                  <a:lnTo>
                    <a:pt x="34" y="10"/>
                  </a:lnTo>
                  <a:lnTo>
                    <a:pt x="27" y="0"/>
                  </a:lnTo>
                  <a:lnTo>
                    <a:pt x="20" y="15"/>
                  </a:lnTo>
                  <a:lnTo>
                    <a:pt x="15" y="30"/>
                  </a:lnTo>
                  <a:lnTo>
                    <a:pt x="11" y="44"/>
                  </a:lnTo>
                  <a:lnTo>
                    <a:pt x="7" y="58"/>
                  </a:lnTo>
                  <a:lnTo>
                    <a:pt x="4" y="72"/>
                  </a:lnTo>
                  <a:lnTo>
                    <a:pt x="2" y="85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1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11" y="127"/>
                  </a:lnTo>
                  <a:lnTo>
                    <a:pt x="19" y="135"/>
                  </a:lnTo>
                  <a:lnTo>
                    <a:pt x="28" y="143"/>
                  </a:lnTo>
                  <a:lnTo>
                    <a:pt x="36" y="151"/>
                  </a:lnTo>
                  <a:lnTo>
                    <a:pt x="36" y="140"/>
                  </a:lnTo>
                  <a:lnTo>
                    <a:pt x="36" y="128"/>
                  </a:lnTo>
                  <a:lnTo>
                    <a:pt x="37" y="115"/>
                  </a:lnTo>
                  <a:lnTo>
                    <a:pt x="39" y="101"/>
                  </a:lnTo>
                  <a:lnTo>
                    <a:pt x="42" y="86"/>
                  </a:lnTo>
                  <a:lnTo>
                    <a:pt x="46" y="70"/>
                  </a:lnTo>
                  <a:lnTo>
                    <a:pt x="52" y="54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3393" y="1870"/>
              <a:ext cx="118" cy="121"/>
            </a:xfrm>
            <a:custGeom>
              <a:avLst/>
              <a:gdLst>
                <a:gd name="T0" fmla="*/ 81 w 118"/>
                <a:gd name="T1" fmla="*/ 0 h 121"/>
                <a:gd name="T2" fmla="*/ 67 w 118"/>
                <a:gd name="T3" fmla="*/ 11 h 121"/>
                <a:gd name="T4" fmla="*/ 54 w 118"/>
                <a:gd name="T5" fmla="*/ 22 h 121"/>
                <a:gd name="T6" fmla="*/ 40 w 118"/>
                <a:gd name="T7" fmla="*/ 34 h 121"/>
                <a:gd name="T8" fmla="*/ 26 w 118"/>
                <a:gd name="T9" fmla="*/ 48 h 121"/>
                <a:gd name="T10" fmla="*/ 12 w 118"/>
                <a:gd name="T11" fmla="*/ 65 h 121"/>
                <a:gd name="T12" fmla="*/ 0 w 118"/>
                <a:gd name="T13" fmla="*/ 81 h 121"/>
                <a:gd name="T14" fmla="*/ 6 w 118"/>
                <a:gd name="T15" fmla="*/ 91 h 121"/>
                <a:gd name="T16" fmla="*/ 14 w 118"/>
                <a:gd name="T17" fmla="*/ 101 h 121"/>
                <a:gd name="T18" fmla="*/ 22 w 118"/>
                <a:gd name="T19" fmla="*/ 110 h 121"/>
                <a:gd name="T20" fmla="*/ 31 w 118"/>
                <a:gd name="T21" fmla="*/ 121 h 121"/>
                <a:gd name="T22" fmla="*/ 39 w 118"/>
                <a:gd name="T23" fmla="*/ 110 h 121"/>
                <a:gd name="T24" fmla="*/ 47 w 118"/>
                <a:gd name="T25" fmla="*/ 100 h 121"/>
                <a:gd name="T26" fmla="*/ 57 w 118"/>
                <a:gd name="T27" fmla="*/ 90 h 121"/>
                <a:gd name="T28" fmla="*/ 67 w 118"/>
                <a:gd name="T29" fmla="*/ 79 h 121"/>
                <a:gd name="T30" fmla="*/ 81 w 118"/>
                <a:gd name="T31" fmla="*/ 67 h 121"/>
                <a:gd name="T32" fmla="*/ 94 w 118"/>
                <a:gd name="T33" fmla="*/ 57 h 121"/>
                <a:gd name="T34" fmla="*/ 106 w 118"/>
                <a:gd name="T35" fmla="*/ 47 h 121"/>
                <a:gd name="T36" fmla="*/ 118 w 118"/>
                <a:gd name="T37" fmla="*/ 38 h 121"/>
                <a:gd name="T38" fmla="*/ 100 w 118"/>
                <a:gd name="T39" fmla="*/ 19 h 121"/>
                <a:gd name="T40" fmla="*/ 81 w 118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21">
                  <a:moveTo>
                    <a:pt x="81" y="0"/>
                  </a:moveTo>
                  <a:lnTo>
                    <a:pt x="67" y="11"/>
                  </a:lnTo>
                  <a:lnTo>
                    <a:pt x="54" y="22"/>
                  </a:lnTo>
                  <a:lnTo>
                    <a:pt x="40" y="34"/>
                  </a:lnTo>
                  <a:lnTo>
                    <a:pt x="26" y="48"/>
                  </a:lnTo>
                  <a:lnTo>
                    <a:pt x="12" y="65"/>
                  </a:lnTo>
                  <a:lnTo>
                    <a:pt x="0" y="81"/>
                  </a:lnTo>
                  <a:lnTo>
                    <a:pt x="6" y="91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1" y="121"/>
                  </a:lnTo>
                  <a:lnTo>
                    <a:pt x="39" y="110"/>
                  </a:lnTo>
                  <a:lnTo>
                    <a:pt x="47" y="100"/>
                  </a:lnTo>
                  <a:lnTo>
                    <a:pt x="57" y="90"/>
                  </a:lnTo>
                  <a:lnTo>
                    <a:pt x="67" y="79"/>
                  </a:lnTo>
                  <a:lnTo>
                    <a:pt x="81" y="67"/>
                  </a:lnTo>
                  <a:lnTo>
                    <a:pt x="94" y="57"/>
                  </a:lnTo>
                  <a:lnTo>
                    <a:pt x="106" y="47"/>
                  </a:lnTo>
                  <a:lnTo>
                    <a:pt x="118" y="38"/>
                  </a:lnTo>
                  <a:lnTo>
                    <a:pt x="100" y="1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3502" y="1826"/>
              <a:ext cx="161" cy="65"/>
            </a:xfrm>
            <a:custGeom>
              <a:avLst/>
              <a:gdLst>
                <a:gd name="T0" fmla="*/ 161 w 161"/>
                <a:gd name="T1" fmla="*/ 32 h 65"/>
                <a:gd name="T2" fmla="*/ 147 w 161"/>
                <a:gd name="T3" fmla="*/ 16 h 65"/>
                <a:gd name="T4" fmla="*/ 132 w 161"/>
                <a:gd name="T5" fmla="*/ 2 h 65"/>
                <a:gd name="T6" fmla="*/ 120 w 161"/>
                <a:gd name="T7" fmla="*/ 1 h 65"/>
                <a:gd name="T8" fmla="*/ 106 w 161"/>
                <a:gd name="T9" fmla="*/ 0 h 65"/>
                <a:gd name="T10" fmla="*/ 91 w 161"/>
                <a:gd name="T11" fmla="*/ 1 h 65"/>
                <a:gd name="T12" fmla="*/ 75 w 161"/>
                <a:gd name="T13" fmla="*/ 2 h 65"/>
                <a:gd name="T14" fmla="*/ 58 w 161"/>
                <a:gd name="T15" fmla="*/ 5 h 65"/>
                <a:gd name="T16" fmla="*/ 39 w 161"/>
                <a:gd name="T17" fmla="*/ 10 h 65"/>
                <a:gd name="T18" fmla="*/ 30 w 161"/>
                <a:gd name="T19" fmla="*/ 14 h 65"/>
                <a:gd name="T20" fmla="*/ 20 w 161"/>
                <a:gd name="T21" fmla="*/ 18 h 65"/>
                <a:gd name="T22" fmla="*/ 10 w 161"/>
                <a:gd name="T23" fmla="*/ 22 h 65"/>
                <a:gd name="T24" fmla="*/ 0 w 161"/>
                <a:gd name="T25" fmla="*/ 27 h 65"/>
                <a:gd name="T26" fmla="*/ 19 w 161"/>
                <a:gd name="T27" fmla="*/ 47 h 65"/>
                <a:gd name="T28" fmla="*/ 37 w 161"/>
                <a:gd name="T29" fmla="*/ 65 h 65"/>
                <a:gd name="T30" fmla="*/ 50 w 161"/>
                <a:gd name="T31" fmla="*/ 58 h 65"/>
                <a:gd name="T32" fmla="*/ 63 w 161"/>
                <a:gd name="T33" fmla="*/ 52 h 65"/>
                <a:gd name="T34" fmla="*/ 75 w 161"/>
                <a:gd name="T35" fmla="*/ 48 h 65"/>
                <a:gd name="T36" fmla="*/ 87 w 161"/>
                <a:gd name="T37" fmla="*/ 43 h 65"/>
                <a:gd name="T38" fmla="*/ 98 w 161"/>
                <a:gd name="T39" fmla="*/ 40 h 65"/>
                <a:gd name="T40" fmla="*/ 108 w 161"/>
                <a:gd name="T41" fmla="*/ 37 h 65"/>
                <a:gd name="T42" fmla="*/ 117 w 161"/>
                <a:gd name="T43" fmla="*/ 35 h 65"/>
                <a:gd name="T44" fmla="*/ 126 w 161"/>
                <a:gd name="T45" fmla="*/ 34 h 65"/>
                <a:gd name="T46" fmla="*/ 134 w 161"/>
                <a:gd name="T47" fmla="*/ 33 h 65"/>
                <a:gd name="T48" fmla="*/ 141 w 161"/>
                <a:gd name="T49" fmla="*/ 32 h 65"/>
                <a:gd name="T50" fmla="*/ 146 w 161"/>
                <a:gd name="T51" fmla="*/ 32 h 65"/>
                <a:gd name="T52" fmla="*/ 152 w 161"/>
                <a:gd name="T53" fmla="*/ 32 h 65"/>
                <a:gd name="T54" fmla="*/ 156 w 161"/>
                <a:gd name="T55" fmla="*/ 32 h 65"/>
                <a:gd name="T56" fmla="*/ 158 w 161"/>
                <a:gd name="T57" fmla="*/ 32 h 65"/>
                <a:gd name="T58" fmla="*/ 160 w 161"/>
                <a:gd name="T59" fmla="*/ 32 h 65"/>
                <a:gd name="T60" fmla="*/ 161 w 161"/>
                <a:gd name="T6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1" h="65">
                  <a:moveTo>
                    <a:pt x="161" y="32"/>
                  </a:moveTo>
                  <a:lnTo>
                    <a:pt x="147" y="16"/>
                  </a:lnTo>
                  <a:lnTo>
                    <a:pt x="132" y="2"/>
                  </a:lnTo>
                  <a:lnTo>
                    <a:pt x="120" y="1"/>
                  </a:lnTo>
                  <a:lnTo>
                    <a:pt x="106" y="0"/>
                  </a:lnTo>
                  <a:lnTo>
                    <a:pt x="91" y="1"/>
                  </a:lnTo>
                  <a:lnTo>
                    <a:pt x="75" y="2"/>
                  </a:lnTo>
                  <a:lnTo>
                    <a:pt x="58" y="5"/>
                  </a:lnTo>
                  <a:lnTo>
                    <a:pt x="39" y="10"/>
                  </a:lnTo>
                  <a:lnTo>
                    <a:pt x="30" y="14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0" y="27"/>
                  </a:lnTo>
                  <a:lnTo>
                    <a:pt x="19" y="47"/>
                  </a:lnTo>
                  <a:lnTo>
                    <a:pt x="37" y="65"/>
                  </a:lnTo>
                  <a:lnTo>
                    <a:pt x="50" y="58"/>
                  </a:lnTo>
                  <a:lnTo>
                    <a:pt x="63" y="52"/>
                  </a:lnTo>
                  <a:lnTo>
                    <a:pt x="75" y="48"/>
                  </a:lnTo>
                  <a:lnTo>
                    <a:pt x="87" y="43"/>
                  </a:lnTo>
                  <a:lnTo>
                    <a:pt x="98" y="40"/>
                  </a:lnTo>
                  <a:lnTo>
                    <a:pt x="108" y="37"/>
                  </a:lnTo>
                  <a:lnTo>
                    <a:pt x="117" y="35"/>
                  </a:lnTo>
                  <a:lnTo>
                    <a:pt x="126" y="34"/>
                  </a:lnTo>
                  <a:lnTo>
                    <a:pt x="134" y="33"/>
                  </a:lnTo>
                  <a:lnTo>
                    <a:pt x="141" y="32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6" y="32"/>
                  </a:lnTo>
                  <a:lnTo>
                    <a:pt x="158" y="32"/>
                  </a:lnTo>
                  <a:lnTo>
                    <a:pt x="160" y="32"/>
                  </a:lnTo>
                  <a:lnTo>
                    <a:pt x="161" y="3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3342" y="1842"/>
              <a:ext cx="51" cy="142"/>
            </a:xfrm>
            <a:custGeom>
              <a:avLst/>
              <a:gdLst>
                <a:gd name="T0" fmla="*/ 31 w 51"/>
                <a:gd name="T1" fmla="*/ 142 h 142"/>
                <a:gd name="T2" fmla="*/ 40 w 51"/>
                <a:gd name="T3" fmla="*/ 126 h 142"/>
                <a:gd name="T4" fmla="*/ 51 w 51"/>
                <a:gd name="T5" fmla="*/ 109 h 142"/>
                <a:gd name="T6" fmla="*/ 45 w 51"/>
                <a:gd name="T7" fmla="*/ 100 h 142"/>
                <a:gd name="T8" fmla="*/ 40 w 51"/>
                <a:gd name="T9" fmla="*/ 91 h 142"/>
                <a:gd name="T10" fmla="*/ 36 w 51"/>
                <a:gd name="T11" fmla="*/ 82 h 142"/>
                <a:gd name="T12" fmla="*/ 33 w 51"/>
                <a:gd name="T13" fmla="*/ 74 h 142"/>
                <a:gd name="T14" fmla="*/ 30 w 51"/>
                <a:gd name="T15" fmla="*/ 66 h 142"/>
                <a:gd name="T16" fmla="*/ 28 w 51"/>
                <a:gd name="T17" fmla="*/ 58 h 142"/>
                <a:gd name="T18" fmla="*/ 24 w 51"/>
                <a:gd name="T19" fmla="*/ 43 h 142"/>
                <a:gd name="T20" fmla="*/ 23 w 51"/>
                <a:gd name="T21" fmla="*/ 30 h 142"/>
                <a:gd name="T22" fmla="*/ 23 w 51"/>
                <a:gd name="T23" fmla="*/ 19 h 142"/>
                <a:gd name="T24" fmla="*/ 23 w 51"/>
                <a:gd name="T25" fmla="*/ 8 h 142"/>
                <a:gd name="T26" fmla="*/ 24 w 51"/>
                <a:gd name="T27" fmla="*/ 0 h 142"/>
                <a:gd name="T28" fmla="*/ 13 w 51"/>
                <a:gd name="T29" fmla="*/ 13 h 142"/>
                <a:gd name="T30" fmla="*/ 3 w 51"/>
                <a:gd name="T31" fmla="*/ 26 h 142"/>
                <a:gd name="T32" fmla="*/ 1 w 51"/>
                <a:gd name="T33" fmla="*/ 36 h 142"/>
                <a:gd name="T34" fmla="*/ 0 w 51"/>
                <a:gd name="T35" fmla="*/ 48 h 142"/>
                <a:gd name="T36" fmla="*/ 0 w 51"/>
                <a:gd name="T37" fmla="*/ 61 h 142"/>
                <a:gd name="T38" fmla="*/ 1 w 51"/>
                <a:gd name="T39" fmla="*/ 75 h 142"/>
                <a:gd name="T40" fmla="*/ 5 w 51"/>
                <a:gd name="T41" fmla="*/ 90 h 142"/>
                <a:gd name="T42" fmla="*/ 8 w 51"/>
                <a:gd name="T43" fmla="*/ 98 h 142"/>
                <a:gd name="T44" fmla="*/ 11 w 51"/>
                <a:gd name="T45" fmla="*/ 107 h 142"/>
                <a:gd name="T46" fmla="*/ 15 w 51"/>
                <a:gd name="T47" fmla="*/ 115 h 142"/>
                <a:gd name="T48" fmla="*/ 20 w 51"/>
                <a:gd name="T49" fmla="*/ 124 h 142"/>
                <a:gd name="T50" fmla="*/ 25 w 51"/>
                <a:gd name="T51" fmla="*/ 133 h 142"/>
                <a:gd name="T52" fmla="*/ 31 w 51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142">
                  <a:moveTo>
                    <a:pt x="31" y="142"/>
                  </a:moveTo>
                  <a:lnTo>
                    <a:pt x="40" y="126"/>
                  </a:lnTo>
                  <a:lnTo>
                    <a:pt x="51" y="109"/>
                  </a:lnTo>
                  <a:lnTo>
                    <a:pt x="45" y="100"/>
                  </a:lnTo>
                  <a:lnTo>
                    <a:pt x="40" y="91"/>
                  </a:lnTo>
                  <a:lnTo>
                    <a:pt x="36" y="82"/>
                  </a:lnTo>
                  <a:lnTo>
                    <a:pt x="33" y="74"/>
                  </a:lnTo>
                  <a:lnTo>
                    <a:pt x="30" y="66"/>
                  </a:lnTo>
                  <a:lnTo>
                    <a:pt x="28" y="58"/>
                  </a:lnTo>
                  <a:lnTo>
                    <a:pt x="24" y="43"/>
                  </a:lnTo>
                  <a:lnTo>
                    <a:pt x="23" y="30"/>
                  </a:lnTo>
                  <a:lnTo>
                    <a:pt x="23" y="19"/>
                  </a:lnTo>
                  <a:lnTo>
                    <a:pt x="23" y="8"/>
                  </a:lnTo>
                  <a:lnTo>
                    <a:pt x="24" y="0"/>
                  </a:lnTo>
                  <a:lnTo>
                    <a:pt x="13" y="13"/>
                  </a:lnTo>
                  <a:lnTo>
                    <a:pt x="3" y="26"/>
                  </a:lnTo>
                  <a:lnTo>
                    <a:pt x="1" y="36"/>
                  </a:lnTo>
                  <a:lnTo>
                    <a:pt x="0" y="48"/>
                  </a:lnTo>
                  <a:lnTo>
                    <a:pt x="0" y="61"/>
                  </a:lnTo>
                  <a:lnTo>
                    <a:pt x="1" y="75"/>
                  </a:lnTo>
                  <a:lnTo>
                    <a:pt x="5" y="90"/>
                  </a:lnTo>
                  <a:lnTo>
                    <a:pt x="8" y="98"/>
                  </a:lnTo>
                  <a:lnTo>
                    <a:pt x="11" y="107"/>
                  </a:lnTo>
                  <a:lnTo>
                    <a:pt x="15" y="115"/>
                  </a:lnTo>
                  <a:lnTo>
                    <a:pt x="20" y="124"/>
                  </a:lnTo>
                  <a:lnTo>
                    <a:pt x="25" y="133"/>
                  </a:lnTo>
                  <a:lnTo>
                    <a:pt x="31" y="14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405" y="1991"/>
              <a:ext cx="266" cy="132"/>
            </a:xfrm>
            <a:custGeom>
              <a:avLst/>
              <a:gdLst>
                <a:gd name="T0" fmla="*/ 57 w 266"/>
                <a:gd name="T1" fmla="*/ 34 h 132"/>
                <a:gd name="T2" fmla="*/ 46 w 266"/>
                <a:gd name="T3" fmla="*/ 26 h 132"/>
                <a:gd name="T4" fmla="*/ 36 w 266"/>
                <a:gd name="T5" fmla="*/ 17 h 132"/>
                <a:gd name="T6" fmla="*/ 27 w 266"/>
                <a:gd name="T7" fmla="*/ 8 h 132"/>
                <a:gd name="T8" fmla="*/ 19 w 266"/>
                <a:gd name="T9" fmla="*/ 0 h 132"/>
                <a:gd name="T10" fmla="*/ 9 w 266"/>
                <a:gd name="T11" fmla="*/ 15 h 132"/>
                <a:gd name="T12" fmla="*/ 0 w 266"/>
                <a:gd name="T13" fmla="*/ 31 h 132"/>
                <a:gd name="T14" fmla="*/ 16 w 266"/>
                <a:gd name="T15" fmla="*/ 46 h 132"/>
                <a:gd name="T16" fmla="*/ 25 w 266"/>
                <a:gd name="T17" fmla="*/ 54 h 132"/>
                <a:gd name="T18" fmla="*/ 35 w 266"/>
                <a:gd name="T19" fmla="*/ 62 h 132"/>
                <a:gd name="T20" fmla="*/ 50 w 266"/>
                <a:gd name="T21" fmla="*/ 73 h 132"/>
                <a:gd name="T22" fmla="*/ 65 w 266"/>
                <a:gd name="T23" fmla="*/ 83 h 132"/>
                <a:gd name="T24" fmla="*/ 80 w 266"/>
                <a:gd name="T25" fmla="*/ 92 h 132"/>
                <a:gd name="T26" fmla="*/ 95 w 266"/>
                <a:gd name="T27" fmla="*/ 100 h 132"/>
                <a:gd name="T28" fmla="*/ 109 w 266"/>
                <a:gd name="T29" fmla="*/ 106 h 132"/>
                <a:gd name="T30" fmla="*/ 124 w 266"/>
                <a:gd name="T31" fmla="*/ 112 h 132"/>
                <a:gd name="T32" fmla="*/ 138 w 266"/>
                <a:gd name="T33" fmla="*/ 117 h 132"/>
                <a:gd name="T34" fmla="*/ 151 w 266"/>
                <a:gd name="T35" fmla="*/ 121 h 132"/>
                <a:gd name="T36" fmla="*/ 164 w 266"/>
                <a:gd name="T37" fmla="*/ 124 h 132"/>
                <a:gd name="T38" fmla="*/ 178 w 266"/>
                <a:gd name="T39" fmla="*/ 127 h 132"/>
                <a:gd name="T40" fmla="*/ 190 w 266"/>
                <a:gd name="T41" fmla="*/ 128 h 132"/>
                <a:gd name="T42" fmla="*/ 201 w 266"/>
                <a:gd name="T43" fmla="*/ 130 h 132"/>
                <a:gd name="T44" fmla="*/ 212 w 266"/>
                <a:gd name="T45" fmla="*/ 131 h 132"/>
                <a:gd name="T46" fmla="*/ 223 w 266"/>
                <a:gd name="T47" fmla="*/ 132 h 132"/>
                <a:gd name="T48" fmla="*/ 233 w 266"/>
                <a:gd name="T49" fmla="*/ 132 h 132"/>
                <a:gd name="T50" fmla="*/ 241 w 266"/>
                <a:gd name="T51" fmla="*/ 132 h 132"/>
                <a:gd name="T52" fmla="*/ 243 w 266"/>
                <a:gd name="T53" fmla="*/ 131 h 132"/>
                <a:gd name="T54" fmla="*/ 245 w 266"/>
                <a:gd name="T55" fmla="*/ 129 h 132"/>
                <a:gd name="T56" fmla="*/ 249 w 266"/>
                <a:gd name="T57" fmla="*/ 125 h 132"/>
                <a:gd name="T58" fmla="*/ 252 w 266"/>
                <a:gd name="T59" fmla="*/ 121 h 132"/>
                <a:gd name="T60" fmla="*/ 259 w 266"/>
                <a:gd name="T61" fmla="*/ 110 h 132"/>
                <a:gd name="T62" fmla="*/ 263 w 266"/>
                <a:gd name="T63" fmla="*/ 105 h 132"/>
                <a:gd name="T64" fmla="*/ 266 w 266"/>
                <a:gd name="T65" fmla="*/ 101 h 132"/>
                <a:gd name="T66" fmla="*/ 262 w 266"/>
                <a:gd name="T67" fmla="*/ 102 h 132"/>
                <a:gd name="T68" fmla="*/ 256 w 266"/>
                <a:gd name="T69" fmla="*/ 102 h 132"/>
                <a:gd name="T70" fmla="*/ 249 w 266"/>
                <a:gd name="T71" fmla="*/ 103 h 132"/>
                <a:gd name="T72" fmla="*/ 240 w 266"/>
                <a:gd name="T73" fmla="*/ 104 h 132"/>
                <a:gd name="T74" fmla="*/ 230 w 266"/>
                <a:gd name="T75" fmla="*/ 104 h 132"/>
                <a:gd name="T76" fmla="*/ 218 w 266"/>
                <a:gd name="T77" fmla="*/ 103 h 132"/>
                <a:gd name="T78" fmla="*/ 206 w 266"/>
                <a:gd name="T79" fmla="*/ 102 h 132"/>
                <a:gd name="T80" fmla="*/ 193 w 266"/>
                <a:gd name="T81" fmla="*/ 100 h 132"/>
                <a:gd name="T82" fmla="*/ 178 w 266"/>
                <a:gd name="T83" fmla="*/ 97 h 132"/>
                <a:gd name="T84" fmla="*/ 163 w 266"/>
                <a:gd name="T85" fmla="*/ 92 h 132"/>
                <a:gd name="T86" fmla="*/ 147 w 266"/>
                <a:gd name="T87" fmla="*/ 86 h 132"/>
                <a:gd name="T88" fmla="*/ 130 w 266"/>
                <a:gd name="T89" fmla="*/ 80 h 132"/>
                <a:gd name="T90" fmla="*/ 113 w 266"/>
                <a:gd name="T91" fmla="*/ 71 h 132"/>
                <a:gd name="T92" fmla="*/ 94 w 266"/>
                <a:gd name="T93" fmla="*/ 61 h 132"/>
                <a:gd name="T94" fmla="*/ 75 w 266"/>
                <a:gd name="T95" fmla="*/ 49 h 132"/>
                <a:gd name="T96" fmla="*/ 57 w 266"/>
                <a:gd name="T9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6" h="132">
                  <a:moveTo>
                    <a:pt x="57" y="34"/>
                  </a:moveTo>
                  <a:lnTo>
                    <a:pt x="46" y="26"/>
                  </a:lnTo>
                  <a:lnTo>
                    <a:pt x="36" y="17"/>
                  </a:lnTo>
                  <a:lnTo>
                    <a:pt x="27" y="8"/>
                  </a:lnTo>
                  <a:lnTo>
                    <a:pt x="19" y="0"/>
                  </a:lnTo>
                  <a:lnTo>
                    <a:pt x="9" y="15"/>
                  </a:lnTo>
                  <a:lnTo>
                    <a:pt x="0" y="31"/>
                  </a:lnTo>
                  <a:lnTo>
                    <a:pt x="16" y="46"/>
                  </a:lnTo>
                  <a:lnTo>
                    <a:pt x="25" y="54"/>
                  </a:lnTo>
                  <a:lnTo>
                    <a:pt x="35" y="62"/>
                  </a:lnTo>
                  <a:lnTo>
                    <a:pt x="50" y="73"/>
                  </a:lnTo>
                  <a:lnTo>
                    <a:pt x="65" y="83"/>
                  </a:lnTo>
                  <a:lnTo>
                    <a:pt x="80" y="92"/>
                  </a:lnTo>
                  <a:lnTo>
                    <a:pt x="95" y="100"/>
                  </a:lnTo>
                  <a:lnTo>
                    <a:pt x="109" y="106"/>
                  </a:lnTo>
                  <a:lnTo>
                    <a:pt x="124" y="112"/>
                  </a:lnTo>
                  <a:lnTo>
                    <a:pt x="138" y="117"/>
                  </a:lnTo>
                  <a:lnTo>
                    <a:pt x="151" y="121"/>
                  </a:lnTo>
                  <a:lnTo>
                    <a:pt x="164" y="124"/>
                  </a:lnTo>
                  <a:lnTo>
                    <a:pt x="178" y="127"/>
                  </a:lnTo>
                  <a:lnTo>
                    <a:pt x="190" y="128"/>
                  </a:lnTo>
                  <a:lnTo>
                    <a:pt x="201" y="130"/>
                  </a:lnTo>
                  <a:lnTo>
                    <a:pt x="212" y="131"/>
                  </a:lnTo>
                  <a:lnTo>
                    <a:pt x="223" y="132"/>
                  </a:lnTo>
                  <a:lnTo>
                    <a:pt x="233" y="132"/>
                  </a:lnTo>
                  <a:lnTo>
                    <a:pt x="241" y="132"/>
                  </a:lnTo>
                  <a:lnTo>
                    <a:pt x="243" y="131"/>
                  </a:lnTo>
                  <a:lnTo>
                    <a:pt x="245" y="129"/>
                  </a:lnTo>
                  <a:lnTo>
                    <a:pt x="249" y="125"/>
                  </a:lnTo>
                  <a:lnTo>
                    <a:pt x="252" y="121"/>
                  </a:lnTo>
                  <a:lnTo>
                    <a:pt x="259" y="110"/>
                  </a:lnTo>
                  <a:lnTo>
                    <a:pt x="263" y="105"/>
                  </a:lnTo>
                  <a:lnTo>
                    <a:pt x="266" y="101"/>
                  </a:lnTo>
                  <a:lnTo>
                    <a:pt x="262" y="102"/>
                  </a:lnTo>
                  <a:lnTo>
                    <a:pt x="256" y="102"/>
                  </a:lnTo>
                  <a:lnTo>
                    <a:pt x="249" y="103"/>
                  </a:lnTo>
                  <a:lnTo>
                    <a:pt x="240" y="104"/>
                  </a:lnTo>
                  <a:lnTo>
                    <a:pt x="230" y="104"/>
                  </a:lnTo>
                  <a:lnTo>
                    <a:pt x="218" y="103"/>
                  </a:lnTo>
                  <a:lnTo>
                    <a:pt x="206" y="102"/>
                  </a:lnTo>
                  <a:lnTo>
                    <a:pt x="193" y="100"/>
                  </a:lnTo>
                  <a:lnTo>
                    <a:pt x="178" y="97"/>
                  </a:lnTo>
                  <a:lnTo>
                    <a:pt x="163" y="92"/>
                  </a:lnTo>
                  <a:lnTo>
                    <a:pt x="147" y="86"/>
                  </a:lnTo>
                  <a:lnTo>
                    <a:pt x="130" y="80"/>
                  </a:lnTo>
                  <a:lnTo>
                    <a:pt x="113" y="71"/>
                  </a:lnTo>
                  <a:lnTo>
                    <a:pt x="94" y="61"/>
                  </a:lnTo>
                  <a:lnTo>
                    <a:pt x="75" y="49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3373" y="1951"/>
              <a:ext cx="51" cy="71"/>
            </a:xfrm>
            <a:custGeom>
              <a:avLst/>
              <a:gdLst>
                <a:gd name="T0" fmla="*/ 0 w 51"/>
                <a:gd name="T1" fmla="*/ 33 h 71"/>
                <a:gd name="T2" fmla="*/ 7 w 51"/>
                <a:gd name="T3" fmla="*/ 43 h 71"/>
                <a:gd name="T4" fmla="*/ 15 w 51"/>
                <a:gd name="T5" fmla="*/ 52 h 71"/>
                <a:gd name="T6" fmla="*/ 23 w 51"/>
                <a:gd name="T7" fmla="*/ 62 h 71"/>
                <a:gd name="T8" fmla="*/ 32 w 51"/>
                <a:gd name="T9" fmla="*/ 71 h 71"/>
                <a:gd name="T10" fmla="*/ 40 w 51"/>
                <a:gd name="T11" fmla="*/ 55 h 71"/>
                <a:gd name="T12" fmla="*/ 51 w 51"/>
                <a:gd name="T13" fmla="*/ 40 h 71"/>
                <a:gd name="T14" fmla="*/ 42 w 51"/>
                <a:gd name="T15" fmla="*/ 29 h 71"/>
                <a:gd name="T16" fmla="*/ 34 w 51"/>
                <a:gd name="T17" fmla="*/ 20 h 71"/>
                <a:gd name="T18" fmla="*/ 26 w 51"/>
                <a:gd name="T19" fmla="*/ 10 h 71"/>
                <a:gd name="T20" fmla="*/ 20 w 51"/>
                <a:gd name="T21" fmla="*/ 0 h 71"/>
                <a:gd name="T22" fmla="*/ 9 w 51"/>
                <a:gd name="T23" fmla="*/ 17 h 71"/>
                <a:gd name="T24" fmla="*/ 0 w 51"/>
                <a:gd name="T25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71">
                  <a:moveTo>
                    <a:pt x="0" y="33"/>
                  </a:moveTo>
                  <a:lnTo>
                    <a:pt x="7" y="43"/>
                  </a:lnTo>
                  <a:lnTo>
                    <a:pt x="15" y="52"/>
                  </a:lnTo>
                  <a:lnTo>
                    <a:pt x="23" y="62"/>
                  </a:lnTo>
                  <a:lnTo>
                    <a:pt x="32" y="71"/>
                  </a:lnTo>
                  <a:lnTo>
                    <a:pt x="40" y="55"/>
                  </a:lnTo>
                  <a:lnTo>
                    <a:pt x="51" y="40"/>
                  </a:lnTo>
                  <a:lnTo>
                    <a:pt x="42" y="29"/>
                  </a:lnTo>
                  <a:lnTo>
                    <a:pt x="34" y="20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9" y="1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3511" y="1891"/>
              <a:ext cx="190" cy="158"/>
            </a:xfrm>
            <a:custGeom>
              <a:avLst/>
              <a:gdLst>
                <a:gd name="T0" fmla="*/ 0 w 190"/>
                <a:gd name="T1" fmla="*/ 17 h 158"/>
                <a:gd name="T2" fmla="*/ 29 w 190"/>
                <a:gd name="T3" fmla="*/ 42 h 158"/>
                <a:gd name="T4" fmla="*/ 57 w 190"/>
                <a:gd name="T5" fmla="*/ 65 h 158"/>
                <a:gd name="T6" fmla="*/ 85 w 190"/>
                <a:gd name="T7" fmla="*/ 88 h 158"/>
                <a:gd name="T8" fmla="*/ 99 w 190"/>
                <a:gd name="T9" fmla="*/ 98 h 158"/>
                <a:gd name="T10" fmla="*/ 112 w 190"/>
                <a:gd name="T11" fmla="*/ 107 h 158"/>
                <a:gd name="T12" fmla="*/ 124 w 190"/>
                <a:gd name="T13" fmla="*/ 116 h 158"/>
                <a:gd name="T14" fmla="*/ 136 w 190"/>
                <a:gd name="T15" fmla="*/ 125 h 158"/>
                <a:gd name="T16" fmla="*/ 147 w 190"/>
                <a:gd name="T17" fmla="*/ 132 h 158"/>
                <a:gd name="T18" fmla="*/ 156 w 190"/>
                <a:gd name="T19" fmla="*/ 139 h 158"/>
                <a:gd name="T20" fmla="*/ 166 w 190"/>
                <a:gd name="T21" fmla="*/ 146 h 158"/>
                <a:gd name="T22" fmla="*/ 173 w 190"/>
                <a:gd name="T23" fmla="*/ 151 h 158"/>
                <a:gd name="T24" fmla="*/ 179 w 190"/>
                <a:gd name="T25" fmla="*/ 155 h 158"/>
                <a:gd name="T26" fmla="*/ 184 w 190"/>
                <a:gd name="T27" fmla="*/ 158 h 158"/>
                <a:gd name="T28" fmla="*/ 187 w 190"/>
                <a:gd name="T29" fmla="*/ 150 h 158"/>
                <a:gd name="T30" fmla="*/ 190 w 190"/>
                <a:gd name="T31" fmla="*/ 142 h 158"/>
                <a:gd name="T32" fmla="*/ 184 w 190"/>
                <a:gd name="T33" fmla="*/ 138 h 158"/>
                <a:gd name="T34" fmla="*/ 179 w 190"/>
                <a:gd name="T35" fmla="*/ 134 h 158"/>
                <a:gd name="T36" fmla="*/ 172 w 190"/>
                <a:gd name="T37" fmla="*/ 128 h 158"/>
                <a:gd name="T38" fmla="*/ 165 w 190"/>
                <a:gd name="T39" fmla="*/ 122 h 158"/>
                <a:gd name="T40" fmla="*/ 156 w 190"/>
                <a:gd name="T41" fmla="*/ 116 h 158"/>
                <a:gd name="T42" fmla="*/ 148 w 190"/>
                <a:gd name="T43" fmla="*/ 109 h 158"/>
                <a:gd name="T44" fmla="*/ 138 w 190"/>
                <a:gd name="T45" fmla="*/ 101 h 158"/>
                <a:gd name="T46" fmla="*/ 128 w 190"/>
                <a:gd name="T47" fmla="*/ 92 h 158"/>
                <a:gd name="T48" fmla="*/ 117 w 190"/>
                <a:gd name="T49" fmla="*/ 83 h 158"/>
                <a:gd name="T50" fmla="*/ 106 w 190"/>
                <a:gd name="T51" fmla="*/ 73 h 158"/>
                <a:gd name="T52" fmla="*/ 94 w 190"/>
                <a:gd name="T53" fmla="*/ 62 h 158"/>
                <a:gd name="T54" fmla="*/ 81 w 190"/>
                <a:gd name="T55" fmla="*/ 51 h 158"/>
                <a:gd name="T56" fmla="*/ 69 w 190"/>
                <a:gd name="T57" fmla="*/ 40 h 158"/>
                <a:gd name="T58" fmla="*/ 55 w 190"/>
                <a:gd name="T59" fmla="*/ 27 h 158"/>
                <a:gd name="T60" fmla="*/ 42 w 190"/>
                <a:gd name="T61" fmla="*/ 14 h 158"/>
                <a:gd name="T62" fmla="*/ 28 w 190"/>
                <a:gd name="T63" fmla="*/ 0 h 158"/>
                <a:gd name="T64" fmla="*/ 15 w 190"/>
                <a:gd name="T65" fmla="*/ 8 h 158"/>
                <a:gd name="T66" fmla="*/ 0 w 190"/>
                <a:gd name="T67" fmla="*/ 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" h="158">
                  <a:moveTo>
                    <a:pt x="0" y="17"/>
                  </a:moveTo>
                  <a:lnTo>
                    <a:pt x="29" y="42"/>
                  </a:lnTo>
                  <a:lnTo>
                    <a:pt x="57" y="65"/>
                  </a:lnTo>
                  <a:lnTo>
                    <a:pt x="85" y="88"/>
                  </a:lnTo>
                  <a:lnTo>
                    <a:pt x="99" y="98"/>
                  </a:lnTo>
                  <a:lnTo>
                    <a:pt x="112" y="107"/>
                  </a:lnTo>
                  <a:lnTo>
                    <a:pt x="124" y="116"/>
                  </a:lnTo>
                  <a:lnTo>
                    <a:pt x="136" y="125"/>
                  </a:lnTo>
                  <a:lnTo>
                    <a:pt x="147" y="132"/>
                  </a:lnTo>
                  <a:lnTo>
                    <a:pt x="156" y="139"/>
                  </a:lnTo>
                  <a:lnTo>
                    <a:pt x="166" y="146"/>
                  </a:lnTo>
                  <a:lnTo>
                    <a:pt x="173" y="151"/>
                  </a:lnTo>
                  <a:lnTo>
                    <a:pt x="179" y="155"/>
                  </a:lnTo>
                  <a:lnTo>
                    <a:pt x="184" y="158"/>
                  </a:lnTo>
                  <a:lnTo>
                    <a:pt x="187" y="150"/>
                  </a:lnTo>
                  <a:lnTo>
                    <a:pt x="190" y="142"/>
                  </a:lnTo>
                  <a:lnTo>
                    <a:pt x="184" y="138"/>
                  </a:lnTo>
                  <a:lnTo>
                    <a:pt x="179" y="134"/>
                  </a:lnTo>
                  <a:lnTo>
                    <a:pt x="172" y="128"/>
                  </a:lnTo>
                  <a:lnTo>
                    <a:pt x="165" y="122"/>
                  </a:lnTo>
                  <a:lnTo>
                    <a:pt x="156" y="116"/>
                  </a:lnTo>
                  <a:lnTo>
                    <a:pt x="148" y="109"/>
                  </a:lnTo>
                  <a:lnTo>
                    <a:pt x="138" y="101"/>
                  </a:lnTo>
                  <a:lnTo>
                    <a:pt x="128" y="92"/>
                  </a:lnTo>
                  <a:lnTo>
                    <a:pt x="117" y="83"/>
                  </a:lnTo>
                  <a:lnTo>
                    <a:pt x="106" y="73"/>
                  </a:lnTo>
                  <a:lnTo>
                    <a:pt x="94" y="62"/>
                  </a:lnTo>
                  <a:lnTo>
                    <a:pt x="81" y="51"/>
                  </a:lnTo>
                  <a:lnTo>
                    <a:pt x="69" y="40"/>
                  </a:lnTo>
                  <a:lnTo>
                    <a:pt x="55" y="27"/>
                  </a:lnTo>
                  <a:lnTo>
                    <a:pt x="42" y="14"/>
                  </a:lnTo>
                  <a:lnTo>
                    <a:pt x="28" y="0"/>
                  </a:lnTo>
                  <a:lnTo>
                    <a:pt x="15" y="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3420" y="1792"/>
              <a:ext cx="82" cy="78"/>
            </a:xfrm>
            <a:custGeom>
              <a:avLst/>
              <a:gdLst>
                <a:gd name="T0" fmla="*/ 82 w 82"/>
                <a:gd name="T1" fmla="*/ 61 h 78"/>
                <a:gd name="T2" fmla="*/ 55 w 82"/>
                <a:gd name="T3" fmla="*/ 32 h 78"/>
                <a:gd name="T4" fmla="*/ 27 w 82"/>
                <a:gd name="T5" fmla="*/ 0 h 78"/>
                <a:gd name="T6" fmla="*/ 13 w 82"/>
                <a:gd name="T7" fmla="*/ 5 h 78"/>
                <a:gd name="T8" fmla="*/ 0 w 82"/>
                <a:gd name="T9" fmla="*/ 11 h 78"/>
                <a:gd name="T10" fmla="*/ 12 w 82"/>
                <a:gd name="T11" fmla="*/ 28 h 78"/>
                <a:gd name="T12" fmla="*/ 24 w 82"/>
                <a:gd name="T13" fmla="*/ 45 h 78"/>
                <a:gd name="T14" fmla="*/ 39 w 82"/>
                <a:gd name="T15" fmla="*/ 62 h 78"/>
                <a:gd name="T16" fmla="*/ 54 w 82"/>
                <a:gd name="T17" fmla="*/ 78 h 78"/>
                <a:gd name="T18" fmla="*/ 68 w 82"/>
                <a:gd name="T19" fmla="*/ 69 h 78"/>
                <a:gd name="T20" fmla="*/ 82 w 82"/>
                <a:gd name="T21" fmla="*/ 6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8">
                  <a:moveTo>
                    <a:pt x="82" y="61"/>
                  </a:moveTo>
                  <a:lnTo>
                    <a:pt x="55" y="32"/>
                  </a:lnTo>
                  <a:lnTo>
                    <a:pt x="27" y="0"/>
                  </a:lnTo>
                  <a:lnTo>
                    <a:pt x="13" y="5"/>
                  </a:lnTo>
                  <a:lnTo>
                    <a:pt x="0" y="11"/>
                  </a:lnTo>
                  <a:lnTo>
                    <a:pt x="12" y="28"/>
                  </a:lnTo>
                  <a:lnTo>
                    <a:pt x="24" y="45"/>
                  </a:lnTo>
                  <a:lnTo>
                    <a:pt x="39" y="62"/>
                  </a:lnTo>
                  <a:lnTo>
                    <a:pt x="54" y="78"/>
                  </a:lnTo>
                  <a:lnTo>
                    <a:pt x="68" y="69"/>
                  </a:lnTo>
                  <a:lnTo>
                    <a:pt x="82" y="6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3472" y="1853"/>
              <a:ext cx="68" cy="56"/>
            </a:xfrm>
            <a:custGeom>
              <a:avLst/>
              <a:gdLst>
                <a:gd name="T0" fmla="*/ 31 w 68"/>
                <a:gd name="T1" fmla="*/ 0 h 56"/>
                <a:gd name="T2" fmla="*/ 24 w 68"/>
                <a:gd name="T3" fmla="*/ 4 h 56"/>
                <a:gd name="T4" fmla="*/ 16 w 68"/>
                <a:gd name="T5" fmla="*/ 9 h 56"/>
                <a:gd name="T6" fmla="*/ 8 w 68"/>
                <a:gd name="T7" fmla="*/ 13 h 56"/>
                <a:gd name="T8" fmla="*/ 0 w 68"/>
                <a:gd name="T9" fmla="*/ 18 h 56"/>
                <a:gd name="T10" fmla="*/ 18 w 68"/>
                <a:gd name="T11" fmla="*/ 37 h 56"/>
                <a:gd name="T12" fmla="*/ 37 w 68"/>
                <a:gd name="T13" fmla="*/ 56 h 56"/>
                <a:gd name="T14" fmla="*/ 45 w 68"/>
                <a:gd name="T15" fmla="*/ 51 h 56"/>
                <a:gd name="T16" fmla="*/ 53 w 68"/>
                <a:gd name="T17" fmla="*/ 46 h 56"/>
                <a:gd name="T18" fmla="*/ 61 w 68"/>
                <a:gd name="T19" fmla="*/ 41 h 56"/>
                <a:gd name="T20" fmla="*/ 68 w 68"/>
                <a:gd name="T21" fmla="*/ 37 h 56"/>
                <a:gd name="T22" fmla="*/ 50 w 68"/>
                <a:gd name="T23" fmla="*/ 19 h 56"/>
                <a:gd name="T24" fmla="*/ 31 w 68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6">
                  <a:moveTo>
                    <a:pt x="31" y="0"/>
                  </a:moveTo>
                  <a:lnTo>
                    <a:pt x="24" y="4"/>
                  </a:lnTo>
                  <a:lnTo>
                    <a:pt x="16" y="9"/>
                  </a:lnTo>
                  <a:lnTo>
                    <a:pt x="8" y="13"/>
                  </a:lnTo>
                  <a:lnTo>
                    <a:pt x="0" y="18"/>
                  </a:lnTo>
                  <a:lnTo>
                    <a:pt x="18" y="37"/>
                  </a:lnTo>
                  <a:lnTo>
                    <a:pt x="37" y="56"/>
                  </a:lnTo>
                  <a:lnTo>
                    <a:pt x="45" y="51"/>
                  </a:lnTo>
                  <a:lnTo>
                    <a:pt x="53" y="46"/>
                  </a:lnTo>
                  <a:lnTo>
                    <a:pt x="61" y="41"/>
                  </a:lnTo>
                  <a:lnTo>
                    <a:pt x="68" y="37"/>
                  </a:lnTo>
                  <a:lnTo>
                    <a:pt x="50" y="1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3472" y="1851"/>
              <a:ext cx="68" cy="59"/>
            </a:xfrm>
            <a:custGeom>
              <a:avLst/>
              <a:gdLst>
                <a:gd name="T0" fmla="*/ 28 w 68"/>
                <a:gd name="T1" fmla="*/ 0 h 59"/>
                <a:gd name="T2" fmla="*/ 14 w 68"/>
                <a:gd name="T3" fmla="*/ 8 h 59"/>
                <a:gd name="T4" fmla="*/ 0 w 68"/>
                <a:gd name="T5" fmla="*/ 18 h 59"/>
                <a:gd name="T6" fmla="*/ 10 w 68"/>
                <a:gd name="T7" fmla="*/ 28 h 59"/>
                <a:gd name="T8" fmla="*/ 21 w 68"/>
                <a:gd name="T9" fmla="*/ 39 h 59"/>
                <a:gd name="T10" fmla="*/ 32 w 68"/>
                <a:gd name="T11" fmla="*/ 49 h 59"/>
                <a:gd name="T12" fmla="*/ 42 w 68"/>
                <a:gd name="T13" fmla="*/ 59 h 59"/>
                <a:gd name="T14" fmla="*/ 49 w 68"/>
                <a:gd name="T15" fmla="*/ 54 h 59"/>
                <a:gd name="T16" fmla="*/ 55 w 68"/>
                <a:gd name="T17" fmla="*/ 50 h 59"/>
                <a:gd name="T18" fmla="*/ 62 w 68"/>
                <a:gd name="T19" fmla="*/ 45 h 59"/>
                <a:gd name="T20" fmla="*/ 68 w 68"/>
                <a:gd name="T21" fmla="*/ 41 h 59"/>
                <a:gd name="T22" fmla="*/ 58 w 68"/>
                <a:gd name="T23" fmla="*/ 32 h 59"/>
                <a:gd name="T24" fmla="*/ 48 w 68"/>
                <a:gd name="T25" fmla="*/ 21 h 59"/>
                <a:gd name="T26" fmla="*/ 38 w 68"/>
                <a:gd name="T27" fmla="*/ 10 h 59"/>
                <a:gd name="T28" fmla="*/ 28 w 6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59">
                  <a:moveTo>
                    <a:pt x="28" y="0"/>
                  </a:moveTo>
                  <a:lnTo>
                    <a:pt x="14" y="8"/>
                  </a:lnTo>
                  <a:lnTo>
                    <a:pt x="0" y="18"/>
                  </a:lnTo>
                  <a:lnTo>
                    <a:pt x="10" y="28"/>
                  </a:lnTo>
                  <a:lnTo>
                    <a:pt x="21" y="39"/>
                  </a:lnTo>
                  <a:lnTo>
                    <a:pt x="32" y="49"/>
                  </a:lnTo>
                  <a:lnTo>
                    <a:pt x="42" y="59"/>
                  </a:lnTo>
                  <a:lnTo>
                    <a:pt x="49" y="54"/>
                  </a:lnTo>
                  <a:lnTo>
                    <a:pt x="55" y="50"/>
                  </a:lnTo>
                  <a:lnTo>
                    <a:pt x="62" y="45"/>
                  </a:lnTo>
                  <a:lnTo>
                    <a:pt x="68" y="41"/>
                  </a:lnTo>
                  <a:lnTo>
                    <a:pt x="58" y="32"/>
                  </a:lnTo>
                  <a:lnTo>
                    <a:pt x="48" y="21"/>
                  </a:lnTo>
                  <a:lnTo>
                    <a:pt x="38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3583" y="1947"/>
              <a:ext cx="85" cy="85"/>
            </a:xfrm>
            <a:custGeom>
              <a:avLst/>
              <a:gdLst>
                <a:gd name="T0" fmla="*/ 17 w 85"/>
                <a:gd name="T1" fmla="*/ 9 h 85"/>
                <a:gd name="T2" fmla="*/ 10 w 85"/>
                <a:gd name="T3" fmla="*/ 15 h 85"/>
                <a:gd name="T4" fmla="*/ 6 w 85"/>
                <a:gd name="T5" fmla="*/ 21 h 85"/>
                <a:gd name="T6" fmla="*/ 2 w 85"/>
                <a:gd name="T7" fmla="*/ 29 h 85"/>
                <a:gd name="T8" fmla="*/ 1 w 85"/>
                <a:gd name="T9" fmla="*/ 37 h 85"/>
                <a:gd name="T10" fmla="*/ 0 w 85"/>
                <a:gd name="T11" fmla="*/ 45 h 85"/>
                <a:gd name="T12" fmla="*/ 1 w 85"/>
                <a:gd name="T13" fmla="*/ 54 h 85"/>
                <a:gd name="T14" fmla="*/ 4 w 85"/>
                <a:gd name="T15" fmla="*/ 61 h 85"/>
                <a:gd name="T16" fmla="*/ 9 w 85"/>
                <a:gd name="T17" fmla="*/ 68 h 85"/>
                <a:gd name="T18" fmla="*/ 14 w 85"/>
                <a:gd name="T19" fmla="*/ 75 h 85"/>
                <a:gd name="T20" fmla="*/ 21 w 85"/>
                <a:gd name="T21" fmla="*/ 79 h 85"/>
                <a:gd name="T22" fmla="*/ 29 w 85"/>
                <a:gd name="T23" fmla="*/ 83 h 85"/>
                <a:gd name="T24" fmla="*/ 37 w 85"/>
                <a:gd name="T25" fmla="*/ 85 h 85"/>
                <a:gd name="T26" fmla="*/ 45 w 85"/>
                <a:gd name="T27" fmla="*/ 85 h 85"/>
                <a:gd name="T28" fmla="*/ 53 w 85"/>
                <a:gd name="T29" fmla="*/ 84 h 85"/>
                <a:gd name="T30" fmla="*/ 61 w 85"/>
                <a:gd name="T31" fmla="*/ 81 h 85"/>
                <a:gd name="T32" fmla="*/ 68 w 85"/>
                <a:gd name="T33" fmla="*/ 76 h 85"/>
                <a:gd name="T34" fmla="*/ 75 w 85"/>
                <a:gd name="T35" fmla="*/ 71 h 85"/>
                <a:gd name="T36" fmla="*/ 79 w 85"/>
                <a:gd name="T37" fmla="*/ 64 h 85"/>
                <a:gd name="T38" fmla="*/ 83 w 85"/>
                <a:gd name="T39" fmla="*/ 56 h 85"/>
                <a:gd name="T40" fmla="*/ 84 w 85"/>
                <a:gd name="T41" fmla="*/ 48 h 85"/>
                <a:gd name="T42" fmla="*/ 85 w 85"/>
                <a:gd name="T43" fmla="*/ 40 h 85"/>
                <a:gd name="T44" fmla="*/ 84 w 85"/>
                <a:gd name="T45" fmla="*/ 32 h 85"/>
                <a:gd name="T46" fmla="*/ 81 w 85"/>
                <a:gd name="T47" fmla="*/ 24 h 85"/>
                <a:gd name="T48" fmla="*/ 76 w 85"/>
                <a:gd name="T49" fmla="*/ 17 h 85"/>
                <a:gd name="T50" fmla="*/ 71 w 85"/>
                <a:gd name="T51" fmla="*/ 10 h 85"/>
                <a:gd name="T52" fmla="*/ 64 w 85"/>
                <a:gd name="T53" fmla="*/ 6 h 85"/>
                <a:gd name="T54" fmla="*/ 56 w 85"/>
                <a:gd name="T55" fmla="*/ 2 h 85"/>
                <a:gd name="T56" fmla="*/ 48 w 85"/>
                <a:gd name="T57" fmla="*/ 1 h 85"/>
                <a:gd name="T58" fmla="*/ 40 w 85"/>
                <a:gd name="T59" fmla="*/ 0 h 85"/>
                <a:gd name="T60" fmla="*/ 32 w 85"/>
                <a:gd name="T61" fmla="*/ 1 h 85"/>
                <a:gd name="T62" fmla="*/ 24 w 85"/>
                <a:gd name="T63" fmla="*/ 4 h 85"/>
                <a:gd name="T64" fmla="*/ 17 w 85"/>
                <a:gd name="T6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85">
                  <a:moveTo>
                    <a:pt x="17" y="9"/>
                  </a:moveTo>
                  <a:lnTo>
                    <a:pt x="10" y="15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1" y="37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4" y="61"/>
                  </a:lnTo>
                  <a:lnTo>
                    <a:pt x="9" y="68"/>
                  </a:lnTo>
                  <a:lnTo>
                    <a:pt x="14" y="75"/>
                  </a:lnTo>
                  <a:lnTo>
                    <a:pt x="21" y="79"/>
                  </a:lnTo>
                  <a:lnTo>
                    <a:pt x="29" y="83"/>
                  </a:lnTo>
                  <a:lnTo>
                    <a:pt x="37" y="85"/>
                  </a:lnTo>
                  <a:lnTo>
                    <a:pt x="45" y="85"/>
                  </a:lnTo>
                  <a:lnTo>
                    <a:pt x="53" y="84"/>
                  </a:lnTo>
                  <a:lnTo>
                    <a:pt x="61" y="81"/>
                  </a:lnTo>
                  <a:lnTo>
                    <a:pt x="68" y="76"/>
                  </a:lnTo>
                  <a:lnTo>
                    <a:pt x="75" y="71"/>
                  </a:lnTo>
                  <a:lnTo>
                    <a:pt x="79" y="64"/>
                  </a:lnTo>
                  <a:lnTo>
                    <a:pt x="83" y="56"/>
                  </a:lnTo>
                  <a:lnTo>
                    <a:pt x="84" y="48"/>
                  </a:lnTo>
                  <a:lnTo>
                    <a:pt x="85" y="40"/>
                  </a:lnTo>
                  <a:lnTo>
                    <a:pt x="84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1" y="10"/>
                  </a:lnTo>
                  <a:lnTo>
                    <a:pt x="64" y="6"/>
                  </a:lnTo>
                  <a:lnTo>
                    <a:pt x="56" y="2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4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3497" y="2054"/>
              <a:ext cx="78" cy="78"/>
            </a:xfrm>
            <a:custGeom>
              <a:avLst/>
              <a:gdLst>
                <a:gd name="T0" fmla="*/ 15 w 78"/>
                <a:gd name="T1" fmla="*/ 8 h 78"/>
                <a:gd name="T2" fmla="*/ 9 w 78"/>
                <a:gd name="T3" fmla="*/ 14 h 78"/>
                <a:gd name="T4" fmla="*/ 5 w 78"/>
                <a:gd name="T5" fmla="*/ 20 h 78"/>
                <a:gd name="T6" fmla="*/ 2 w 78"/>
                <a:gd name="T7" fmla="*/ 27 h 78"/>
                <a:gd name="T8" fmla="*/ 0 w 78"/>
                <a:gd name="T9" fmla="*/ 34 h 78"/>
                <a:gd name="T10" fmla="*/ 0 w 78"/>
                <a:gd name="T11" fmla="*/ 42 h 78"/>
                <a:gd name="T12" fmla="*/ 1 w 78"/>
                <a:gd name="T13" fmla="*/ 49 h 78"/>
                <a:gd name="T14" fmla="*/ 4 w 78"/>
                <a:gd name="T15" fmla="*/ 57 h 78"/>
                <a:gd name="T16" fmla="*/ 8 w 78"/>
                <a:gd name="T17" fmla="*/ 63 h 78"/>
                <a:gd name="T18" fmla="*/ 13 w 78"/>
                <a:gd name="T19" fmla="*/ 69 h 78"/>
                <a:gd name="T20" fmla="*/ 20 w 78"/>
                <a:gd name="T21" fmla="*/ 73 h 78"/>
                <a:gd name="T22" fmla="*/ 26 w 78"/>
                <a:gd name="T23" fmla="*/ 77 h 78"/>
                <a:gd name="T24" fmla="*/ 34 w 78"/>
                <a:gd name="T25" fmla="*/ 78 h 78"/>
                <a:gd name="T26" fmla="*/ 41 w 78"/>
                <a:gd name="T27" fmla="*/ 78 h 78"/>
                <a:gd name="T28" fmla="*/ 49 w 78"/>
                <a:gd name="T29" fmla="*/ 77 h 78"/>
                <a:gd name="T30" fmla="*/ 56 w 78"/>
                <a:gd name="T31" fmla="*/ 74 h 78"/>
                <a:gd name="T32" fmla="*/ 63 w 78"/>
                <a:gd name="T33" fmla="*/ 70 h 78"/>
                <a:gd name="T34" fmla="*/ 69 w 78"/>
                <a:gd name="T35" fmla="*/ 65 h 78"/>
                <a:gd name="T36" fmla="*/ 73 w 78"/>
                <a:gd name="T37" fmla="*/ 59 h 78"/>
                <a:gd name="T38" fmla="*/ 76 w 78"/>
                <a:gd name="T39" fmla="*/ 52 h 78"/>
                <a:gd name="T40" fmla="*/ 78 w 78"/>
                <a:gd name="T41" fmla="*/ 45 h 78"/>
                <a:gd name="T42" fmla="*/ 78 w 78"/>
                <a:gd name="T43" fmla="*/ 37 h 78"/>
                <a:gd name="T44" fmla="*/ 77 w 78"/>
                <a:gd name="T45" fmla="*/ 30 h 78"/>
                <a:gd name="T46" fmla="*/ 75 w 78"/>
                <a:gd name="T47" fmla="*/ 22 h 78"/>
                <a:gd name="T48" fmla="*/ 70 w 78"/>
                <a:gd name="T49" fmla="*/ 15 h 78"/>
                <a:gd name="T50" fmla="*/ 65 w 78"/>
                <a:gd name="T51" fmla="*/ 10 h 78"/>
                <a:gd name="T52" fmla="*/ 59 w 78"/>
                <a:gd name="T53" fmla="*/ 5 h 78"/>
                <a:gd name="T54" fmla="*/ 52 w 78"/>
                <a:gd name="T55" fmla="*/ 2 h 78"/>
                <a:gd name="T56" fmla="*/ 44 w 78"/>
                <a:gd name="T57" fmla="*/ 0 h 78"/>
                <a:gd name="T58" fmla="*/ 37 w 78"/>
                <a:gd name="T59" fmla="*/ 0 h 78"/>
                <a:gd name="T60" fmla="*/ 29 w 78"/>
                <a:gd name="T61" fmla="*/ 1 h 78"/>
                <a:gd name="T62" fmla="*/ 22 w 78"/>
                <a:gd name="T63" fmla="*/ 4 h 78"/>
                <a:gd name="T64" fmla="*/ 15 w 78"/>
                <a:gd name="T65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15" y="8"/>
                  </a:moveTo>
                  <a:lnTo>
                    <a:pt x="9" y="14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" y="49"/>
                  </a:lnTo>
                  <a:lnTo>
                    <a:pt x="4" y="57"/>
                  </a:lnTo>
                  <a:lnTo>
                    <a:pt x="8" y="63"/>
                  </a:lnTo>
                  <a:lnTo>
                    <a:pt x="13" y="69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8"/>
                  </a:lnTo>
                  <a:lnTo>
                    <a:pt x="41" y="78"/>
                  </a:lnTo>
                  <a:lnTo>
                    <a:pt x="49" y="77"/>
                  </a:lnTo>
                  <a:lnTo>
                    <a:pt x="56" y="74"/>
                  </a:lnTo>
                  <a:lnTo>
                    <a:pt x="63" y="70"/>
                  </a:lnTo>
                  <a:lnTo>
                    <a:pt x="69" y="65"/>
                  </a:lnTo>
                  <a:lnTo>
                    <a:pt x="73" y="59"/>
                  </a:lnTo>
                  <a:lnTo>
                    <a:pt x="76" y="52"/>
                  </a:lnTo>
                  <a:lnTo>
                    <a:pt x="78" y="45"/>
                  </a:lnTo>
                  <a:lnTo>
                    <a:pt x="78" y="37"/>
                  </a:lnTo>
                  <a:lnTo>
                    <a:pt x="77" y="30"/>
                  </a:lnTo>
                  <a:lnTo>
                    <a:pt x="75" y="22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3341" y="1924"/>
              <a:ext cx="119" cy="120"/>
            </a:xfrm>
            <a:custGeom>
              <a:avLst/>
              <a:gdLst>
                <a:gd name="T0" fmla="*/ 23 w 119"/>
                <a:gd name="T1" fmla="*/ 13 h 120"/>
                <a:gd name="T2" fmla="*/ 14 w 119"/>
                <a:gd name="T3" fmla="*/ 21 h 120"/>
                <a:gd name="T4" fmla="*/ 8 w 119"/>
                <a:gd name="T5" fmla="*/ 31 h 120"/>
                <a:gd name="T6" fmla="*/ 2 w 119"/>
                <a:gd name="T7" fmla="*/ 41 h 120"/>
                <a:gd name="T8" fmla="*/ 0 w 119"/>
                <a:gd name="T9" fmla="*/ 52 h 120"/>
                <a:gd name="T10" fmla="*/ 0 w 119"/>
                <a:gd name="T11" fmla="*/ 63 h 120"/>
                <a:gd name="T12" fmla="*/ 1 w 119"/>
                <a:gd name="T13" fmla="*/ 75 h 120"/>
                <a:gd name="T14" fmla="*/ 3 w 119"/>
                <a:gd name="T15" fmla="*/ 81 h 120"/>
                <a:gd name="T16" fmla="*/ 5 w 119"/>
                <a:gd name="T17" fmla="*/ 86 h 120"/>
                <a:gd name="T18" fmla="*/ 8 w 119"/>
                <a:gd name="T19" fmla="*/ 91 h 120"/>
                <a:gd name="T20" fmla="*/ 12 w 119"/>
                <a:gd name="T21" fmla="*/ 96 h 120"/>
                <a:gd name="T22" fmla="*/ 20 w 119"/>
                <a:gd name="T23" fmla="*/ 105 h 120"/>
                <a:gd name="T24" fmla="*/ 30 w 119"/>
                <a:gd name="T25" fmla="*/ 112 h 120"/>
                <a:gd name="T26" fmla="*/ 40 w 119"/>
                <a:gd name="T27" fmla="*/ 117 h 120"/>
                <a:gd name="T28" fmla="*/ 52 w 119"/>
                <a:gd name="T29" fmla="*/ 119 h 120"/>
                <a:gd name="T30" fmla="*/ 63 w 119"/>
                <a:gd name="T31" fmla="*/ 120 h 120"/>
                <a:gd name="T32" fmla="*/ 74 w 119"/>
                <a:gd name="T33" fmla="*/ 118 h 120"/>
                <a:gd name="T34" fmla="*/ 80 w 119"/>
                <a:gd name="T35" fmla="*/ 116 h 120"/>
                <a:gd name="T36" fmla="*/ 86 w 119"/>
                <a:gd name="T37" fmla="*/ 114 h 120"/>
                <a:gd name="T38" fmla="*/ 91 w 119"/>
                <a:gd name="T39" fmla="*/ 111 h 120"/>
                <a:gd name="T40" fmla="*/ 95 w 119"/>
                <a:gd name="T41" fmla="*/ 107 h 120"/>
                <a:gd name="T42" fmla="*/ 105 w 119"/>
                <a:gd name="T43" fmla="*/ 99 h 120"/>
                <a:gd name="T44" fmla="*/ 111 w 119"/>
                <a:gd name="T45" fmla="*/ 90 h 120"/>
                <a:gd name="T46" fmla="*/ 116 w 119"/>
                <a:gd name="T47" fmla="*/ 79 h 120"/>
                <a:gd name="T48" fmla="*/ 118 w 119"/>
                <a:gd name="T49" fmla="*/ 68 h 120"/>
                <a:gd name="T50" fmla="*/ 119 w 119"/>
                <a:gd name="T51" fmla="*/ 56 h 120"/>
                <a:gd name="T52" fmla="*/ 117 w 119"/>
                <a:gd name="T53" fmla="*/ 45 h 120"/>
                <a:gd name="T54" fmla="*/ 113 w 119"/>
                <a:gd name="T55" fmla="*/ 34 h 120"/>
                <a:gd name="T56" fmla="*/ 110 w 119"/>
                <a:gd name="T57" fmla="*/ 28 h 120"/>
                <a:gd name="T58" fmla="*/ 107 w 119"/>
                <a:gd name="T59" fmla="*/ 24 h 120"/>
                <a:gd name="T60" fmla="*/ 98 w 119"/>
                <a:gd name="T61" fmla="*/ 15 h 120"/>
                <a:gd name="T62" fmla="*/ 89 w 119"/>
                <a:gd name="T63" fmla="*/ 8 h 120"/>
                <a:gd name="T64" fmla="*/ 78 w 119"/>
                <a:gd name="T65" fmla="*/ 4 h 120"/>
                <a:gd name="T66" fmla="*/ 67 w 119"/>
                <a:gd name="T67" fmla="*/ 1 h 120"/>
                <a:gd name="T68" fmla="*/ 56 w 119"/>
                <a:gd name="T69" fmla="*/ 0 h 120"/>
                <a:gd name="T70" fmla="*/ 44 w 119"/>
                <a:gd name="T71" fmla="*/ 3 h 120"/>
                <a:gd name="T72" fmla="*/ 39 w 119"/>
                <a:gd name="T73" fmla="*/ 4 h 120"/>
                <a:gd name="T74" fmla="*/ 33 w 119"/>
                <a:gd name="T75" fmla="*/ 7 h 120"/>
                <a:gd name="T76" fmla="*/ 28 w 119"/>
                <a:gd name="T77" fmla="*/ 9 h 120"/>
                <a:gd name="T78" fmla="*/ 23 w 119"/>
                <a:gd name="T79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120">
                  <a:moveTo>
                    <a:pt x="23" y="13"/>
                  </a:moveTo>
                  <a:lnTo>
                    <a:pt x="14" y="21"/>
                  </a:lnTo>
                  <a:lnTo>
                    <a:pt x="8" y="31"/>
                  </a:lnTo>
                  <a:lnTo>
                    <a:pt x="2" y="41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1" y="75"/>
                  </a:lnTo>
                  <a:lnTo>
                    <a:pt x="3" y="81"/>
                  </a:lnTo>
                  <a:lnTo>
                    <a:pt x="5" y="86"/>
                  </a:lnTo>
                  <a:lnTo>
                    <a:pt x="8" y="91"/>
                  </a:lnTo>
                  <a:lnTo>
                    <a:pt x="12" y="96"/>
                  </a:lnTo>
                  <a:lnTo>
                    <a:pt x="20" y="105"/>
                  </a:lnTo>
                  <a:lnTo>
                    <a:pt x="30" y="112"/>
                  </a:lnTo>
                  <a:lnTo>
                    <a:pt x="40" y="117"/>
                  </a:lnTo>
                  <a:lnTo>
                    <a:pt x="52" y="119"/>
                  </a:lnTo>
                  <a:lnTo>
                    <a:pt x="63" y="120"/>
                  </a:lnTo>
                  <a:lnTo>
                    <a:pt x="74" y="118"/>
                  </a:lnTo>
                  <a:lnTo>
                    <a:pt x="80" y="116"/>
                  </a:lnTo>
                  <a:lnTo>
                    <a:pt x="86" y="114"/>
                  </a:lnTo>
                  <a:lnTo>
                    <a:pt x="91" y="111"/>
                  </a:lnTo>
                  <a:lnTo>
                    <a:pt x="95" y="107"/>
                  </a:lnTo>
                  <a:lnTo>
                    <a:pt x="105" y="99"/>
                  </a:lnTo>
                  <a:lnTo>
                    <a:pt x="111" y="90"/>
                  </a:lnTo>
                  <a:lnTo>
                    <a:pt x="116" y="79"/>
                  </a:lnTo>
                  <a:lnTo>
                    <a:pt x="118" y="68"/>
                  </a:lnTo>
                  <a:lnTo>
                    <a:pt x="119" y="56"/>
                  </a:lnTo>
                  <a:lnTo>
                    <a:pt x="117" y="45"/>
                  </a:lnTo>
                  <a:lnTo>
                    <a:pt x="113" y="34"/>
                  </a:lnTo>
                  <a:lnTo>
                    <a:pt x="110" y="28"/>
                  </a:lnTo>
                  <a:lnTo>
                    <a:pt x="107" y="24"/>
                  </a:lnTo>
                  <a:lnTo>
                    <a:pt x="98" y="15"/>
                  </a:lnTo>
                  <a:lnTo>
                    <a:pt x="89" y="8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4" y="3"/>
                  </a:lnTo>
                  <a:lnTo>
                    <a:pt x="39" y="4"/>
                  </a:lnTo>
                  <a:lnTo>
                    <a:pt x="33" y="7"/>
                  </a:lnTo>
                  <a:lnTo>
                    <a:pt x="28" y="9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508" y="1590"/>
              <a:ext cx="404" cy="156"/>
            </a:xfrm>
            <a:custGeom>
              <a:avLst/>
              <a:gdLst>
                <a:gd name="T0" fmla="*/ 404 w 404"/>
                <a:gd name="T1" fmla="*/ 0 h 156"/>
                <a:gd name="T2" fmla="*/ 0 w 404"/>
                <a:gd name="T3" fmla="*/ 0 h 156"/>
                <a:gd name="T4" fmla="*/ 0 w 404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4" h="156">
                  <a:moveTo>
                    <a:pt x="404" y="0"/>
                  </a:move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3912" y="1590"/>
              <a:ext cx="452" cy="156"/>
            </a:xfrm>
            <a:custGeom>
              <a:avLst/>
              <a:gdLst>
                <a:gd name="T0" fmla="*/ 0 w 452"/>
                <a:gd name="T1" fmla="*/ 0 h 156"/>
                <a:gd name="T2" fmla="*/ 452 w 452"/>
                <a:gd name="T3" fmla="*/ 0 h 156"/>
                <a:gd name="T4" fmla="*/ 452 w 45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2" h="156">
                  <a:moveTo>
                    <a:pt x="0" y="0"/>
                  </a:moveTo>
                  <a:lnTo>
                    <a:pt x="452" y="0"/>
                  </a:lnTo>
                  <a:lnTo>
                    <a:pt x="452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/>
            <p:cNvSpPr>
              <a:spLocks noEditPoints="1"/>
            </p:cNvSpPr>
            <p:nvPr/>
          </p:nvSpPr>
          <p:spPr bwMode="auto">
            <a:xfrm>
              <a:off x="2011" y="1753"/>
              <a:ext cx="454" cy="455"/>
            </a:xfrm>
            <a:custGeom>
              <a:avLst/>
              <a:gdLst>
                <a:gd name="T0" fmla="*/ 319 w 454"/>
                <a:gd name="T1" fmla="*/ 402 h 455"/>
                <a:gd name="T2" fmla="*/ 274 w 454"/>
                <a:gd name="T3" fmla="*/ 420 h 455"/>
                <a:gd name="T4" fmla="*/ 227 w 454"/>
                <a:gd name="T5" fmla="*/ 425 h 455"/>
                <a:gd name="T6" fmla="*/ 194 w 454"/>
                <a:gd name="T7" fmla="*/ 422 h 455"/>
                <a:gd name="T8" fmla="*/ 162 w 454"/>
                <a:gd name="T9" fmla="*/ 414 h 455"/>
                <a:gd name="T10" fmla="*/ 131 w 454"/>
                <a:gd name="T11" fmla="*/ 401 h 455"/>
                <a:gd name="T12" fmla="*/ 103 w 454"/>
                <a:gd name="T13" fmla="*/ 382 h 455"/>
                <a:gd name="T14" fmla="*/ 78 w 454"/>
                <a:gd name="T15" fmla="*/ 357 h 455"/>
                <a:gd name="T16" fmla="*/ 49 w 454"/>
                <a:gd name="T17" fmla="*/ 314 h 455"/>
                <a:gd name="T18" fmla="*/ 32 w 454"/>
                <a:gd name="T19" fmla="*/ 258 h 455"/>
                <a:gd name="T20" fmla="*/ 31 w 454"/>
                <a:gd name="T21" fmla="*/ 202 h 455"/>
                <a:gd name="T22" fmla="*/ 47 w 454"/>
                <a:gd name="T23" fmla="*/ 147 h 455"/>
                <a:gd name="T24" fmla="*/ 78 w 454"/>
                <a:gd name="T25" fmla="*/ 98 h 455"/>
                <a:gd name="T26" fmla="*/ 121 w 454"/>
                <a:gd name="T27" fmla="*/ 61 h 455"/>
                <a:gd name="T28" fmla="*/ 165 w 454"/>
                <a:gd name="T29" fmla="*/ 40 h 455"/>
                <a:gd name="T30" fmla="*/ 211 w 454"/>
                <a:gd name="T31" fmla="*/ 31 h 455"/>
                <a:gd name="T32" fmla="*/ 249 w 454"/>
                <a:gd name="T33" fmla="*/ 31 h 455"/>
                <a:gd name="T34" fmla="*/ 282 w 454"/>
                <a:gd name="T35" fmla="*/ 38 h 455"/>
                <a:gd name="T36" fmla="*/ 313 w 454"/>
                <a:gd name="T37" fmla="*/ 50 h 455"/>
                <a:gd name="T38" fmla="*/ 343 w 454"/>
                <a:gd name="T39" fmla="*/ 67 h 455"/>
                <a:gd name="T40" fmla="*/ 369 w 454"/>
                <a:gd name="T41" fmla="*/ 90 h 455"/>
                <a:gd name="T42" fmla="*/ 396 w 454"/>
                <a:gd name="T43" fmla="*/ 124 h 455"/>
                <a:gd name="T44" fmla="*/ 419 w 454"/>
                <a:gd name="T45" fmla="*/ 178 h 455"/>
                <a:gd name="T46" fmla="*/ 425 w 454"/>
                <a:gd name="T47" fmla="*/ 235 h 455"/>
                <a:gd name="T48" fmla="*/ 415 w 454"/>
                <a:gd name="T49" fmla="*/ 291 h 455"/>
                <a:gd name="T50" fmla="*/ 388 w 454"/>
                <a:gd name="T51" fmla="*/ 342 h 455"/>
                <a:gd name="T52" fmla="*/ 347 w 454"/>
                <a:gd name="T53" fmla="*/ 385 h 455"/>
                <a:gd name="T54" fmla="*/ 399 w 454"/>
                <a:gd name="T55" fmla="*/ 79 h 455"/>
                <a:gd name="T56" fmla="*/ 370 w 454"/>
                <a:gd name="T57" fmla="*/ 51 h 455"/>
                <a:gd name="T58" fmla="*/ 337 w 454"/>
                <a:gd name="T59" fmla="*/ 29 h 455"/>
                <a:gd name="T60" fmla="*/ 302 w 454"/>
                <a:gd name="T61" fmla="*/ 13 h 455"/>
                <a:gd name="T62" fmla="*/ 265 w 454"/>
                <a:gd name="T63" fmla="*/ 4 h 455"/>
                <a:gd name="T64" fmla="*/ 227 w 454"/>
                <a:gd name="T65" fmla="*/ 0 h 455"/>
                <a:gd name="T66" fmla="*/ 173 w 454"/>
                <a:gd name="T67" fmla="*/ 7 h 455"/>
                <a:gd name="T68" fmla="*/ 121 w 454"/>
                <a:gd name="T69" fmla="*/ 27 h 455"/>
                <a:gd name="T70" fmla="*/ 71 w 454"/>
                <a:gd name="T71" fmla="*/ 62 h 455"/>
                <a:gd name="T72" fmla="*/ 30 w 454"/>
                <a:gd name="T73" fmla="*/ 115 h 455"/>
                <a:gd name="T74" fmla="*/ 6 w 454"/>
                <a:gd name="T75" fmla="*/ 176 h 455"/>
                <a:gd name="T76" fmla="*/ 0 w 454"/>
                <a:gd name="T77" fmla="*/ 241 h 455"/>
                <a:gd name="T78" fmla="*/ 14 w 454"/>
                <a:gd name="T79" fmla="*/ 306 h 455"/>
                <a:gd name="T80" fmla="*/ 47 w 454"/>
                <a:gd name="T81" fmla="*/ 366 h 455"/>
                <a:gd name="T82" fmla="*/ 74 w 454"/>
                <a:gd name="T83" fmla="*/ 396 h 455"/>
                <a:gd name="T84" fmla="*/ 106 w 454"/>
                <a:gd name="T85" fmla="*/ 420 h 455"/>
                <a:gd name="T86" fmla="*/ 140 w 454"/>
                <a:gd name="T87" fmla="*/ 437 h 455"/>
                <a:gd name="T88" fmla="*/ 177 w 454"/>
                <a:gd name="T89" fmla="*/ 449 h 455"/>
                <a:gd name="T90" fmla="*/ 215 w 454"/>
                <a:gd name="T91" fmla="*/ 455 h 455"/>
                <a:gd name="T92" fmla="*/ 263 w 454"/>
                <a:gd name="T93" fmla="*/ 452 h 455"/>
                <a:gd name="T94" fmla="*/ 316 w 454"/>
                <a:gd name="T95" fmla="*/ 437 h 455"/>
                <a:gd name="T96" fmla="*/ 365 w 454"/>
                <a:gd name="T97" fmla="*/ 408 h 455"/>
                <a:gd name="T98" fmla="*/ 412 w 454"/>
                <a:gd name="T99" fmla="*/ 359 h 455"/>
                <a:gd name="T100" fmla="*/ 442 w 454"/>
                <a:gd name="T101" fmla="*/ 300 h 455"/>
                <a:gd name="T102" fmla="*/ 454 w 454"/>
                <a:gd name="T103" fmla="*/ 236 h 455"/>
                <a:gd name="T104" fmla="*/ 447 w 454"/>
                <a:gd name="T105" fmla="*/ 171 h 455"/>
                <a:gd name="T106" fmla="*/ 420 w 454"/>
                <a:gd name="T107" fmla="*/ 10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4" h="455">
                  <a:moveTo>
                    <a:pt x="347" y="385"/>
                  </a:moveTo>
                  <a:lnTo>
                    <a:pt x="333" y="394"/>
                  </a:lnTo>
                  <a:lnTo>
                    <a:pt x="319" y="402"/>
                  </a:lnTo>
                  <a:lnTo>
                    <a:pt x="305" y="410"/>
                  </a:lnTo>
                  <a:lnTo>
                    <a:pt x="290" y="416"/>
                  </a:lnTo>
                  <a:lnTo>
                    <a:pt x="274" y="420"/>
                  </a:lnTo>
                  <a:lnTo>
                    <a:pt x="259" y="423"/>
                  </a:lnTo>
                  <a:lnTo>
                    <a:pt x="243" y="425"/>
                  </a:lnTo>
                  <a:lnTo>
                    <a:pt x="227" y="425"/>
                  </a:lnTo>
                  <a:lnTo>
                    <a:pt x="216" y="425"/>
                  </a:lnTo>
                  <a:lnTo>
                    <a:pt x="205" y="424"/>
                  </a:lnTo>
                  <a:lnTo>
                    <a:pt x="194" y="422"/>
                  </a:lnTo>
                  <a:lnTo>
                    <a:pt x="183" y="421"/>
                  </a:lnTo>
                  <a:lnTo>
                    <a:pt x="172" y="418"/>
                  </a:lnTo>
                  <a:lnTo>
                    <a:pt x="162" y="414"/>
                  </a:lnTo>
                  <a:lnTo>
                    <a:pt x="151" y="410"/>
                  </a:lnTo>
                  <a:lnTo>
                    <a:pt x="141" y="406"/>
                  </a:lnTo>
                  <a:lnTo>
                    <a:pt x="131" y="401"/>
                  </a:lnTo>
                  <a:lnTo>
                    <a:pt x="121" y="395"/>
                  </a:lnTo>
                  <a:lnTo>
                    <a:pt x="112" y="389"/>
                  </a:lnTo>
                  <a:lnTo>
                    <a:pt x="103" y="382"/>
                  </a:lnTo>
                  <a:lnTo>
                    <a:pt x="94" y="374"/>
                  </a:lnTo>
                  <a:lnTo>
                    <a:pt x="86" y="366"/>
                  </a:lnTo>
                  <a:lnTo>
                    <a:pt x="78" y="357"/>
                  </a:lnTo>
                  <a:lnTo>
                    <a:pt x="70" y="348"/>
                  </a:lnTo>
                  <a:lnTo>
                    <a:pt x="59" y="331"/>
                  </a:lnTo>
                  <a:lnTo>
                    <a:pt x="49" y="314"/>
                  </a:lnTo>
                  <a:lnTo>
                    <a:pt x="42" y="296"/>
                  </a:lnTo>
                  <a:lnTo>
                    <a:pt x="36" y="277"/>
                  </a:lnTo>
                  <a:lnTo>
                    <a:pt x="32" y="258"/>
                  </a:lnTo>
                  <a:lnTo>
                    <a:pt x="30" y="239"/>
                  </a:lnTo>
                  <a:lnTo>
                    <a:pt x="30" y="221"/>
                  </a:lnTo>
                  <a:lnTo>
                    <a:pt x="31" y="202"/>
                  </a:lnTo>
                  <a:lnTo>
                    <a:pt x="35" y="183"/>
                  </a:lnTo>
                  <a:lnTo>
                    <a:pt x="40" y="165"/>
                  </a:lnTo>
                  <a:lnTo>
                    <a:pt x="47" y="147"/>
                  </a:lnTo>
                  <a:lnTo>
                    <a:pt x="55" y="130"/>
                  </a:lnTo>
                  <a:lnTo>
                    <a:pt x="66" y="114"/>
                  </a:lnTo>
                  <a:lnTo>
                    <a:pt x="78" y="98"/>
                  </a:lnTo>
                  <a:lnTo>
                    <a:pt x="91" y="84"/>
                  </a:lnTo>
                  <a:lnTo>
                    <a:pt x="107" y="71"/>
                  </a:lnTo>
                  <a:lnTo>
                    <a:pt x="121" y="61"/>
                  </a:lnTo>
                  <a:lnTo>
                    <a:pt x="135" y="53"/>
                  </a:lnTo>
                  <a:lnTo>
                    <a:pt x="150" y="46"/>
                  </a:lnTo>
                  <a:lnTo>
                    <a:pt x="165" y="40"/>
                  </a:lnTo>
                  <a:lnTo>
                    <a:pt x="180" y="36"/>
                  </a:lnTo>
                  <a:lnTo>
                    <a:pt x="196" y="32"/>
                  </a:lnTo>
                  <a:lnTo>
                    <a:pt x="211" y="31"/>
                  </a:lnTo>
                  <a:lnTo>
                    <a:pt x="227" y="30"/>
                  </a:lnTo>
                  <a:lnTo>
                    <a:pt x="238" y="31"/>
                  </a:lnTo>
                  <a:lnTo>
                    <a:pt x="249" y="31"/>
                  </a:lnTo>
                  <a:lnTo>
                    <a:pt x="261" y="33"/>
                  </a:lnTo>
                  <a:lnTo>
                    <a:pt x="271" y="35"/>
                  </a:lnTo>
                  <a:lnTo>
                    <a:pt x="282" y="38"/>
                  </a:lnTo>
                  <a:lnTo>
                    <a:pt x="293" y="41"/>
                  </a:lnTo>
                  <a:lnTo>
                    <a:pt x="303" y="45"/>
                  </a:lnTo>
                  <a:lnTo>
                    <a:pt x="313" y="50"/>
                  </a:lnTo>
                  <a:lnTo>
                    <a:pt x="323" y="55"/>
                  </a:lnTo>
                  <a:lnTo>
                    <a:pt x="333" y="60"/>
                  </a:lnTo>
                  <a:lnTo>
                    <a:pt x="343" y="67"/>
                  </a:lnTo>
                  <a:lnTo>
                    <a:pt x="352" y="74"/>
                  </a:lnTo>
                  <a:lnTo>
                    <a:pt x="360" y="82"/>
                  </a:lnTo>
                  <a:lnTo>
                    <a:pt x="369" y="90"/>
                  </a:lnTo>
                  <a:lnTo>
                    <a:pt x="376" y="98"/>
                  </a:lnTo>
                  <a:lnTo>
                    <a:pt x="384" y="108"/>
                  </a:lnTo>
                  <a:lnTo>
                    <a:pt x="396" y="124"/>
                  </a:lnTo>
                  <a:lnTo>
                    <a:pt x="405" y="141"/>
                  </a:lnTo>
                  <a:lnTo>
                    <a:pt x="413" y="160"/>
                  </a:lnTo>
                  <a:lnTo>
                    <a:pt x="419" y="178"/>
                  </a:lnTo>
                  <a:lnTo>
                    <a:pt x="422" y="197"/>
                  </a:lnTo>
                  <a:lnTo>
                    <a:pt x="425" y="216"/>
                  </a:lnTo>
                  <a:lnTo>
                    <a:pt x="425" y="235"/>
                  </a:lnTo>
                  <a:lnTo>
                    <a:pt x="423" y="254"/>
                  </a:lnTo>
                  <a:lnTo>
                    <a:pt x="420" y="272"/>
                  </a:lnTo>
                  <a:lnTo>
                    <a:pt x="415" y="291"/>
                  </a:lnTo>
                  <a:lnTo>
                    <a:pt x="408" y="308"/>
                  </a:lnTo>
                  <a:lnTo>
                    <a:pt x="399" y="326"/>
                  </a:lnTo>
                  <a:lnTo>
                    <a:pt x="388" y="342"/>
                  </a:lnTo>
                  <a:lnTo>
                    <a:pt x="376" y="357"/>
                  </a:lnTo>
                  <a:lnTo>
                    <a:pt x="363" y="371"/>
                  </a:lnTo>
                  <a:lnTo>
                    <a:pt x="347" y="385"/>
                  </a:lnTo>
                  <a:lnTo>
                    <a:pt x="347" y="385"/>
                  </a:lnTo>
                  <a:close/>
                  <a:moveTo>
                    <a:pt x="407" y="89"/>
                  </a:moveTo>
                  <a:lnTo>
                    <a:pt x="399" y="79"/>
                  </a:lnTo>
                  <a:lnTo>
                    <a:pt x="390" y="69"/>
                  </a:lnTo>
                  <a:lnTo>
                    <a:pt x="380" y="59"/>
                  </a:lnTo>
                  <a:lnTo>
                    <a:pt x="370" y="51"/>
                  </a:lnTo>
                  <a:lnTo>
                    <a:pt x="360" y="43"/>
                  </a:lnTo>
                  <a:lnTo>
                    <a:pt x="349" y="36"/>
                  </a:lnTo>
                  <a:lnTo>
                    <a:pt x="337" y="29"/>
                  </a:lnTo>
                  <a:lnTo>
                    <a:pt x="326" y="23"/>
                  </a:lnTo>
                  <a:lnTo>
                    <a:pt x="314" y="17"/>
                  </a:lnTo>
                  <a:lnTo>
                    <a:pt x="302" y="13"/>
                  </a:lnTo>
                  <a:lnTo>
                    <a:pt x="290" y="9"/>
                  </a:lnTo>
                  <a:lnTo>
                    <a:pt x="278" y="6"/>
                  </a:lnTo>
                  <a:lnTo>
                    <a:pt x="265" y="4"/>
                  </a:lnTo>
                  <a:lnTo>
                    <a:pt x="253" y="2"/>
                  </a:lnTo>
                  <a:lnTo>
                    <a:pt x="240" y="1"/>
                  </a:lnTo>
                  <a:lnTo>
                    <a:pt x="227" y="0"/>
                  </a:lnTo>
                  <a:lnTo>
                    <a:pt x="209" y="1"/>
                  </a:lnTo>
                  <a:lnTo>
                    <a:pt x="191" y="3"/>
                  </a:lnTo>
                  <a:lnTo>
                    <a:pt x="173" y="7"/>
                  </a:lnTo>
                  <a:lnTo>
                    <a:pt x="156" y="12"/>
                  </a:lnTo>
                  <a:lnTo>
                    <a:pt x="138" y="19"/>
                  </a:lnTo>
                  <a:lnTo>
                    <a:pt x="121" y="27"/>
                  </a:lnTo>
                  <a:lnTo>
                    <a:pt x="105" y="36"/>
                  </a:lnTo>
                  <a:lnTo>
                    <a:pt x="89" y="47"/>
                  </a:lnTo>
                  <a:lnTo>
                    <a:pt x="71" y="62"/>
                  </a:lnTo>
                  <a:lnTo>
                    <a:pt x="55" y="79"/>
                  </a:lnTo>
                  <a:lnTo>
                    <a:pt x="42" y="97"/>
                  </a:lnTo>
                  <a:lnTo>
                    <a:pt x="30" y="115"/>
                  </a:lnTo>
                  <a:lnTo>
                    <a:pt x="20" y="135"/>
                  </a:lnTo>
                  <a:lnTo>
                    <a:pt x="12" y="155"/>
                  </a:lnTo>
                  <a:lnTo>
                    <a:pt x="6" y="176"/>
                  </a:lnTo>
                  <a:lnTo>
                    <a:pt x="2" y="198"/>
                  </a:lnTo>
                  <a:lnTo>
                    <a:pt x="0" y="219"/>
                  </a:lnTo>
                  <a:lnTo>
                    <a:pt x="0" y="241"/>
                  </a:lnTo>
                  <a:lnTo>
                    <a:pt x="3" y="263"/>
                  </a:lnTo>
                  <a:lnTo>
                    <a:pt x="7" y="285"/>
                  </a:lnTo>
                  <a:lnTo>
                    <a:pt x="14" y="306"/>
                  </a:lnTo>
                  <a:lnTo>
                    <a:pt x="23" y="327"/>
                  </a:lnTo>
                  <a:lnTo>
                    <a:pt x="34" y="347"/>
                  </a:lnTo>
                  <a:lnTo>
                    <a:pt x="47" y="366"/>
                  </a:lnTo>
                  <a:lnTo>
                    <a:pt x="55" y="377"/>
                  </a:lnTo>
                  <a:lnTo>
                    <a:pt x="65" y="386"/>
                  </a:lnTo>
                  <a:lnTo>
                    <a:pt x="74" y="396"/>
                  </a:lnTo>
                  <a:lnTo>
                    <a:pt x="85" y="405"/>
                  </a:lnTo>
                  <a:lnTo>
                    <a:pt x="95" y="413"/>
                  </a:lnTo>
                  <a:lnTo>
                    <a:pt x="106" y="420"/>
                  </a:lnTo>
                  <a:lnTo>
                    <a:pt x="117" y="427"/>
                  </a:lnTo>
                  <a:lnTo>
                    <a:pt x="128" y="432"/>
                  </a:lnTo>
                  <a:lnTo>
                    <a:pt x="140" y="437"/>
                  </a:lnTo>
                  <a:lnTo>
                    <a:pt x="152" y="442"/>
                  </a:lnTo>
                  <a:lnTo>
                    <a:pt x="164" y="446"/>
                  </a:lnTo>
                  <a:lnTo>
                    <a:pt x="177" y="449"/>
                  </a:lnTo>
                  <a:lnTo>
                    <a:pt x="189" y="452"/>
                  </a:lnTo>
                  <a:lnTo>
                    <a:pt x="202" y="453"/>
                  </a:lnTo>
                  <a:lnTo>
                    <a:pt x="215" y="455"/>
                  </a:lnTo>
                  <a:lnTo>
                    <a:pt x="227" y="455"/>
                  </a:lnTo>
                  <a:lnTo>
                    <a:pt x="246" y="454"/>
                  </a:lnTo>
                  <a:lnTo>
                    <a:pt x="263" y="452"/>
                  </a:lnTo>
                  <a:lnTo>
                    <a:pt x="281" y="448"/>
                  </a:lnTo>
                  <a:lnTo>
                    <a:pt x="299" y="444"/>
                  </a:lnTo>
                  <a:lnTo>
                    <a:pt x="316" y="437"/>
                  </a:lnTo>
                  <a:lnTo>
                    <a:pt x="333" y="429"/>
                  </a:lnTo>
                  <a:lnTo>
                    <a:pt x="349" y="419"/>
                  </a:lnTo>
                  <a:lnTo>
                    <a:pt x="365" y="408"/>
                  </a:lnTo>
                  <a:lnTo>
                    <a:pt x="383" y="393"/>
                  </a:lnTo>
                  <a:lnTo>
                    <a:pt x="399" y="377"/>
                  </a:lnTo>
                  <a:lnTo>
                    <a:pt x="412" y="359"/>
                  </a:lnTo>
                  <a:lnTo>
                    <a:pt x="425" y="340"/>
                  </a:lnTo>
                  <a:lnTo>
                    <a:pt x="435" y="320"/>
                  </a:lnTo>
                  <a:lnTo>
                    <a:pt x="442" y="300"/>
                  </a:lnTo>
                  <a:lnTo>
                    <a:pt x="449" y="279"/>
                  </a:lnTo>
                  <a:lnTo>
                    <a:pt x="453" y="258"/>
                  </a:lnTo>
                  <a:lnTo>
                    <a:pt x="454" y="236"/>
                  </a:lnTo>
                  <a:lnTo>
                    <a:pt x="454" y="214"/>
                  </a:lnTo>
                  <a:lnTo>
                    <a:pt x="451" y="192"/>
                  </a:lnTo>
                  <a:lnTo>
                    <a:pt x="447" y="171"/>
                  </a:lnTo>
                  <a:lnTo>
                    <a:pt x="441" y="149"/>
                  </a:lnTo>
                  <a:lnTo>
                    <a:pt x="432" y="129"/>
                  </a:lnTo>
                  <a:lnTo>
                    <a:pt x="420" y="109"/>
                  </a:lnTo>
                  <a:lnTo>
                    <a:pt x="407" y="89"/>
                  </a:lnTo>
                  <a:lnTo>
                    <a:pt x="407" y="8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076" y="1984"/>
              <a:ext cx="60" cy="151"/>
            </a:xfrm>
            <a:custGeom>
              <a:avLst/>
              <a:gdLst>
                <a:gd name="T0" fmla="*/ 60 w 60"/>
                <a:gd name="T1" fmla="*/ 38 h 151"/>
                <a:gd name="T2" fmla="*/ 50 w 60"/>
                <a:gd name="T3" fmla="*/ 29 h 151"/>
                <a:gd name="T4" fmla="*/ 42 w 60"/>
                <a:gd name="T5" fmla="*/ 19 h 151"/>
                <a:gd name="T6" fmla="*/ 34 w 60"/>
                <a:gd name="T7" fmla="*/ 10 h 151"/>
                <a:gd name="T8" fmla="*/ 28 w 60"/>
                <a:gd name="T9" fmla="*/ 0 h 151"/>
                <a:gd name="T10" fmla="*/ 21 w 60"/>
                <a:gd name="T11" fmla="*/ 15 h 151"/>
                <a:gd name="T12" fmla="*/ 16 w 60"/>
                <a:gd name="T13" fmla="*/ 30 h 151"/>
                <a:gd name="T14" fmla="*/ 11 w 60"/>
                <a:gd name="T15" fmla="*/ 44 h 151"/>
                <a:gd name="T16" fmla="*/ 7 w 60"/>
                <a:gd name="T17" fmla="*/ 58 h 151"/>
                <a:gd name="T18" fmla="*/ 5 w 60"/>
                <a:gd name="T19" fmla="*/ 72 h 151"/>
                <a:gd name="T20" fmla="*/ 2 w 60"/>
                <a:gd name="T21" fmla="*/ 85 h 151"/>
                <a:gd name="T22" fmla="*/ 1 w 60"/>
                <a:gd name="T23" fmla="*/ 99 h 151"/>
                <a:gd name="T24" fmla="*/ 0 w 60"/>
                <a:gd name="T25" fmla="*/ 111 h 151"/>
                <a:gd name="T26" fmla="*/ 1 w 60"/>
                <a:gd name="T27" fmla="*/ 112 h 151"/>
                <a:gd name="T28" fmla="*/ 2 w 60"/>
                <a:gd name="T29" fmla="*/ 114 h 151"/>
                <a:gd name="T30" fmla="*/ 3 w 60"/>
                <a:gd name="T31" fmla="*/ 116 h 151"/>
                <a:gd name="T32" fmla="*/ 4 w 60"/>
                <a:gd name="T33" fmla="*/ 118 h 151"/>
                <a:gd name="T34" fmla="*/ 12 w 60"/>
                <a:gd name="T35" fmla="*/ 127 h 151"/>
                <a:gd name="T36" fmla="*/ 20 w 60"/>
                <a:gd name="T37" fmla="*/ 135 h 151"/>
                <a:gd name="T38" fmla="*/ 28 w 60"/>
                <a:gd name="T39" fmla="*/ 143 h 151"/>
                <a:gd name="T40" fmla="*/ 37 w 60"/>
                <a:gd name="T41" fmla="*/ 151 h 151"/>
                <a:gd name="T42" fmla="*/ 36 w 60"/>
                <a:gd name="T43" fmla="*/ 140 h 151"/>
                <a:gd name="T44" fmla="*/ 37 w 60"/>
                <a:gd name="T45" fmla="*/ 128 h 151"/>
                <a:gd name="T46" fmla="*/ 37 w 60"/>
                <a:gd name="T47" fmla="*/ 115 h 151"/>
                <a:gd name="T48" fmla="*/ 39 w 60"/>
                <a:gd name="T49" fmla="*/ 101 h 151"/>
                <a:gd name="T50" fmla="*/ 42 w 60"/>
                <a:gd name="T51" fmla="*/ 86 h 151"/>
                <a:gd name="T52" fmla="*/ 47 w 60"/>
                <a:gd name="T53" fmla="*/ 70 h 151"/>
                <a:gd name="T54" fmla="*/ 52 w 60"/>
                <a:gd name="T55" fmla="*/ 54 h 151"/>
                <a:gd name="T56" fmla="*/ 60 w 60"/>
                <a:gd name="T57" fmla="*/ 3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151">
                  <a:moveTo>
                    <a:pt x="60" y="38"/>
                  </a:moveTo>
                  <a:lnTo>
                    <a:pt x="50" y="29"/>
                  </a:lnTo>
                  <a:lnTo>
                    <a:pt x="42" y="19"/>
                  </a:lnTo>
                  <a:lnTo>
                    <a:pt x="34" y="10"/>
                  </a:lnTo>
                  <a:lnTo>
                    <a:pt x="28" y="0"/>
                  </a:lnTo>
                  <a:lnTo>
                    <a:pt x="21" y="15"/>
                  </a:lnTo>
                  <a:lnTo>
                    <a:pt x="16" y="30"/>
                  </a:lnTo>
                  <a:lnTo>
                    <a:pt x="11" y="44"/>
                  </a:lnTo>
                  <a:lnTo>
                    <a:pt x="7" y="58"/>
                  </a:lnTo>
                  <a:lnTo>
                    <a:pt x="5" y="72"/>
                  </a:lnTo>
                  <a:lnTo>
                    <a:pt x="2" y="85"/>
                  </a:lnTo>
                  <a:lnTo>
                    <a:pt x="1" y="99"/>
                  </a:lnTo>
                  <a:lnTo>
                    <a:pt x="0" y="111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3" y="116"/>
                  </a:lnTo>
                  <a:lnTo>
                    <a:pt x="4" y="118"/>
                  </a:lnTo>
                  <a:lnTo>
                    <a:pt x="12" y="127"/>
                  </a:lnTo>
                  <a:lnTo>
                    <a:pt x="20" y="135"/>
                  </a:lnTo>
                  <a:lnTo>
                    <a:pt x="28" y="143"/>
                  </a:lnTo>
                  <a:lnTo>
                    <a:pt x="37" y="151"/>
                  </a:lnTo>
                  <a:lnTo>
                    <a:pt x="36" y="140"/>
                  </a:lnTo>
                  <a:lnTo>
                    <a:pt x="37" y="128"/>
                  </a:lnTo>
                  <a:lnTo>
                    <a:pt x="37" y="115"/>
                  </a:lnTo>
                  <a:lnTo>
                    <a:pt x="39" y="101"/>
                  </a:lnTo>
                  <a:lnTo>
                    <a:pt x="42" y="86"/>
                  </a:lnTo>
                  <a:lnTo>
                    <a:pt x="47" y="70"/>
                  </a:lnTo>
                  <a:lnTo>
                    <a:pt x="52" y="54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123" y="1870"/>
              <a:ext cx="119" cy="121"/>
            </a:xfrm>
            <a:custGeom>
              <a:avLst/>
              <a:gdLst>
                <a:gd name="T0" fmla="*/ 82 w 119"/>
                <a:gd name="T1" fmla="*/ 0 h 121"/>
                <a:gd name="T2" fmla="*/ 68 w 119"/>
                <a:gd name="T3" fmla="*/ 11 h 121"/>
                <a:gd name="T4" fmla="*/ 54 w 119"/>
                <a:gd name="T5" fmla="*/ 22 h 121"/>
                <a:gd name="T6" fmla="*/ 40 w 119"/>
                <a:gd name="T7" fmla="*/ 34 h 121"/>
                <a:gd name="T8" fmla="*/ 26 w 119"/>
                <a:gd name="T9" fmla="*/ 48 h 121"/>
                <a:gd name="T10" fmla="*/ 19 w 119"/>
                <a:gd name="T11" fmla="*/ 57 h 121"/>
                <a:gd name="T12" fmla="*/ 12 w 119"/>
                <a:gd name="T13" fmla="*/ 65 h 121"/>
                <a:gd name="T14" fmla="*/ 0 w 119"/>
                <a:gd name="T15" fmla="*/ 81 h 121"/>
                <a:gd name="T16" fmla="*/ 6 w 119"/>
                <a:gd name="T17" fmla="*/ 91 h 121"/>
                <a:gd name="T18" fmla="*/ 14 w 119"/>
                <a:gd name="T19" fmla="*/ 101 h 121"/>
                <a:gd name="T20" fmla="*/ 22 w 119"/>
                <a:gd name="T21" fmla="*/ 110 h 121"/>
                <a:gd name="T22" fmla="*/ 31 w 119"/>
                <a:gd name="T23" fmla="*/ 121 h 121"/>
                <a:gd name="T24" fmla="*/ 39 w 119"/>
                <a:gd name="T25" fmla="*/ 110 h 121"/>
                <a:gd name="T26" fmla="*/ 48 w 119"/>
                <a:gd name="T27" fmla="*/ 100 h 121"/>
                <a:gd name="T28" fmla="*/ 57 w 119"/>
                <a:gd name="T29" fmla="*/ 90 h 121"/>
                <a:gd name="T30" fmla="*/ 67 w 119"/>
                <a:gd name="T31" fmla="*/ 79 h 121"/>
                <a:gd name="T32" fmla="*/ 81 w 119"/>
                <a:gd name="T33" fmla="*/ 67 h 121"/>
                <a:gd name="T34" fmla="*/ 94 w 119"/>
                <a:gd name="T35" fmla="*/ 57 h 121"/>
                <a:gd name="T36" fmla="*/ 107 w 119"/>
                <a:gd name="T37" fmla="*/ 47 h 121"/>
                <a:gd name="T38" fmla="*/ 119 w 119"/>
                <a:gd name="T39" fmla="*/ 38 h 121"/>
                <a:gd name="T40" fmla="*/ 100 w 119"/>
                <a:gd name="T41" fmla="*/ 19 h 121"/>
                <a:gd name="T42" fmla="*/ 82 w 119"/>
                <a:gd name="T4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21">
                  <a:moveTo>
                    <a:pt x="82" y="0"/>
                  </a:moveTo>
                  <a:lnTo>
                    <a:pt x="68" y="11"/>
                  </a:lnTo>
                  <a:lnTo>
                    <a:pt x="54" y="22"/>
                  </a:lnTo>
                  <a:lnTo>
                    <a:pt x="40" y="34"/>
                  </a:lnTo>
                  <a:lnTo>
                    <a:pt x="26" y="48"/>
                  </a:lnTo>
                  <a:lnTo>
                    <a:pt x="19" y="57"/>
                  </a:lnTo>
                  <a:lnTo>
                    <a:pt x="12" y="65"/>
                  </a:lnTo>
                  <a:lnTo>
                    <a:pt x="0" y="81"/>
                  </a:lnTo>
                  <a:lnTo>
                    <a:pt x="6" y="91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1" y="121"/>
                  </a:lnTo>
                  <a:lnTo>
                    <a:pt x="39" y="110"/>
                  </a:lnTo>
                  <a:lnTo>
                    <a:pt x="48" y="100"/>
                  </a:lnTo>
                  <a:lnTo>
                    <a:pt x="57" y="90"/>
                  </a:lnTo>
                  <a:lnTo>
                    <a:pt x="67" y="79"/>
                  </a:lnTo>
                  <a:lnTo>
                    <a:pt x="81" y="67"/>
                  </a:lnTo>
                  <a:lnTo>
                    <a:pt x="94" y="57"/>
                  </a:lnTo>
                  <a:lnTo>
                    <a:pt x="107" y="47"/>
                  </a:lnTo>
                  <a:lnTo>
                    <a:pt x="119" y="38"/>
                  </a:lnTo>
                  <a:lnTo>
                    <a:pt x="10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233" y="1826"/>
              <a:ext cx="160" cy="65"/>
            </a:xfrm>
            <a:custGeom>
              <a:avLst/>
              <a:gdLst>
                <a:gd name="T0" fmla="*/ 160 w 160"/>
                <a:gd name="T1" fmla="*/ 32 h 65"/>
                <a:gd name="T2" fmla="*/ 146 w 160"/>
                <a:gd name="T3" fmla="*/ 16 h 65"/>
                <a:gd name="T4" fmla="*/ 131 w 160"/>
                <a:gd name="T5" fmla="*/ 2 h 65"/>
                <a:gd name="T6" fmla="*/ 119 w 160"/>
                <a:gd name="T7" fmla="*/ 1 h 65"/>
                <a:gd name="T8" fmla="*/ 106 w 160"/>
                <a:gd name="T9" fmla="*/ 0 h 65"/>
                <a:gd name="T10" fmla="*/ 91 w 160"/>
                <a:gd name="T11" fmla="*/ 1 h 65"/>
                <a:gd name="T12" fmla="*/ 74 w 160"/>
                <a:gd name="T13" fmla="*/ 2 h 65"/>
                <a:gd name="T14" fmla="*/ 57 w 160"/>
                <a:gd name="T15" fmla="*/ 5 h 65"/>
                <a:gd name="T16" fmla="*/ 39 w 160"/>
                <a:gd name="T17" fmla="*/ 10 h 65"/>
                <a:gd name="T18" fmla="*/ 29 w 160"/>
                <a:gd name="T19" fmla="*/ 14 h 65"/>
                <a:gd name="T20" fmla="*/ 19 w 160"/>
                <a:gd name="T21" fmla="*/ 17 h 65"/>
                <a:gd name="T22" fmla="*/ 9 w 160"/>
                <a:gd name="T23" fmla="*/ 22 h 65"/>
                <a:gd name="T24" fmla="*/ 0 w 160"/>
                <a:gd name="T25" fmla="*/ 27 h 65"/>
                <a:gd name="T26" fmla="*/ 18 w 160"/>
                <a:gd name="T27" fmla="*/ 47 h 65"/>
                <a:gd name="T28" fmla="*/ 36 w 160"/>
                <a:gd name="T29" fmla="*/ 65 h 65"/>
                <a:gd name="T30" fmla="*/ 49 w 160"/>
                <a:gd name="T31" fmla="*/ 58 h 65"/>
                <a:gd name="T32" fmla="*/ 62 w 160"/>
                <a:gd name="T33" fmla="*/ 52 h 65"/>
                <a:gd name="T34" fmla="*/ 75 w 160"/>
                <a:gd name="T35" fmla="*/ 47 h 65"/>
                <a:gd name="T36" fmla="*/ 86 w 160"/>
                <a:gd name="T37" fmla="*/ 43 h 65"/>
                <a:gd name="T38" fmla="*/ 97 w 160"/>
                <a:gd name="T39" fmla="*/ 40 h 65"/>
                <a:gd name="T40" fmla="*/ 107 w 160"/>
                <a:gd name="T41" fmla="*/ 37 h 65"/>
                <a:gd name="T42" fmla="*/ 117 w 160"/>
                <a:gd name="T43" fmla="*/ 35 h 65"/>
                <a:gd name="T44" fmla="*/ 125 w 160"/>
                <a:gd name="T45" fmla="*/ 34 h 65"/>
                <a:gd name="T46" fmla="*/ 133 w 160"/>
                <a:gd name="T47" fmla="*/ 33 h 65"/>
                <a:gd name="T48" fmla="*/ 140 w 160"/>
                <a:gd name="T49" fmla="*/ 32 h 65"/>
                <a:gd name="T50" fmla="*/ 146 w 160"/>
                <a:gd name="T51" fmla="*/ 32 h 65"/>
                <a:gd name="T52" fmla="*/ 151 w 160"/>
                <a:gd name="T53" fmla="*/ 32 h 65"/>
                <a:gd name="T54" fmla="*/ 155 w 160"/>
                <a:gd name="T55" fmla="*/ 32 h 65"/>
                <a:gd name="T56" fmla="*/ 158 w 160"/>
                <a:gd name="T57" fmla="*/ 32 h 65"/>
                <a:gd name="T58" fmla="*/ 160 w 160"/>
                <a:gd name="T59" fmla="*/ 32 h 65"/>
                <a:gd name="T60" fmla="*/ 160 w 160"/>
                <a:gd name="T6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0" h="65">
                  <a:moveTo>
                    <a:pt x="160" y="32"/>
                  </a:moveTo>
                  <a:lnTo>
                    <a:pt x="146" y="16"/>
                  </a:lnTo>
                  <a:lnTo>
                    <a:pt x="131" y="2"/>
                  </a:lnTo>
                  <a:lnTo>
                    <a:pt x="119" y="1"/>
                  </a:lnTo>
                  <a:lnTo>
                    <a:pt x="106" y="0"/>
                  </a:lnTo>
                  <a:lnTo>
                    <a:pt x="91" y="1"/>
                  </a:lnTo>
                  <a:lnTo>
                    <a:pt x="74" y="2"/>
                  </a:lnTo>
                  <a:lnTo>
                    <a:pt x="57" y="5"/>
                  </a:lnTo>
                  <a:lnTo>
                    <a:pt x="39" y="10"/>
                  </a:lnTo>
                  <a:lnTo>
                    <a:pt x="29" y="14"/>
                  </a:lnTo>
                  <a:lnTo>
                    <a:pt x="19" y="17"/>
                  </a:lnTo>
                  <a:lnTo>
                    <a:pt x="9" y="22"/>
                  </a:lnTo>
                  <a:lnTo>
                    <a:pt x="0" y="27"/>
                  </a:lnTo>
                  <a:lnTo>
                    <a:pt x="18" y="47"/>
                  </a:lnTo>
                  <a:lnTo>
                    <a:pt x="36" y="65"/>
                  </a:lnTo>
                  <a:lnTo>
                    <a:pt x="49" y="58"/>
                  </a:lnTo>
                  <a:lnTo>
                    <a:pt x="62" y="52"/>
                  </a:lnTo>
                  <a:lnTo>
                    <a:pt x="75" y="47"/>
                  </a:lnTo>
                  <a:lnTo>
                    <a:pt x="86" y="43"/>
                  </a:lnTo>
                  <a:lnTo>
                    <a:pt x="97" y="40"/>
                  </a:lnTo>
                  <a:lnTo>
                    <a:pt x="107" y="37"/>
                  </a:lnTo>
                  <a:lnTo>
                    <a:pt x="117" y="35"/>
                  </a:lnTo>
                  <a:lnTo>
                    <a:pt x="125" y="34"/>
                  </a:lnTo>
                  <a:lnTo>
                    <a:pt x="133" y="33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1" y="32"/>
                  </a:lnTo>
                  <a:lnTo>
                    <a:pt x="155" y="32"/>
                  </a:lnTo>
                  <a:lnTo>
                    <a:pt x="158" y="32"/>
                  </a:lnTo>
                  <a:lnTo>
                    <a:pt x="160" y="32"/>
                  </a:lnTo>
                  <a:lnTo>
                    <a:pt x="160" y="3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2072" y="1842"/>
              <a:ext cx="51" cy="142"/>
            </a:xfrm>
            <a:custGeom>
              <a:avLst/>
              <a:gdLst>
                <a:gd name="T0" fmla="*/ 32 w 51"/>
                <a:gd name="T1" fmla="*/ 142 h 142"/>
                <a:gd name="T2" fmla="*/ 40 w 51"/>
                <a:gd name="T3" fmla="*/ 126 h 142"/>
                <a:gd name="T4" fmla="*/ 51 w 51"/>
                <a:gd name="T5" fmla="*/ 109 h 142"/>
                <a:gd name="T6" fmla="*/ 45 w 51"/>
                <a:gd name="T7" fmla="*/ 100 h 142"/>
                <a:gd name="T8" fmla="*/ 41 w 51"/>
                <a:gd name="T9" fmla="*/ 91 h 142"/>
                <a:gd name="T10" fmla="*/ 37 w 51"/>
                <a:gd name="T11" fmla="*/ 82 h 142"/>
                <a:gd name="T12" fmla="*/ 33 w 51"/>
                <a:gd name="T13" fmla="*/ 74 h 142"/>
                <a:gd name="T14" fmla="*/ 30 w 51"/>
                <a:gd name="T15" fmla="*/ 66 h 142"/>
                <a:gd name="T16" fmla="*/ 28 w 51"/>
                <a:gd name="T17" fmla="*/ 58 h 142"/>
                <a:gd name="T18" fmla="*/ 25 w 51"/>
                <a:gd name="T19" fmla="*/ 43 h 142"/>
                <a:gd name="T20" fmla="*/ 24 w 51"/>
                <a:gd name="T21" fmla="*/ 30 h 142"/>
                <a:gd name="T22" fmla="*/ 23 w 51"/>
                <a:gd name="T23" fmla="*/ 19 h 142"/>
                <a:gd name="T24" fmla="*/ 24 w 51"/>
                <a:gd name="T25" fmla="*/ 8 h 142"/>
                <a:gd name="T26" fmla="*/ 25 w 51"/>
                <a:gd name="T27" fmla="*/ 0 h 142"/>
                <a:gd name="T28" fmla="*/ 13 w 51"/>
                <a:gd name="T29" fmla="*/ 13 h 142"/>
                <a:gd name="T30" fmla="*/ 4 w 51"/>
                <a:gd name="T31" fmla="*/ 26 h 142"/>
                <a:gd name="T32" fmla="*/ 1 w 51"/>
                <a:gd name="T33" fmla="*/ 36 h 142"/>
                <a:gd name="T34" fmla="*/ 0 w 51"/>
                <a:gd name="T35" fmla="*/ 48 h 142"/>
                <a:gd name="T36" fmla="*/ 1 w 51"/>
                <a:gd name="T37" fmla="*/ 61 h 142"/>
                <a:gd name="T38" fmla="*/ 2 w 51"/>
                <a:gd name="T39" fmla="*/ 75 h 142"/>
                <a:gd name="T40" fmla="*/ 6 w 51"/>
                <a:gd name="T41" fmla="*/ 90 h 142"/>
                <a:gd name="T42" fmla="*/ 8 w 51"/>
                <a:gd name="T43" fmla="*/ 98 h 142"/>
                <a:gd name="T44" fmla="*/ 12 w 51"/>
                <a:gd name="T45" fmla="*/ 107 h 142"/>
                <a:gd name="T46" fmla="*/ 16 w 51"/>
                <a:gd name="T47" fmla="*/ 115 h 142"/>
                <a:gd name="T48" fmla="*/ 20 w 51"/>
                <a:gd name="T49" fmla="*/ 124 h 142"/>
                <a:gd name="T50" fmla="*/ 25 w 51"/>
                <a:gd name="T51" fmla="*/ 133 h 142"/>
                <a:gd name="T52" fmla="*/ 32 w 51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142">
                  <a:moveTo>
                    <a:pt x="32" y="142"/>
                  </a:moveTo>
                  <a:lnTo>
                    <a:pt x="40" y="126"/>
                  </a:lnTo>
                  <a:lnTo>
                    <a:pt x="51" y="109"/>
                  </a:lnTo>
                  <a:lnTo>
                    <a:pt x="45" y="100"/>
                  </a:lnTo>
                  <a:lnTo>
                    <a:pt x="41" y="91"/>
                  </a:lnTo>
                  <a:lnTo>
                    <a:pt x="37" y="82"/>
                  </a:lnTo>
                  <a:lnTo>
                    <a:pt x="33" y="74"/>
                  </a:lnTo>
                  <a:lnTo>
                    <a:pt x="30" y="66"/>
                  </a:lnTo>
                  <a:lnTo>
                    <a:pt x="28" y="58"/>
                  </a:lnTo>
                  <a:lnTo>
                    <a:pt x="25" y="43"/>
                  </a:lnTo>
                  <a:lnTo>
                    <a:pt x="24" y="30"/>
                  </a:lnTo>
                  <a:lnTo>
                    <a:pt x="23" y="19"/>
                  </a:lnTo>
                  <a:lnTo>
                    <a:pt x="24" y="8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4" y="26"/>
                  </a:lnTo>
                  <a:lnTo>
                    <a:pt x="1" y="36"/>
                  </a:lnTo>
                  <a:lnTo>
                    <a:pt x="0" y="48"/>
                  </a:lnTo>
                  <a:lnTo>
                    <a:pt x="1" y="61"/>
                  </a:lnTo>
                  <a:lnTo>
                    <a:pt x="2" y="75"/>
                  </a:lnTo>
                  <a:lnTo>
                    <a:pt x="6" y="90"/>
                  </a:lnTo>
                  <a:lnTo>
                    <a:pt x="8" y="98"/>
                  </a:lnTo>
                  <a:lnTo>
                    <a:pt x="12" y="107"/>
                  </a:lnTo>
                  <a:lnTo>
                    <a:pt x="16" y="115"/>
                  </a:lnTo>
                  <a:lnTo>
                    <a:pt x="20" y="124"/>
                  </a:lnTo>
                  <a:lnTo>
                    <a:pt x="25" y="133"/>
                  </a:lnTo>
                  <a:lnTo>
                    <a:pt x="32" y="14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2136" y="1991"/>
              <a:ext cx="266" cy="132"/>
            </a:xfrm>
            <a:custGeom>
              <a:avLst/>
              <a:gdLst>
                <a:gd name="T0" fmla="*/ 56 w 266"/>
                <a:gd name="T1" fmla="*/ 34 h 132"/>
                <a:gd name="T2" fmla="*/ 45 w 266"/>
                <a:gd name="T3" fmla="*/ 25 h 132"/>
                <a:gd name="T4" fmla="*/ 36 w 266"/>
                <a:gd name="T5" fmla="*/ 16 h 132"/>
                <a:gd name="T6" fmla="*/ 27 w 266"/>
                <a:gd name="T7" fmla="*/ 8 h 132"/>
                <a:gd name="T8" fmla="*/ 18 w 266"/>
                <a:gd name="T9" fmla="*/ 0 h 132"/>
                <a:gd name="T10" fmla="*/ 8 w 266"/>
                <a:gd name="T11" fmla="*/ 15 h 132"/>
                <a:gd name="T12" fmla="*/ 0 w 266"/>
                <a:gd name="T13" fmla="*/ 31 h 132"/>
                <a:gd name="T14" fmla="*/ 7 w 266"/>
                <a:gd name="T15" fmla="*/ 38 h 132"/>
                <a:gd name="T16" fmla="*/ 16 w 266"/>
                <a:gd name="T17" fmla="*/ 46 h 132"/>
                <a:gd name="T18" fmla="*/ 24 w 266"/>
                <a:gd name="T19" fmla="*/ 54 h 132"/>
                <a:gd name="T20" fmla="*/ 34 w 266"/>
                <a:gd name="T21" fmla="*/ 62 h 132"/>
                <a:gd name="T22" fmla="*/ 49 w 266"/>
                <a:gd name="T23" fmla="*/ 73 h 132"/>
                <a:gd name="T24" fmla="*/ 64 w 266"/>
                <a:gd name="T25" fmla="*/ 83 h 132"/>
                <a:gd name="T26" fmla="*/ 79 w 266"/>
                <a:gd name="T27" fmla="*/ 92 h 132"/>
                <a:gd name="T28" fmla="*/ 94 w 266"/>
                <a:gd name="T29" fmla="*/ 100 h 132"/>
                <a:gd name="T30" fmla="*/ 109 w 266"/>
                <a:gd name="T31" fmla="*/ 106 h 132"/>
                <a:gd name="T32" fmla="*/ 123 w 266"/>
                <a:gd name="T33" fmla="*/ 112 h 132"/>
                <a:gd name="T34" fmla="*/ 137 w 266"/>
                <a:gd name="T35" fmla="*/ 117 h 132"/>
                <a:gd name="T36" fmla="*/ 150 w 266"/>
                <a:gd name="T37" fmla="*/ 121 h 132"/>
                <a:gd name="T38" fmla="*/ 164 w 266"/>
                <a:gd name="T39" fmla="*/ 124 h 132"/>
                <a:gd name="T40" fmla="*/ 177 w 266"/>
                <a:gd name="T41" fmla="*/ 127 h 132"/>
                <a:gd name="T42" fmla="*/ 189 w 266"/>
                <a:gd name="T43" fmla="*/ 128 h 132"/>
                <a:gd name="T44" fmla="*/ 200 w 266"/>
                <a:gd name="T45" fmla="*/ 130 h 132"/>
                <a:gd name="T46" fmla="*/ 212 w 266"/>
                <a:gd name="T47" fmla="*/ 131 h 132"/>
                <a:gd name="T48" fmla="*/ 222 w 266"/>
                <a:gd name="T49" fmla="*/ 132 h 132"/>
                <a:gd name="T50" fmla="*/ 232 w 266"/>
                <a:gd name="T51" fmla="*/ 132 h 132"/>
                <a:gd name="T52" fmla="*/ 240 w 266"/>
                <a:gd name="T53" fmla="*/ 132 h 132"/>
                <a:gd name="T54" fmla="*/ 242 w 266"/>
                <a:gd name="T55" fmla="*/ 131 h 132"/>
                <a:gd name="T56" fmla="*/ 244 w 266"/>
                <a:gd name="T57" fmla="*/ 129 h 132"/>
                <a:gd name="T58" fmla="*/ 248 w 266"/>
                <a:gd name="T59" fmla="*/ 125 h 132"/>
                <a:gd name="T60" fmla="*/ 251 w 266"/>
                <a:gd name="T61" fmla="*/ 121 h 132"/>
                <a:gd name="T62" fmla="*/ 259 w 266"/>
                <a:gd name="T63" fmla="*/ 110 h 132"/>
                <a:gd name="T64" fmla="*/ 263 w 266"/>
                <a:gd name="T65" fmla="*/ 105 h 132"/>
                <a:gd name="T66" fmla="*/ 266 w 266"/>
                <a:gd name="T67" fmla="*/ 101 h 132"/>
                <a:gd name="T68" fmla="*/ 261 w 266"/>
                <a:gd name="T69" fmla="*/ 101 h 132"/>
                <a:gd name="T70" fmla="*/ 255 w 266"/>
                <a:gd name="T71" fmla="*/ 102 h 132"/>
                <a:gd name="T72" fmla="*/ 248 w 266"/>
                <a:gd name="T73" fmla="*/ 103 h 132"/>
                <a:gd name="T74" fmla="*/ 239 w 266"/>
                <a:gd name="T75" fmla="*/ 104 h 132"/>
                <a:gd name="T76" fmla="*/ 229 w 266"/>
                <a:gd name="T77" fmla="*/ 104 h 132"/>
                <a:gd name="T78" fmla="*/ 218 w 266"/>
                <a:gd name="T79" fmla="*/ 103 h 132"/>
                <a:gd name="T80" fmla="*/ 206 w 266"/>
                <a:gd name="T81" fmla="*/ 102 h 132"/>
                <a:gd name="T82" fmla="*/ 192 w 266"/>
                <a:gd name="T83" fmla="*/ 100 h 132"/>
                <a:gd name="T84" fmla="*/ 177 w 266"/>
                <a:gd name="T85" fmla="*/ 96 h 132"/>
                <a:gd name="T86" fmla="*/ 163 w 266"/>
                <a:gd name="T87" fmla="*/ 92 h 132"/>
                <a:gd name="T88" fmla="*/ 146 w 266"/>
                <a:gd name="T89" fmla="*/ 86 h 132"/>
                <a:gd name="T90" fmla="*/ 129 w 266"/>
                <a:gd name="T91" fmla="*/ 80 h 132"/>
                <a:gd name="T92" fmla="*/ 111 w 266"/>
                <a:gd name="T93" fmla="*/ 71 h 132"/>
                <a:gd name="T94" fmla="*/ 94 w 266"/>
                <a:gd name="T95" fmla="*/ 61 h 132"/>
                <a:gd name="T96" fmla="*/ 75 w 266"/>
                <a:gd name="T97" fmla="*/ 48 h 132"/>
                <a:gd name="T98" fmla="*/ 56 w 266"/>
                <a:gd name="T99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132">
                  <a:moveTo>
                    <a:pt x="56" y="34"/>
                  </a:moveTo>
                  <a:lnTo>
                    <a:pt x="45" y="25"/>
                  </a:lnTo>
                  <a:lnTo>
                    <a:pt x="36" y="16"/>
                  </a:lnTo>
                  <a:lnTo>
                    <a:pt x="27" y="8"/>
                  </a:lnTo>
                  <a:lnTo>
                    <a:pt x="18" y="0"/>
                  </a:lnTo>
                  <a:lnTo>
                    <a:pt x="8" y="15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6" y="46"/>
                  </a:lnTo>
                  <a:lnTo>
                    <a:pt x="24" y="54"/>
                  </a:lnTo>
                  <a:lnTo>
                    <a:pt x="34" y="62"/>
                  </a:lnTo>
                  <a:lnTo>
                    <a:pt x="49" y="73"/>
                  </a:lnTo>
                  <a:lnTo>
                    <a:pt x="64" y="83"/>
                  </a:lnTo>
                  <a:lnTo>
                    <a:pt x="79" y="92"/>
                  </a:lnTo>
                  <a:lnTo>
                    <a:pt x="94" y="100"/>
                  </a:lnTo>
                  <a:lnTo>
                    <a:pt x="109" y="106"/>
                  </a:lnTo>
                  <a:lnTo>
                    <a:pt x="123" y="112"/>
                  </a:lnTo>
                  <a:lnTo>
                    <a:pt x="137" y="117"/>
                  </a:lnTo>
                  <a:lnTo>
                    <a:pt x="150" y="121"/>
                  </a:lnTo>
                  <a:lnTo>
                    <a:pt x="164" y="124"/>
                  </a:lnTo>
                  <a:lnTo>
                    <a:pt x="177" y="127"/>
                  </a:lnTo>
                  <a:lnTo>
                    <a:pt x="189" y="128"/>
                  </a:lnTo>
                  <a:lnTo>
                    <a:pt x="200" y="130"/>
                  </a:lnTo>
                  <a:lnTo>
                    <a:pt x="212" y="131"/>
                  </a:lnTo>
                  <a:lnTo>
                    <a:pt x="222" y="132"/>
                  </a:lnTo>
                  <a:lnTo>
                    <a:pt x="232" y="132"/>
                  </a:lnTo>
                  <a:lnTo>
                    <a:pt x="240" y="132"/>
                  </a:lnTo>
                  <a:lnTo>
                    <a:pt x="242" y="131"/>
                  </a:lnTo>
                  <a:lnTo>
                    <a:pt x="244" y="129"/>
                  </a:lnTo>
                  <a:lnTo>
                    <a:pt x="248" y="125"/>
                  </a:lnTo>
                  <a:lnTo>
                    <a:pt x="251" y="121"/>
                  </a:lnTo>
                  <a:lnTo>
                    <a:pt x="259" y="110"/>
                  </a:lnTo>
                  <a:lnTo>
                    <a:pt x="263" y="105"/>
                  </a:lnTo>
                  <a:lnTo>
                    <a:pt x="266" y="101"/>
                  </a:lnTo>
                  <a:lnTo>
                    <a:pt x="261" y="101"/>
                  </a:lnTo>
                  <a:lnTo>
                    <a:pt x="255" y="102"/>
                  </a:lnTo>
                  <a:lnTo>
                    <a:pt x="248" y="103"/>
                  </a:lnTo>
                  <a:lnTo>
                    <a:pt x="239" y="104"/>
                  </a:lnTo>
                  <a:lnTo>
                    <a:pt x="229" y="104"/>
                  </a:lnTo>
                  <a:lnTo>
                    <a:pt x="218" y="103"/>
                  </a:lnTo>
                  <a:lnTo>
                    <a:pt x="206" y="102"/>
                  </a:lnTo>
                  <a:lnTo>
                    <a:pt x="192" y="100"/>
                  </a:lnTo>
                  <a:lnTo>
                    <a:pt x="177" y="96"/>
                  </a:lnTo>
                  <a:lnTo>
                    <a:pt x="163" y="92"/>
                  </a:lnTo>
                  <a:lnTo>
                    <a:pt x="146" y="86"/>
                  </a:lnTo>
                  <a:lnTo>
                    <a:pt x="129" y="80"/>
                  </a:lnTo>
                  <a:lnTo>
                    <a:pt x="111" y="71"/>
                  </a:lnTo>
                  <a:lnTo>
                    <a:pt x="94" y="61"/>
                  </a:lnTo>
                  <a:lnTo>
                    <a:pt x="75" y="48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2104" y="1951"/>
              <a:ext cx="50" cy="71"/>
            </a:xfrm>
            <a:custGeom>
              <a:avLst/>
              <a:gdLst>
                <a:gd name="T0" fmla="*/ 0 w 50"/>
                <a:gd name="T1" fmla="*/ 33 h 71"/>
                <a:gd name="T2" fmla="*/ 6 w 50"/>
                <a:gd name="T3" fmla="*/ 43 h 71"/>
                <a:gd name="T4" fmla="*/ 14 w 50"/>
                <a:gd name="T5" fmla="*/ 52 h 71"/>
                <a:gd name="T6" fmla="*/ 22 w 50"/>
                <a:gd name="T7" fmla="*/ 62 h 71"/>
                <a:gd name="T8" fmla="*/ 32 w 50"/>
                <a:gd name="T9" fmla="*/ 71 h 71"/>
                <a:gd name="T10" fmla="*/ 40 w 50"/>
                <a:gd name="T11" fmla="*/ 55 h 71"/>
                <a:gd name="T12" fmla="*/ 50 w 50"/>
                <a:gd name="T13" fmla="*/ 40 h 71"/>
                <a:gd name="T14" fmla="*/ 41 w 50"/>
                <a:gd name="T15" fmla="*/ 29 h 71"/>
                <a:gd name="T16" fmla="*/ 33 w 50"/>
                <a:gd name="T17" fmla="*/ 20 h 71"/>
                <a:gd name="T18" fmla="*/ 25 w 50"/>
                <a:gd name="T19" fmla="*/ 10 h 71"/>
                <a:gd name="T20" fmla="*/ 19 w 50"/>
                <a:gd name="T21" fmla="*/ 0 h 71"/>
                <a:gd name="T22" fmla="*/ 8 w 50"/>
                <a:gd name="T23" fmla="*/ 17 h 71"/>
                <a:gd name="T24" fmla="*/ 0 w 50"/>
                <a:gd name="T25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1">
                  <a:moveTo>
                    <a:pt x="0" y="33"/>
                  </a:moveTo>
                  <a:lnTo>
                    <a:pt x="6" y="43"/>
                  </a:lnTo>
                  <a:lnTo>
                    <a:pt x="14" y="52"/>
                  </a:lnTo>
                  <a:lnTo>
                    <a:pt x="22" y="62"/>
                  </a:lnTo>
                  <a:lnTo>
                    <a:pt x="32" y="71"/>
                  </a:lnTo>
                  <a:lnTo>
                    <a:pt x="40" y="55"/>
                  </a:lnTo>
                  <a:lnTo>
                    <a:pt x="50" y="40"/>
                  </a:lnTo>
                  <a:lnTo>
                    <a:pt x="41" y="29"/>
                  </a:lnTo>
                  <a:lnTo>
                    <a:pt x="33" y="20"/>
                  </a:lnTo>
                  <a:lnTo>
                    <a:pt x="25" y="10"/>
                  </a:lnTo>
                  <a:lnTo>
                    <a:pt x="19" y="0"/>
                  </a:lnTo>
                  <a:lnTo>
                    <a:pt x="8" y="1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2242" y="1891"/>
              <a:ext cx="189" cy="158"/>
            </a:xfrm>
            <a:custGeom>
              <a:avLst/>
              <a:gdLst>
                <a:gd name="T0" fmla="*/ 0 w 189"/>
                <a:gd name="T1" fmla="*/ 17 h 158"/>
                <a:gd name="T2" fmla="*/ 28 w 189"/>
                <a:gd name="T3" fmla="*/ 42 h 158"/>
                <a:gd name="T4" fmla="*/ 57 w 189"/>
                <a:gd name="T5" fmla="*/ 65 h 158"/>
                <a:gd name="T6" fmla="*/ 85 w 189"/>
                <a:gd name="T7" fmla="*/ 88 h 158"/>
                <a:gd name="T8" fmla="*/ 98 w 189"/>
                <a:gd name="T9" fmla="*/ 98 h 158"/>
                <a:gd name="T10" fmla="*/ 111 w 189"/>
                <a:gd name="T11" fmla="*/ 107 h 158"/>
                <a:gd name="T12" fmla="*/ 124 w 189"/>
                <a:gd name="T13" fmla="*/ 116 h 158"/>
                <a:gd name="T14" fmla="*/ 135 w 189"/>
                <a:gd name="T15" fmla="*/ 125 h 158"/>
                <a:gd name="T16" fmla="*/ 146 w 189"/>
                <a:gd name="T17" fmla="*/ 132 h 158"/>
                <a:gd name="T18" fmla="*/ 156 w 189"/>
                <a:gd name="T19" fmla="*/ 139 h 158"/>
                <a:gd name="T20" fmla="*/ 165 w 189"/>
                <a:gd name="T21" fmla="*/ 146 h 158"/>
                <a:gd name="T22" fmla="*/ 172 w 189"/>
                <a:gd name="T23" fmla="*/ 151 h 158"/>
                <a:gd name="T24" fmla="*/ 179 w 189"/>
                <a:gd name="T25" fmla="*/ 155 h 158"/>
                <a:gd name="T26" fmla="*/ 183 w 189"/>
                <a:gd name="T27" fmla="*/ 158 h 158"/>
                <a:gd name="T28" fmla="*/ 187 w 189"/>
                <a:gd name="T29" fmla="*/ 150 h 158"/>
                <a:gd name="T30" fmla="*/ 189 w 189"/>
                <a:gd name="T31" fmla="*/ 142 h 158"/>
                <a:gd name="T32" fmla="*/ 184 w 189"/>
                <a:gd name="T33" fmla="*/ 138 h 158"/>
                <a:gd name="T34" fmla="*/ 178 w 189"/>
                <a:gd name="T35" fmla="*/ 133 h 158"/>
                <a:gd name="T36" fmla="*/ 172 w 189"/>
                <a:gd name="T37" fmla="*/ 128 h 158"/>
                <a:gd name="T38" fmla="*/ 164 w 189"/>
                <a:gd name="T39" fmla="*/ 122 h 158"/>
                <a:gd name="T40" fmla="*/ 156 w 189"/>
                <a:gd name="T41" fmla="*/ 116 h 158"/>
                <a:gd name="T42" fmla="*/ 147 w 189"/>
                <a:gd name="T43" fmla="*/ 108 h 158"/>
                <a:gd name="T44" fmla="*/ 137 w 189"/>
                <a:gd name="T45" fmla="*/ 101 h 158"/>
                <a:gd name="T46" fmla="*/ 127 w 189"/>
                <a:gd name="T47" fmla="*/ 92 h 158"/>
                <a:gd name="T48" fmla="*/ 116 w 189"/>
                <a:gd name="T49" fmla="*/ 83 h 158"/>
                <a:gd name="T50" fmla="*/ 105 w 189"/>
                <a:gd name="T51" fmla="*/ 73 h 158"/>
                <a:gd name="T52" fmla="*/ 93 w 189"/>
                <a:gd name="T53" fmla="*/ 62 h 158"/>
                <a:gd name="T54" fmla="*/ 81 w 189"/>
                <a:gd name="T55" fmla="*/ 51 h 158"/>
                <a:gd name="T56" fmla="*/ 68 w 189"/>
                <a:gd name="T57" fmla="*/ 40 h 158"/>
                <a:gd name="T58" fmla="*/ 55 w 189"/>
                <a:gd name="T59" fmla="*/ 27 h 158"/>
                <a:gd name="T60" fmla="*/ 41 w 189"/>
                <a:gd name="T61" fmla="*/ 14 h 158"/>
                <a:gd name="T62" fmla="*/ 27 w 189"/>
                <a:gd name="T63" fmla="*/ 0 h 158"/>
                <a:gd name="T64" fmla="*/ 14 w 189"/>
                <a:gd name="T65" fmla="*/ 8 h 158"/>
                <a:gd name="T66" fmla="*/ 0 w 189"/>
                <a:gd name="T67" fmla="*/ 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158">
                  <a:moveTo>
                    <a:pt x="0" y="17"/>
                  </a:moveTo>
                  <a:lnTo>
                    <a:pt x="28" y="42"/>
                  </a:lnTo>
                  <a:lnTo>
                    <a:pt x="57" y="65"/>
                  </a:lnTo>
                  <a:lnTo>
                    <a:pt x="85" y="88"/>
                  </a:lnTo>
                  <a:lnTo>
                    <a:pt x="98" y="98"/>
                  </a:lnTo>
                  <a:lnTo>
                    <a:pt x="111" y="107"/>
                  </a:lnTo>
                  <a:lnTo>
                    <a:pt x="124" y="116"/>
                  </a:lnTo>
                  <a:lnTo>
                    <a:pt x="135" y="125"/>
                  </a:lnTo>
                  <a:lnTo>
                    <a:pt x="146" y="132"/>
                  </a:lnTo>
                  <a:lnTo>
                    <a:pt x="156" y="139"/>
                  </a:lnTo>
                  <a:lnTo>
                    <a:pt x="165" y="146"/>
                  </a:lnTo>
                  <a:lnTo>
                    <a:pt x="172" y="151"/>
                  </a:lnTo>
                  <a:lnTo>
                    <a:pt x="179" y="155"/>
                  </a:lnTo>
                  <a:lnTo>
                    <a:pt x="183" y="158"/>
                  </a:lnTo>
                  <a:lnTo>
                    <a:pt x="187" y="150"/>
                  </a:lnTo>
                  <a:lnTo>
                    <a:pt x="189" y="142"/>
                  </a:lnTo>
                  <a:lnTo>
                    <a:pt x="184" y="138"/>
                  </a:lnTo>
                  <a:lnTo>
                    <a:pt x="178" y="133"/>
                  </a:lnTo>
                  <a:lnTo>
                    <a:pt x="172" y="128"/>
                  </a:lnTo>
                  <a:lnTo>
                    <a:pt x="164" y="122"/>
                  </a:lnTo>
                  <a:lnTo>
                    <a:pt x="156" y="116"/>
                  </a:lnTo>
                  <a:lnTo>
                    <a:pt x="147" y="108"/>
                  </a:lnTo>
                  <a:lnTo>
                    <a:pt x="137" y="101"/>
                  </a:lnTo>
                  <a:lnTo>
                    <a:pt x="127" y="92"/>
                  </a:lnTo>
                  <a:lnTo>
                    <a:pt x="116" y="83"/>
                  </a:lnTo>
                  <a:lnTo>
                    <a:pt x="105" y="73"/>
                  </a:lnTo>
                  <a:lnTo>
                    <a:pt x="93" y="62"/>
                  </a:lnTo>
                  <a:lnTo>
                    <a:pt x="81" y="51"/>
                  </a:lnTo>
                  <a:lnTo>
                    <a:pt x="68" y="40"/>
                  </a:lnTo>
                  <a:lnTo>
                    <a:pt x="55" y="27"/>
                  </a:lnTo>
                  <a:lnTo>
                    <a:pt x="41" y="14"/>
                  </a:lnTo>
                  <a:lnTo>
                    <a:pt x="27" y="0"/>
                  </a:lnTo>
                  <a:lnTo>
                    <a:pt x="14" y="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2151" y="1792"/>
              <a:ext cx="81" cy="78"/>
            </a:xfrm>
            <a:custGeom>
              <a:avLst/>
              <a:gdLst>
                <a:gd name="T0" fmla="*/ 81 w 81"/>
                <a:gd name="T1" fmla="*/ 61 h 78"/>
                <a:gd name="T2" fmla="*/ 54 w 81"/>
                <a:gd name="T3" fmla="*/ 32 h 78"/>
                <a:gd name="T4" fmla="*/ 26 w 81"/>
                <a:gd name="T5" fmla="*/ 0 h 78"/>
                <a:gd name="T6" fmla="*/ 13 w 81"/>
                <a:gd name="T7" fmla="*/ 5 h 78"/>
                <a:gd name="T8" fmla="*/ 0 w 81"/>
                <a:gd name="T9" fmla="*/ 11 h 78"/>
                <a:gd name="T10" fmla="*/ 11 w 81"/>
                <a:gd name="T11" fmla="*/ 28 h 78"/>
                <a:gd name="T12" fmla="*/ 24 w 81"/>
                <a:gd name="T13" fmla="*/ 45 h 78"/>
                <a:gd name="T14" fmla="*/ 38 w 81"/>
                <a:gd name="T15" fmla="*/ 62 h 78"/>
                <a:gd name="T16" fmla="*/ 54 w 81"/>
                <a:gd name="T17" fmla="*/ 78 h 78"/>
                <a:gd name="T18" fmla="*/ 67 w 81"/>
                <a:gd name="T19" fmla="*/ 69 h 78"/>
                <a:gd name="T20" fmla="*/ 81 w 81"/>
                <a:gd name="T21" fmla="*/ 6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81" y="61"/>
                  </a:moveTo>
                  <a:lnTo>
                    <a:pt x="54" y="32"/>
                  </a:lnTo>
                  <a:lnTo>
                    <a:pt x="26" y="0"/>
                  </a:lnTo>
                  <a:lnTo>
                    <a:pt x="13" y="5"/>
                  </a:lnTo>
                  <a:lnTo>
                    <a:pt x="0" y="11"/>
                  </a:lnTo>
                  <a:lnTo>
                    <a:pt x="11" y="28"/>
                  </a:lnTo>
                  <a:lnTo>
                    <a:pt x="24" y="45"/>
                  </a:lnTo>
                  <a:lnTo>
                    <a:pt x="38" y="62"/>
                  </a:lnTo>
                  <a:lnTo>
                    <a:pt x="54" y="78"/>
                  </a:lnTo>
                  <a:lnTo>
                    <a:pt x="67" y="69"/>
                  </a:lnTo>
                  <a:lnTo>
                    <a:pt x="81" y="6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2203" y="1853"/>
              <a:ext cx="67" cy="56"/>
            </a:xfrm>
            <a:custGeom>
              <a:avLst/>
              <a:gdLst>
                <a:gd name="T0" fmla="*/ 31 w 67"/>
                <a:gd name="T1" fmla="*/ 0 h 56"/>
                <a:gd name="T2" fmla="*/ 23 w 67"/>
                <a:gd name="T3" fmla="*/ 4 h 56"/>
                <a:gd name="T4" fmla="*/ 15 w 67"/>
                <a:gd name="T5" fmla="*/ 9 h 56"/>
                <a:gd name="T6" fmla="*/ 7 w 67"/>
                <a:gd name="T7" fmla="*/ 13 h 56"/>
                <a:gd name="T8" fmla="*/ 0 w 67"/>
                <a:gd name="T9" fmla="*/ 18 h 56"/>
                <a:gd name="T10" fmla="*/ 18 w 67"/>
                <a:gd name="T11" fmla="*/ 37 h 56"/>
                <a:gd name="T12" fmla="*/ 36 w 67"/>
                <a:gd name="T13" fmla="*/ 56 h 56"/>
                <a:gd name="T14" fmla="*/ 44 w 67"/>
                <a:gd name="T15" fmla="*/ 51 h 56"/>
                <a:gd name="T16" fmla="*/ 53 w 67"/>
                <a:gd name="T17" fmla="*/ 46 h 56"/>
                <a:gd name="T18" fmla="*/ 61 w 67"/>
                <a:gd name="T19" fmla="*/ 41 h 56"/>
                <a:gd name="T20" fmla="*/ 67 w 67"/>
                <a:gd name="T21" fmla="*/ 37 h 56"/>
                <a:gd name="T22" fmla="*/ 49 w 67"/>
                <a:gd name="T23" fmla="*/ 19 h 56"/>
                <a:gd name="T24" fmla="*/ 31 w 67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6">
                  <a:moveTo>
                    <a:pt x="31" y="0"/>
                  </a:moveTo>
                  <a:lnTo>
                    <a:pt x="23" y="4"/>
                  </a:lnTo>
                  <a:lnTo>
                    <a:pt x="15" y="9"/>
                  </a:lnTo>
                  <a:lnTo>
                    <a:pt x="7" y="13"/>
                  </a:lnTo>
                  <a:lnTo>
                    <a:pt x="0" y="18"/>
                  </a:lnTo>
                  <a:lnTo>
                    <a:pt x="18" y="37"/>
                  </a:lnTo>
                  <a:lnTo>
                    <a:pt x="36" y="56"/>
                  </a:lnTo>
                  <a:lnTo>
                    <a:pt x="44" y="51"/>
                  </a:lnTo>
                  <a:lnTo>
                    <a:pt x="53" y="46"/>
                  </a:lnTo>
                  <a:lnTo>
                    <a:pt x="61" y="41"/>
                  </a:lnTo>
                  <a:lnTo>
                    <a:pt x="67" y="37"/>
                  </a:lnTo>
                  <a:lnTo>
                    <a:pt x="49" y="1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2203" y="1851"/>
              <a:ext cx="67" cy="59"/>
            </a:xfrm>
            <a:custGeom>
              <a:avLst/>
              <a:gdLst>
                <a:gd name="T0" fmla="*/ 27 w 67"/>
                <a:gd name="T1" fmla="*/ 0 h 59"/>
                <a:gd name="T2" fmla="*/ 14 w 67"/>
                <a:gd name="T3" fmla="*/ 8 h 59"/>
                <a:gd name="T4" fmla="*/ 0 w 67"/>
                <a:gd name="T5" fmla="*/ 18 h 59"/>
                <a:gd name="T6" fmla="*/ 10 w 67"/>
                <a:gd name="T7" fmla="*/ 28 h 59"/>
                <a:gd name="T8" fmla="*/ 20 w 67"/>
                <a:gd name="T9" fmla="*/ 39 h 59"/>
                <a:gd name="T10" fmla="*/ 31 w 67"/>
                <a:gd name="T11" fmla="*/ 49 h 59"/>
                <a:gd name="T12" fmla="*/ 42 w 67"/>
                <a:gd name="T13" fmla="*/ 59 h 59"/>
                <a:gd name="T14" fmla="*/ 49 w 67"/>
                <a:gd name="T15" fmla="*/ 54 h 59"/>
                <a:gd name="T16" fmla="*/ 55 w 67"/>
                <a:gd name="T17" fmla="*/ 50 h 59"/>
                <a:gd name="T18" fmla="*/ 61 w 67"/>
                <a:gd name="T19" fmla="*/ 45 h 59"/>
                <a:gd name="T20" fmla="*/ 67 w 67"/>
                <a:gd name="T21" fmla="*/ 41 h 59"/>
                <a:gd name="T22" fmla="*/ 58 w 67"/>
                <a:gd name="T23" fmla="*/ 32 h 59"/>
                <a:gd name="T24" fmla="*/ 47 w 67"/>
                <a:gd name="T25" fmla="*/ 21 h 59"/>
                <a:gd name="T26" fmla="*/ 37 w 67"/>
                <a:gd name="T27" fmla="*/ 10 h 59"/>
                <a:gd name="T28" fmla="*/ 27 w 67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59">
                  <a:moveTo>
                    <a:pt x="27" y="0"/>
                  </a:moveTo>
                  <a:lnTo>
                    <a:pt x="14" y="8"/>
                  </a:lnTo>
                  <a:lnTo>
                    <a:pt x="0" y="18"/>
                  </a:lnTo>
                  <a:lnTo>
                    <a:pt x="10" y="28"/>
                  </a:lnTo>
                  <a:lnTo>
                    <a:pt x="20" y="39"/>
                  </a:lnTo>
                  <a:lnTo>
                    <a:pt x="31" y="49"/>
                  </a:lnTo>
                  <a:lnTo>
                    <a:pt x="42" y="59"/>
                  </a:lnTo>
                  <a:lnTo>
                    <a:pt x="49" y="54"/>
                  </a:lnTo>
                  <a:lnTo>
                    <a:pt x="55" y="50"/>
                  </a:lnTo>
                  <a:lnTo>
                    <a:pt x="61" y="45"/>
                  </a:lnTo>
                  <a:lnTo>
                    <a:pt x="67" y="41"/>
                  </a:lnTo>
                  <a:lnTo>
                    <a:pt x="58" y="32"/>
                  </a:lnTo>
                  <a:lnTo>
                    <a:pt x="47" y="21"/>
                  </a:lnTo>
                  <a:lnTo>
                    <a:pt x="37" y="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2313" y="1947"/>
              <a:ext cx="85" cy="85"/>
            </a:xfrm>
            <a:custGeom>
              <a:avLst/>
              <a:gdLst>
                <a:gd name="T0" fmla="*/ 17 w 85"/>
                <a:gd name="T1" fmla="*/ 9 h 85"/>
                <a:gd name="T2" fmla="*/ 11 w 85"/>
                <a:gd name="T3" fmla="*/ 15 h 85"/>
                <a:gd name="T4" fmla="*/ 6 w 85"/>
                <a:gd name="T5" fmla="*/ 21 h 85"/>
                <a:gd name="T6" fmla="*/ 3 w 85"/>
                <a:gd name="T7" fmla="*/ 29 h 85"/>
                <a:gd name="T8" fmla="*/ 0 w 85"/>
                <a:gd name="T9" fmla="*/ 37 h 85"/>
                <a:gd name="T10" fmla="*/ 0 w 85"/>
                <a:gd name="T11" fmla="*/ 45 h 85"/>
                <a:gd name="T12" fmla="*/ 2 w 85"/>
                <a:gd name="T13" fmla="*/ 54 h 85"/>
                <a:gd name="T14" fmla="*/ 4 w 85"/>
                <a:gd name="T15" fmla="*/ 61 h 85"/>
                <a:gd name="T16" fmla="*/ 9 w 85"/>
                <a:gd name="T17" fmla="*/ 68 h 85"/>
                <a:gd name="T18" fmla="*/ 15 w 85"/>
                <a:gd name="T19" fmla="*/ 75 h 85"/>
                <a:gd name="T20" fmla="*/ 22 w 85"/>
                <a:gd name="T21" fmla="*/ 79 h 85"/>
                <a:gd name="T22" fmla="*/ 29 w 85"/>
                <a:gd name="T23" fmla="*/ 83 h 85"/>
                <a:gd name="T24" fmla="*/ 37 w 85"/>
                <a:gd name="T25" fmla="*/ 84 h 85"/>
                <a:gd name="T26" fmla="*/ 45 w 85"/>
                <a:gd name="T27" fmla="*/ 85 h 85"/>
                <a:gd name="T28" fmla="*/ 54 w 85"/>
                <a:gd name="T29" fmla="*/ 84 h 85"/>
                <a:gd name="T30" fmla="*/ 61 w 85"/>
                <a:gd name="T31" fmla="*/ 81 h 85"/>
                <a:gd name="T32" fmla="*/ 69 w 85"/>
                <a:gd name="T33" fmla="*/ 76 h 85"/>
                <a:gd name="T34" fmla="*/ 75 w 85"/>
                <a:gd name="T35" fmla="*/ 71 h 85"/>
                <a:gd name="T36" fmla="*/ 80 w 85"/>
                <a:gd name="T37" fmla="*/ 64 h 85"/>
                <a:gd name="T38" fmla="*/ 83 w 85"/>
                <a:gd name="T39" fmla="*/ 56 h 85"/>
                <a:gd name="T40" fmla="*/ 85 w 85"/>
                <a:gd name="T41" fmla="*/ 48 h 85"/>
                <a:gd name="T42" fmla="*/ 85 w 85"/>
                <a:gd name="T43" fmla="*/ 40 h 85"/>
                <a:gd name="T44" fmla="*/ 84 w 85"/>
                <a:gd name="T45" fmla="*/ 32 h 85"/>
                <a:gd name="T46" fmla="*/ 81 w 85"/>
                <a:gd name="T47" fmla="*/ 24 h 85"/>
                <a:gd name="T48" fmla="*/ 77 w 85"/>
                <a:gd name="T49" fmla="*/ 17 h 85"/>
                <a:gd name="T50" fmla="*/ 70 w 85"/>
                <a:gd name="T51" fmla="*/ 10 h 85"/>
                <a:gd name="T52" fmla="*/ 64 w 85"/>
                <a:gd name="T53" fmla="*/ 6 h 85"/>
                <a:gd name="T54" fmla="*/ 56 w 85"/>
                <a:gd name="T55" fmla="*/ 2 h 85"/>
                <a:gd name="T56" fmla="*/ 49 w 85"/>
                <a:gd name="T57" fmla="*/ 1 h 85"/>
                <a:gd name="T58" fmla="*/ 40 w 85"/>
                <a:gd name="T59" fmla="*/ 0 h 85"/>
                <a:gd name="T60" fmla="*/ 32 w 85"/>
                <a:gd name="T61" fmla="*/ 1 h 85"/>
                <a:gd name="T62" fmla="*/ 24 w 85"/>
                <a:gd name="T63" fmla="*/ 4 h 85"/>
                <a:gd name="T64" fmla="*/ 17 w 85"/>
                <a:gd name="T6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85">
                  <a:moveTo>
                    <a:pt x="17" y="9"/>
                  </a:moveTo>
                  <a:lnTo>
                    <a:pt x="11" y="15"/>
                  </a:lnTo>
                  <a:lnTo>
                    <a:pt x="6" y="21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2" y="54"/>
                  </a:lnTo>
                  <a:lnTo>
                    <a:pt x="4" y="61"/>
                  </a:lnTo>
                  <a:lnTo>
                    <a:pt x="9" y="68"/>
                  </a:lnTo>
                  <a:lnTo>
                    <a:pt x="15" y="75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37" y="84"/>
                  </a:lnTo>
                  <a:lnTo>
                    <a:pt x="45" y="85"/>
                  </a:lnTo>
                  <a:lnTo>
                    <a:pt x="54" y="84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5" y="71"/>
                  </a:lnTo>
                  <a:lnTo>
                    <a:pt x="80" y="64"/>
                  </a:lnTo>
                  <a:lnTo>
                    <a:pt x="83" y="56"/>
                  </a:lnTo>
                  <a:lnTo>
                    <a:pt x="85" y="48"/>
                  </a:lnTo>
                  <a:lnTo>
                    <a:pt x="85" y="40"/>
                  </a:lnTo>
                  <a:lnTo>
                    <a:pt x="84" y="32"/>
                  </a:lnTo>
                  <a:lnTo>
                    <a:pt x="81" y="24"/>
                  </a:lnTo>
                  <a:lnTo>
                    <a:pt x="77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6" y="2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4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2227" y="2054"/>
              <a:ext cx="78" cy="78"/>
            </a:xfrm>
            <a:custGeom>
              <a:avLst/>
              <a:gdLst>
                <a:gd name="T0" fmla="*/ 15 w 78"/>
                <a:gd name="T1" fmla="*/ 8 h 78"/>
                <a:gd name="T2" fmla="*/ 10 w 78"/>
                <a:gd name="T3" fmla="*/ 14 h 78"/>
                <a:gd name="T4" fmla="*/ 5 w 78"/>
                <a:gd name="T5" fmla="*/ 20 h 78"/>
                <a:gd name="T6" fmla="*/ 2 w 78"/>
                <a:gd name="T7" fmla="*/ 27 h 78"/>
                <a:gd name="T8" fmla="*/ 0 w 78"/>
                <a:gd name="T9" fmla="*/ 34 h 78"/>
                <a:gd name="T10" fmla="*/ 0 w 78"/>
                <a:gd name="T11" fmla="*/ 42 h 78"/>
                <a:gd name="T12" fmla="*/ 1 w 78"/>
                <a:gd name="T13" fmla="*/ 49 h 78"/>
                <a:gd name="T14" fmla="*/ 4 w 78"/>
                <a:gd name="T15" fmla="*/ 56 h 78"/>
                <a:gd name="T16" fmla="*/ 8 w 78"/>
                <a:gd name="T17" fmla="*/ 63 h 78"/>
                <a:gd name="T18" fmla="*/ 14 w 78"/>
                <a:gd name="T19" fmla="*/ 69 h 78"/>
                <a:gd name="T20" fmla="*/ 20 w 78"/>
                <a:gd name="T21" fmla="*/ 73 h 78"/>
                <a:gd name="T22" fmla="*/ 27 w 78"/>
                <a:gd name="T23" fmla="*/ 76 h 78"/>
                <a:gd name="T24" fmla="*/ 34 w 78"/>
                <a:gd name="T25" fmla="*/ 78 h 78"/>
                <a:gd name="T26" fmla="*/ 42 w 78"/>
                <a:gd name="T27" fmla="*/ 78 h 78"/>
                <a:gd name="T28" fmla="*/ 49 w 78"/>
                <a:gd name="T29" fmla="*/ 77 h 78"/>
                <a:gd name="T30" fmla="*/ 57 w 78"/>
                <a:gd name="T31" fmla="*/ 74 h 78"/>
                <a:gd name="T32" fmla="*/ 63 w 78"/>
                <a:gd name="T33" fmla="*/ 70 h 78"/>
                <a:gd name="T34" fmla="*/ 69 w 78"/>
                <a:gd name="T35" fmla="*/ 65 h 78"/>
                <a:gd name="T36" fmla="*/ 73 w 78"/>
                <a:gd name="T37" fmla="*/ 58 h 78"/>
                <a:gd name="T38" fmla="*/ 77 w 78"/>
                <a:gd name="T39" fmla="*/ 52 h 78"/>
                <a:gd name="T40" fmla="*/ 78 w 78"/>
                <a:gd name="T41" fmla="*/ 45 h 78"/>
                <a:gd name="T42" fmla="*/ 78 w 78"/>
                <a:gd name="T43" fmla="*/ 37 h 78"/>
                <a:gd name="T44" fmla="*/ 77 w 78"/>
                <a:gd name="T45" fmla="*/ 29 h 78"/>
                <a:gd name="T46" fmla="*/ 75 w 78"/>
                <a:gd name="T47" fmla="*/ 22 h 78"/>
                <a:gd name="T48" fmla="*/ 70 w 78"/>
                <a:gd name="T49" fmla="*/ 15 h 78"/>
                <a:gd name="T50" fmla="*/ 65 w 78"/>
                <a:gd name="T51" fmla="*/ 10 h 78"/>
                <a:gd name="T52" fmla="*/ 59 w 78"/>
                <a:gd name="T53" fmla="*/ 5 h 78"/>
                <a:gd name="T54" fmla="*/ 52 w 78"/>
                <a:gd name="T55" fmla="*/ 2 h 78"/>
                <a:gd name="T56" fmla="*/ 45 w 78"/>
                <a:gd name="T57" fmla="*/ 0 h 78"/>
                <a:gd name="T58" fmla="*/ 37 w 78"/>
                <a:gd name="T59" fmla="*/ 0 h 78"/>
                <a:gd name="T60" fmla="*/ 30 w 78"/>
                <a:gd name="T61" fmla="*/ 1 h 78"/>
                <a:gd name="T62" fmla="*/ 22 w 78"/>
                <a:gd name="T63" fmla="*/ 4 h 78"/>
                <a:gd name="T64" fmla="*/ 15 w 78"/>
                <a:gd name="T65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15" y="8"/>
                  </a:moveTo>
                  <a:lnTo>
                    <a:pt x="10" y="14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" y="49"/>
                  </a:lnTo>
                  <a:lnTo>
                    <a:pt x="4" y="56"/>
                  </a:lnTo>
                  <a:lnTo>
                    <a:pt x="8" y="63"/>
                  </a:lnTo>
                  <a:lnTo>
                    <a:pt x="14" y="69"/>
                  </a:lnTo>
                  <a:lnTo>
                    <a:pt x="20" y="73"/>
                  </a:lnTo>
                  <a:lnTo>
                    <a:pt x="27" y="76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49" y="77"/>
                  </a:lnTo>
                  <a:lnTo>
                    <a:pt x="57" y="74"/>
                  </a:lnTo>
                  <a:lnTo>
                    <a:pt x="63" y="70"/>
                  </a:lnTo>
                  <a:lnTo>
                    <a:pt x="69" y="65"/>
                  </a:lnTo>
                  <a:lnTo>
                    <a:pt x="73" y="58"/>
                  </a:lnTo>
                  <a:lnTo>
                    <a:pt x="77" y="52"/>
                  </a:lnTo>
                  <a:lnTo>
                    <a:pt x="78" y="45"/>
                  </a:lnTo>
                  <a:lnTo>
                    <a:pt x="78" y="37"/>
                  </a:lnTo>
                  <a:lnTo>
                    <a:pt x="77" y="29"/>
                  </a:lnTo>
                  <a:lnTo>
                    <a:pt x="75" y="22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0" y="1"/>
                  </a:lnTo>
                  <a:lnTo>
                    <a:pt x="22" y="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2071" y="1924"/>
              <a:ext cx="119" cy="120"/>
            </a:xfrm>
            <a:custGeom>
              <a:avLst/>
              <a:gdLst>
                <a:gd name="T0" fmla="*/ 23 w 119"/>
                <a:gd name="T1" fmla="*/ 13 h 120"/>
                <a:gd name="T2" fmla="*/ 14 w 119"/>
                <a:gd name="T3" fmla="*/ 21 h 120"/>
                <a:gd name="T4" fmla="*/ 8 w 119"/>
                <a:gd name="T5" fmla="*/ 31 h 120"/>
                <a:gd name="T6" fmla="*/ 3 w 119"/>
                <a:gd name="T7" fmla="*/ 41 h 120"/>
                <a:gd name="T8" fmla="*/ 1 w 119"/>
                <a:gd name="T9" fmla="*/ 52 h 120"/>
                <a:gd name="T10" fmla="*/ 0 w 119"/>
                <a:gd name="T11" fmla="*/ 63 h 120"/>
                <a:gd name="T12" fmla="*/ 2 w 119"/>
                <a:gd name="T13" fmla="*/ 75 h 120"/>
                <a:gd name="T14" fmla="*/ 3 w 119"/>
                <a:gd name="T15" fmla="*/ 81 h 120"/>
                <a:gd name="T16" fmla="*/ 6 w 119"/>
                <a:gd name="T17" fmla="*/ 86 h 120"/>
                <a:gd name="T18" fmla="*/ 9 w 119"/>
                <a:gd name="T19" fmla="*/ 91 h 120"/>
                <a:gd name="T20" fmla="*/ 12 w 119"/>
                <a:gd name="T21" fmla="*/ 96 h 120"/>
                <a:gd name="T22" fmla="*/ 21 w 119"/>
                <a:gd name="T23" fmla="*/ 105 h 120"/>
                <a:gd name="T24" fmla="*/ 30 w 119"/>
                <a:gd name="T25" fmla="*/ 112 h 120"/>
                <a:gd name="T26" fmla="*/ 41 w 119"/>
                <a:gd name="T27" fmla="*/ 117 h 120"/>
                <a:gd name="T28" fmla="*/ 52 w 119"/>
                <a:gd name="T29" fmla="*/ 119 h 120"/>
                <a:gd name="T30" fmla="*/ 64 w 119"/>
                <a:gd name="T31" fmla="*/ 120 h 120"/>
                <a:gd name="T32" fmla="*/ 74 w 119"/>
                <a:gd name="T33" fmla="*/ 118 h 120"/>
                <a:gd name="T34" fmla="*/ 80 w 119"/>
                <a:gd name="T35" fmla="*/ 116 h 120"/>
                <a:gd name="T36" fmla="*/ 86 w 119"/>
                <a:gd name="T37" fmla="*/ 114 h 120"/>
                <a:gd name="T38" fmla="*/ 91 w 119"/>
                <a:gd name="T39" fmla="*/ 111 h 120"/>
                <a:gd name="T40" fmla="*/ 96 w 119"/>
                <a:gd name="T41" fmla="*/ 107 h 120"/>
                <a:gd name="T42" fmla="*/ 105 w 119"/>
                <a:gd name="T43" fmla="*/ 99 h 120"/>
                <a:gd name="T44" fmla="*/ 112 w 119"/>
                <a:gd name="T45" fmla="*/ 90 h 120"/>
                <a:gd name="T46" fmla="*/ 116 w 119"/>
                <a:gd name="T47" fmla="*/ 79 h 120"/>
                <a:gd name="T48" fmla="*/ 119 w 119"/>
                <a:gd name="T49" fmla="*/ 68 h 120"/>
                <a:gd name="T50" fmla="*/ 119 w 119"/>
                <a:gd name="T51" fmla="*/ 56 h 120"/>
                <a:gd name="T52" fmla="*/ 117 w 119"/>
                <a:gd name="T53" fmla="*/ 45 h 120"/>
                <a:gd name="T54" fmla="*/ 116 w 119"/>
                <a:gd name="T55" fmla="*/ 39 h 120"/>
                <a:gd name="T56" fmla="*/ 113 w 119"/>
                <a:gd name="T57" fmla="*/ 34 h 120"/>
                <a:gd name="T58" fmla="*/ 111 w 119"/>
                <a:gd name="T59" fmla="*/ 28 h 120"/>
                <a:gd name="T60" fmla="*/ 107 w 119"/>
                <a:gd name="T61" fmla="*/ 24 h 120"/>
                <a:gd name="T62" fmla="*/ 99 w 119"/>
                <a:gd name="T63" fmla="*/ 15 h 120"/>
                <a:gd name="T64" fmla="*/ 89 w 119"/>
                <a:gd name="T65" fmla="*/ 8 h 120"/>
                <a:gd name="T66" fmla="*/ 78 w 119"/>
                <a:gd name="T67" fmla="*/ 4 h 120"/>
                <a:gd name="T68" fmla="*/ 68 w 119"/>
                <a:gd name="T69" fmla="*/ 1 h 120"/>
                <a:gd name="T70" fmla="*/ 56 w 119"/>
                <a:gd name="T71" fmla="*/ 0 h 120"/>
                <a:gd name="T72" fmla="*/ 45 w 119"/>
                <a:gd name="T73" fmla="*/ 3 h 120"/>
                <a:gd name="T74" fmla="*/ 39 w 119"/>
                <a:gd name="T75" fmla="*/ 4 h 120"/>
                <a:gd name="T76" fmla="*/ 34 w 119"/>
                <a:gd name="T77" fmla="*/ 7 h 120"/>
                <a:gd name="T78" fmla="*/ 29 w 119"/>
                <a:gd name="T79" fmla="*/ 9 h 120"/>
                <a:gd name="T80" fmla="*/ 23 w 119"/>
                <a:gd name="T81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23" y="13"/>
                  </a:moveTo>
                  <a:lnTo>
                    <a:pt x="14" y="21"/>
                  </a:lnTo>
                  <a:lnTo>
                    <a:pt x="8" y="31"/>
                  </a:lnTo>
                  <a:lnTo>
                    <a:pt x="3" y="41"/>
                  </a:lnTo>
                  <a:lnTo>
                    <a:pt x="1" y="52"/>
                  </a:lnTo>
                  <a:lnTo>
                    <a:pt x="0" y="63"/>
                  </a:lnTo>
                  <a:lnTo>
                    <a:pt x="2" y="75"/>
                  </a:lnTo>
                  <a:lnTo>
                    <a:pt x="3" y="81"/>
                  </a:lnTo>
                  <a:lnTo>
                    <a:pt x="6" y="86"/>
                  </a:lnTo>
                  <a:lnTo>
                    <a:pt x="9" y="91"/>
                  </a:lnTo>
                  <a:lnTo>
                    <a:pt x="12" y="96"/>
                  </a:lnTo>
                  <a:lnTo>
                    <a:pt x="21" y="105"/>
                  </a:lnTo>
                  <a:lnTo>
                    <a:pt x="30" y="112"/>
                  </a:lnTo>
                  <a:lnTo>
                    <a:pt x="41" y="117"/>
                  </a:lnTo>
                  <a:lnTo>
                    <a:pt x="52" y="119"/>
                  </a:lnTo>
                  <a:lnTo>
                    <a:pt x="64" y="120"/>
                  </a:lnTo>
                  <a:lnTo>
                    <a:pt x="74" y="118"/>
                  </a:lnTo>
                  <a:lnTo>
                    <a:pt x="80" y="116"/>
                  </a:lnTo>
                  <a:lnTo>
                    <a:pt x="86" y="114"/>
                  </a:lnTo>
                  <a:lnTo>
                    <a:pt x="91" y="111"/>
                  </a:lnTo>
                  <a:lnTo>
                    <a:pt x="96" y="107"/>
                  </a:lnTo>
                  <a:lnTo>
                    <a:pt x="105" y="99"/>
                  </a:lnTo>
                  <a:lnTo>
                    <a:pt x="112" y="90"/>
                  </a:lnTo>
                  <a:lnTo>
                    <a:pt x="116" y="79"/>
                  </a:lnTo>
                  <a:lnTo>
                    <a:pt x="119" y="68"/>
                  </a:lnTo>
                  <a:lnTo>
                    <a:pt x="119" y="56"/>
                  </a:lnTo>
                  <a:lnTo>
                    <a:pt x="117" y="45"/>
                  </a:lnTo>
                  <a:lnTo>
                    <a:pt x="116" y="39"/>
                  </a:lnTo>
                  <a:lnTo>
                    <a:pt x="113" y="34"/>
                  </a:lnTo>
                  <a:lnTo>
                    <a:pt x="111" y="28"/>
                  </a:lnTo>
                  <a:lnTo>
                    <a:pt x="107" y="24"/>
                  </a:lnTo>
                  <a:lnTo>
                    <a:pt x="99" y="15"/>
                  </a:lnTo>
                  <a:lnTo>
                    <a:pt x="89" y="8"/>
                  </a:lnTo>
                  <a:lnTo>
                    <a:pt x="78" y="4"/>
                  </a:lnTo>
                  <a:lnTo>
                    <a:pt x="68" y="1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9" y="9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7"/>
            <p:cNvSpPr>
              <a:spLocks noEditPoints="1"/>
            </p:cNvSpPr>
            <p:nvPr/>
          </p:nvSpPr>
          <p:spPr bwMode="auto">
            <a:xfrm>
              <a:off x="1624" y="1056"/>
              <a:ext cx="526" cy="526"/>
            </a:xfrm>
            <a:custGeom>
              <a:avLst/>
              <a:gdLst>
                <a:gd name="T0" fmla="*/ 297 w 526"/>
                <a:gd name="T1" fmla="*/ 14 h 526"/>
                <a:gd name="T2" fmla="*/ 282 w 526"/>
                <a:gd name="T3" fmla="*/ 4 h 526"/>
                <a:gd name="T4" fmla="*/ 263 w 526"/>
                <a:gd name="T5" fmla="*/ 0 h 526"/>
                <a:gd name="T6" fmla="*/ 245 w 526"/>
                <a:gd name="T7" fmla="*/ 4 h 526"/>
                <a:gd name="T8" fmla="*/ 229 w 526"/>
                <a:gd name="T9" fmla="*/ 14 h 526"/>
                <a:gd name="T10" fmla="*/ 8 w 526"/>
                <a:gd name="T11" fmla="*/ 235 h 526"/>
                <a:gd name="T12" fmla="*/ 1 w 526"/>
                <a:gd name="T13" fmla="*/ 253 h 526"/>
                <a:gd name="T14" fmla="*/ 1 w 526"/>
                <a:gd name="T15" fmla="*/ 272 h 526"/>
                <a:gd name="T16" fmla="*/ 8 w 526"/>
                <a:gd name="T17" fmla="*/ 289 h 526"/>
                <a:gd name="T18" fmla="*/ 229 w 526"/>
                <a:gd name="T19" fmla="*/ 511 h 526"/>
                <a:gd name="T20" fmla="*/ 244 w 526"/>
                <a:gd name="T21" fmla="*/ 522 h 526"/>
                <a:gd name="T22" fmla="*/ 263 w 526"/>
                <a:gd name="T23" fmla="*/ 526 h 526"/>
                <a:gd name="T24" fmla="*/ 281 w 526"/>
                <a:gd name="T25" fmla="*/ 522 h 526"/>
                <a:gd name="T26" fmla="*/ 297 w 526"/>
                <a:gd name="T27" fmla="*/ 511 h 526"/>
                <a:gd name="T28" fmla="*/ 517 w 526"/>
                <a:gd name="T29" fmla="*/ 290 h 526"/>
                <a:gd name="T30" fmla="*/ 525 w 526"/>
                <a:gd name="T31" fmla="*/ 272 h 526"/>
                <a:gd name="T32" fmla="*/ 524 w 526"/>
                <a:gd name="T33" fmla="*/ 253 h 526"/>
                <a:gd name="T34" fmla="*/ 517 w 526"/>
                <a:gd name="T35" fmla="*/ 235 h 526"/>
                <a:gd name="T36" fmla="*/ 511 w 526"/>
                <a:gd name="T37" fmla="*/ 228 h 526"/>
                <a:gd name="T38" fmla="*/ 410 w 526"/>
                <a:gd name="T39" fmla="*/ 279 h 526"/>
                <a:gd name="T40" fmla="*/ 333 w 526"/>
                <a:gd name="T41" fmla="*/ 288 h 526"/>
                <a:gd name="T42" fmla="*/ 323 w 526"/>
                <a:gd name="T43" fmla="*/ 305 h 526"/>
                <a:gd name="T44" fmla="*/ 310 w 526"/>
                <a:gd name="T45" fmla="*/ 319 h 526"/>
                <a:gd name="T46" fmla="*/ 293 w 526"/>
                <a:gd name="T47" fmla="*/ 328 h 526"/>
                <a:gd name="T48" fmla="*/ 284 w 526"/>
                <a:gd name="T49" fmla="*/ 381 h 526"/>
                <a:gd name="T50" fmla="*/ 293 w 526"/>
                <a:gd name="T51" fmla="*/ 388 h 526"/>
                <a:gd name="T52" fmla="*/ 301 w 526"/>
                <a:gd name="T53" fmla="*/ 398 h 526"/>
                <a:gd name="T54" fmla="*/ 308 w 526"/>
                <a:gd name="T55" fmla="*/ 410 h 526"/>
                <a:gd name="T56" fmla="*/ 310 w 526"/>
                <a:gd name="T57" fmla="*/ 423 h 526"/>
                <a:gd name="T58" fmla="*/ 307 w 526"/>
                <a:gd name="T59" fmla="*/ 441 h 526"/>
                <a:gd name="T60" fmla="*/ 296 w 526"/>
                <a:gd name="T61" fmla="*/ 456 h 526"/>
                <a:gd name="T62" fmla="*/ 281 w 526"/>
                <a:gd name="T63" fmla="*/ 467 h 526"/>
                <a:gd name="T64" fmla="*/ 263 w 526"/>
                <a:gd name="T65" fmla="*/ 470 h 526"/>
                <a:gd name="T66" fmla="*/ 245 w 526"/>
                <a:gd name="T67" fmla="*/ 467 h 526"/>
                <a:gd name="T68" fmla="*/ 230 w 526"/>
                <a:gd name="T69" fmla="*/ 456 h 526"/>
                <a:gd name="T70" fmla="*/ 220 w 526"/>
                <a:gd name="T71" fmla="*/ 441 h 526"/>
                <a:gd name="T72" fmla="*/ 216 w 526"/>
                <a:gd name="T73" fmla="*/ 423 h 526"/>
                <a:gd name="T74" fmla="*/ 219 w 526"/>
                <a:gd name="T75" fmla="*/ 409 h 526"/>
                <a:gd name="T76" fmla="*/ 225 w 526"/>
                <a:gd name="T77" fmla="*/ 398 h 526"/>
                <a:gd name="T78" fmla="*/ 234 w 526"/>
                <a:gd name="T79" fmla="*/ 388 h 526"/>
                <a:gd name="T80" fmla="*/ 242 w 526"/>
                <a:gd name="T81" fmla="*/ 381 h 526"/>
                <a:gd name="T82" fmla="*/ 233 w 526"/>
                <a:gd name="T83" fmla="*/ 330 h 526"/>
                <a:gd name="T84" fmla="*/ 217 w 526"/>
                <a:gd name="T85" fmla="*/ 320 h 526"/>
                <a:gd name="T86" fmla="*/ 203 w 526"/>
                <a:gd name="T87" fmla="*/ 306 h 526"/>
                <a:gd name="T88" fmla="*/ 193 w 526"/>
                <a:gd name="T89" fmla="*/ 289 h 526"/>
                <a:gd name="T90" fmla="*/ 116 w 526"/>
                <a:gd name="T91" fmla="*/ 280 h 526"/>
                <a:gd name="T92" fmla="*/ 47 w 526"/>
                <a:gd name="T93" fmla="*/ 261 h 526"/>
                <a:gd name="T94" fmla="*/ 116 w 526"/>
                <a:gd name="T95" fmla="*/ 239 h 526"/>
                <a:gd name="T96" fmla="*/ 193 w 526"/>
                <a:gd name="T97" fmla="*/ 230 h 526"/>
                <a:gd name="T98" fmla="*/ 203 w 526"/>
                <a:gd name="T99" fmla="*/ 214 h 526"/>
                <a:gd name="T100" fmla="*/ 217 w 526"/>
                <a:gd name="T101" fmla="*/ 200 h 526"/>
                <a:gd name="T102" fmla="*/ 233 w 526"/>
                <a:gd name="T103" fmla="*/ 191 h 526"/>
                <a:gd name="T104" fmla="*/ 242 w 526"/>
                <a:gd name="T105" fmla="*/ 117 h 526"/>
                <a:gd name="T106" fmla="*/ 263 w 526"/>
                <a:gd name="T107" fmla="*/ 48 h 526"/>
                <a:gd name="T108" fmla="*/ 284 w 526"/>
                <a:gd name="T109" fmla="*/ 117 h 526"/>
                <a:gd name="T110" fmla="*/ 293 w 526"/>
                <a:gd name="T111" fmla="*/ 191 h 526"/>
                <a:gd name="T112" fmla="*/ 310 w 526"/>
                <a:gd name="T113" fmla="*/ 200 h 526"/>
                <a:gd name="T114" fmla="*/ 323 w 526"/>
                <a:gd name="T115" fmla="*/ 214 h 526"/>
                <a:gd name="T116" fmla="*/ 333 w 526"/>
                <a:gd name="T117" fmla="*/ 230 h 526"/>
                <a:gd name="T118" fmla="*/ 410 w 526"/>
                <a:gd name="T119" fmla="*/ 239 h 526"/>
                <a:gd name="T120" fmla="*/ 478 w 526"/>
                <a:gd name="T121" fmla="*/ 260 h 526"/>
                <a:gd name="T122" fmla="*/ 410 w 526"/>
                <a:gd name="T123" fmla="*/ 32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6" h="526">
                  <a:moveTo>
                    <a:pt x="511" y="228"/>
                  </a:moveTo>
                  <a:lnTo>
                    <a:pt x="297" y="14"/>
                  </a:lnTo>
                  <a:lnTo>
                    <a:pt x="290" y="8"/>
                  </a:lnTo>
                  <a:lnTo>
                    <a:pt x="282" y="4"/>
                  </a:lnTo>
                  <a:lnTo>
                    <a:pt x="273" y="1"/>
                  </a:lnTo>
                  <a:lnTo>
                    <a:pt x="263" y="0"/>
                  </a:lnTo>
                  <a:lnTo>
                    <a:pt x="254" y="1"/>
                  </a:lnTo>
                  <a:lnTo>
                    <a:pt x="245" y="4"/>
                  </a:lnTo>
                  <a:lnTo>
                    <a:pt x="236" y="8"/>
                  </a:lnTo>
                  <a:lnTo>
                    <a:pt x="229" y="14"/>
                  </a:lnTo>
                  <a:lnTo>
                    <a:pt x="15" y="228"/>
                  </a:lnTo>
                  <a:lnTo>
                    <a:pt x="8" y="235"/>
                  </a:lnTo>
                  <a:lnTo>
                    <a:pt x="4" y="243"/>
                  </a:lnTo>
                  <a:lnTo>
                    <a:pt x="1" y="253"/>
                  </a:lnTo>
                  <a:lnTo>
                    <a:pt x="0" y="262"/>
                  </a:lnTo>
                  <a:lnTo>
                    <a:pt x="1" y="272"/>
                  </a:lnTo>
                  <a:lnTo>
                    <a:pt x="4" y="281"/>
                  </a:lnTo>
                  <a:lnTo>
                    <a:pt x="8" y="289"/>
                  </a:lnTo>
                  <a:lnTo>
                    <a:pt x="15" y="297"/>
                  </a:lnTo>
                  <a:lnTo>
                    <a:pt x="229" y="511"/>
                  </a:lnTo>
                  <a:lnTo>
                    <a:pt x="236" y="517"/>
                  </a:lnTo>
                  <a:lnTo>
                    <a:pt x="244" y="522"/>
                  </a:lnTo>
                  <a:lnTo>
                    <a:pt x="253" y="525"/>
                  </a:lnTo>
                  <a:lnTo>
                    <a:pt x="263" y="526"/>
                  </a:lnTo>
                  <a:lnTo>
                    <a:pt x="273" y="525"/>
                  </a:lnTo>
                  <a:lnTo>
                    <a:pt x="281" y="522"/>
                  </a:lnTo>
                  <a:lnTo>
                    <a:pt x="290" y="517"/>
                  </a:lnTo>
                  <a:lnTo>
                    <a:pt x="297" y="511"/>
                  </a:lnTo>
                  <a:lnTo>
                    <a:pt x="511" y="297"/>
                  </a:lnTo>
                  <a:lnTo>
                    <a:pt x="517" y="290"/>
                  </a:lnTo>
                  <a:lnTo>
                    <a:pt x="522" y="281"/>
                  </a:lnTo>
                  <a:lnTo>
                    <a:pt x="525" y="272"/>
                  </a:lnTo>
                  <a:lnTo>
                    <a:pt x="526" y="262"/>
                  </a:lnTo>
                  <a:lnTo>
                    <a:pt x="524" y="253"/>
                  </a:lnTo>
                  <a:lnTo>
                    <a:pt x="521" y="243"/>
                  </a:lnTo>
                  <a:lnTo>
                    <a:pt x="517" y="235"/>
                  </a:lnTo>
                  <a:lnTo>
                    <a:pt x="511" y="228"/>
                  </a:lnTo>
                  <a:lnTo>
                    <a:pt x="511" y="228"/>
                  </a:lnTo>
                  <a:close/>
                  <a:moveTo>
                    <a:pt x="410" y="328"/>
                  </a:moveTo>
                  <a:lnTo>
                    <a:pt x="410" y="279"/>
                  </a:lnTo>
                  <a:lnTo>
                    <a:pt x="336" y="279"/>
                  </a:lnTo>
                  <a:lnTo>
                    <a:pt x="333" y="288"/>
                  </a:lnTo>
                  <a:lnTo>
                    <a:pt x="329" y="297"/>
                  </a:lnTo>
                  <a:lnTo>
                    <a:pt x="323" y="305"/>
                  </a:lnTo>
                  <a:lnTo>
                    <a:pt x="317" y="312"/>
                  </a:lnTo>
                  <a:lnTo>
                    <a:pt x="310" y="319"/>
                  </a:lnTo>
                  <a:lnTo>
                    <a:pt x="302" y="324"/>
                  </a:lnTo>
                  <a:lnTo>
                    <a:pt x="293" y="328"/>
                  </a:lnTo>
                  <a:lnTo>
                    <a:pt x="284" y="332"/>
                  </a:lnTo>
                  <a:lnTo>
                    <a:pt x="284" y="381"/>
                  </a:lnTo>
                  <a:lnTo>
                    <a:pt x="288" y="384"/>
                  </a:lnTo>
                  <a:lnTo>
                    <a:pt x="293" y="388"/>
                  </a:lnTo>
                  <a:lnTo>
                    <a:pt x="297" y="393"/>
                  </a:lnTo>
                  <a:lnTo>
                    <a:pt x="301" y="398"/>
                  </a:lnTo>
                  <a:lnTo>
                    <a:pt x="305" y="404"/>
                  </a:lnTo>
                  <a:lnTo>
                    <a:pt x="308" y="410"/>
                  </a:lnTo>
                  <a:lnTo>
                    <a:pt x="309" y="416"/>
                  </a:lnTo>
                  <a:lnTo>
                    <a:pt x="310" y="423"/>
                  </a:lnTo>
                  <a:lnTo>
                    <a:pt x="309" y="432"/>
                  </a:lnTo>
                  <a:lnTo>
                    <a:pt x="307" y="441"/>
                  </a:lnTo>
                  <a:lnTo>
                    <a:pt x="302" y="449"/>
                  </a:lnTo>
                  <a:lnTo>
                    <a:pt x="296" y="456"/>
                  </a:lnTo>
                  <a:lnTo>
                    <a:pt x="289" y="462"/>
                  </a:lnTo>
                  <a:lnTo>
                    <a:pt x="281" y="467"/>
                  </a:lnTo>
                  <a:lnTo>
                    <a:pt x="273" y="469"/>
                  </a:lnTo>
                  <a:lnTo>
                    <a:pt x="263" y="470"/>
                  </a:lnTo>
                  <a:lnTo>
                    <a:pt x="254" y="469"/>
                  </a:lnTo>
                  <a:lnTo>
                    <a:pt x="245" y="467"/>
                  </a:lnTo>
                  <a:lnTo>
                    <a:pt x="237" y="462"/>
                  </a:lnTo>
                  <a:lnTo>
                    <a:pt x="230" y="456"/>
                  </a:lnTo>
                  <a:lnTo>
                    <a:pt x="224" y="449"/>
                  </a:lnTo>
                  <a:lnTo>
                    <a:pt x="220" y="441"/>
                  </a:lnTo>
                  <a:lnTo>
                    <a:pt x="217" y="432"/>
                  </a:lnTo>
                  <a:lnTo>
                    <a:pt x="216" y="423"/>
                  </a:lnTo>
                  <a:lnTo>
                    <a:pt x="217" y="416"/>
                  </a:lnTo>
                  <a:lnTo>
                    <a:pt x="219" y="409"/>
                  </a:lnTo>
                  <a:lnTo>
                    <a:pt x="222" y="404"/>
                  </a:lnTo>
                  <a:lnTo>
                    <a:pt x="225" y="398"/>
                  </a:lnTo>
                  <a:lnTo>
                    <a:pt x="229" y="393"/>
                  </a:lnTo>
                  <a:lnTo>
                    <a:pt x="234" y="388"/>
                  </a:lnTo>
                  <a:lnTo>
                    <a:pt x="238" y="384"/>
                  </a:lnTo>
                  <a:lnTo>
                    <a:pt x="242" y="381"/>
                  </a:lnTo>
                  <a:lnTo>
                    <a:pt x="242" y="333"/>
                  </a:lnTo>
                  <a:lnTo>
                    <a:pt x="233" y="330"/>
                  </a:lnTo>
                  <a:lnTo>
                    <a:pt x="225" y="325"/>
                  </a:lnTo>
                  <a:lnTo>
                    <a:pt x="217" y="320"/>
                  </a:lnTo>
                  <a:lnTo>
                    <a:pt x="209" y="313"/>
                  </a:lnTo>
                  <a:lnTo>
                    <a:pt x="203" y="306"/>
                  </a:lnTo>
                  <a:lnTo>
                    <a:pt x="198" y="298"/>
                  </a:lnTo>
                  <a:lnTo>
                    <a:pt x="193" y="289"/>
                  </a:lnTo>
                  <a:lnTo>
                    <a:pt x="190" y="280"/>
                  </a:lnTo>
                  <a:lnTo>
                    <a:pt x="116" y="280"/>
                  </a:lnTo>
                  <a:lnTo>
                    <a:pt x="116" y="330"/>
                  </a:lnTo>
                  <a:lnTo>
                    <a:pt x="47" y="261"/>
                  </a:lnTo>
                  <a:lnTo>
                    <a:pt x="116" y="191"/>
                  </a:lnTo>
                  <a:lnTo>
                    <a:pt x="116" y="239"/>
                  </a:lnTo>
                  <a:lnTo>
                    <a:pt x="190" y="239"/>
                  </a:lnTo>
                  <a:lnTo>
                    <a:pt x="193" y="230"/>
                  </a:lnTo>
                  <a:lnTo>
                    <a:pt x="198" y="222"/>
                  </a:lnTo>
                  <a:lnTo>
                    <a:pt x="203" y="214"/>
                  </a:lnTo>
                  <a:lnTo>
                    <a:pt x="209" y="207"/>
                  </a:lnTo>
                  <a:lnTo>
                    <a:pt x="217" y="200"/>
                  </a:lnTo>
                  <a:lnTo>
                    <a:pt x="225" y="195"/>
                  </a:lnTo>
                  <a:lnTo>
                    <a:pt x="233" y="191"/>
                  </a:lnTo>
                  <a:lnTo>
                    <a:pt x="242" y="187"/>
                  </a:lnTo>
                  <a:lnTo>
                    <a:pt x="242" y="117"/>
                  </a:lnTo>
                  <a:lnTo>
                    <a:pt x="194" y="117"/>
                  </a:lnTo>
                  <a:lnTo>
                    <a:pt x="263" y="48"/>
                  </a:lnTo>
                  <a:lnTo>
                    <a:pt x="332" y="117"/>
                  </a:lnTo>
                  <a:lnTo>
                    <a:pt x="284" y="117"/>
                  </a:lnTo>
                  <a:lnTo>
                    <a:pt x="284" y="187"/>
                  </a:lnTo>
                  <a:lnTo>
                    <a:pt x="293" y="191"/>
                  </a:lnTo>
                  <a:lnTo>
                    <a:pt x="302" y="195"/>
                  </a:lnTo>
                  <a:lnTo>
                    <a:pt x="310" y="200"/>
                  </a:lnTo>
                  <a:lnTo>
                    <a:pt x="317" y="207"/>
                  </a:lnTo>
                  <a:lnTo>
                    <a:pt x="323" y="214"/>
                  </a:lnTo>
                  <a:lnTo>
                    <a:pt x="329" y="222"/>
                  </a:lnTo>
                  <a:lnTo>
                    <a:pt x="333" y="230"/>
                  </a:lnTo>
                  <a:lnTo>
                    <a:pt x="336" y="239"/>
                  </a:lnTo>
                  <a:lnTo>
                    <a:pt x="410" y="239"/>
                  </a:lnTo>
                  <a:lnTo>
                    <a:pt x="410" y="190"/>
                  </a:lnTo>
                  <a:lnTo>
                    <a:pt x="478" y="260"/>
                  </a:lnTo>
                  <a:lnTo>
                    <a:pt x="410" y="328"/>
                  </a:lnTo>
                  <a:lnTo>
                    <a:pt x="410" y="32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1831" y="1259"/>
              <a:ext cx="112" cy="111"/>
            </a:xfrm>
            <a:custGeom>
              <a:avLst/>
              <a:gdLst>
                <a:gd name="T0" fmla="*/ 56 w 112"/>
                <a:gd name="T1" fmla="*/ 0 h 111"/>
                <a:gd name="T2" fmla="*/ 50 w 112"/>
                <a:gd name="T3" fmla="*/ 0 h 111"/>
                <a:gd name="T4" fmla="*/ 45 w 112"/>
                <a:gd name="T5" fmla="*/ 1 h 111"/>
                <a:gd name="T6" fmla="*/ 35 w 112"/>
                <a:gd name="T7" fmla="*/ 4 h 111"/>
                <a:gd name="T8" fmla="*/ 25 w 112"/>
                <a:gd name="T9" fmla="*/ 9 h 111"/>
                <a:gd name="T10" fmla="*/ 17 w 112"/>
                <a:gd name="T11" fmla="*/ 16 h 111"/>
                <a:gd name="T12" fmla="*/ 10 w 112"/>
                <a:gd name="T13" fmla="*/ 24 h 111"/>
                <a:gd name="T14" fmla="*/ 5 w 112"/>
                <a:gd name="T15" fmla="*/ 34 h 111"/>
                <a:gd name="T16" fmla="*/ 1 w 112"/>
                <a:gd name="T17" fmla="*/ 44 h 111"/>
                <a:gd name="T18" fmla="*/ 1 w 112"/>
                <a:gd name="T19" fmla="*/ 50 h 111"/>
                <a:gd name="T20" fmla="*/ 0 w 112"/>
                <a:gd name="T21" fmla="*/ 55 h 111"/>
                <a:gd name="T22" fmla="*/ 1 w 112"/>
                <a:gd name="T23" fmla="*/ 61 h 111"/>
                <a:gd name="T24" fmla="*/ 1 w 112"/>
                <a:gd name="T25" fmla="*/ 66 h 111"/>
                <a:gd name="T26" fmla="*/ 5 w 112"/>
                <a:gd name="T27" fmla="*/ 77 h 111"/>
                <a:gd name="T28" fmla="*/ 10 w 112"/>
                <a:gd name="T29" fmla="*/ 86 h 111"/>
                <a:gd name="T30" fmla="*/ 17 w 112"/>
                <a:gd name="T31" fmla="*/ 94 h 111"/>
                <a:gd name="T32" fmla="*/ 25 w 112"/>
                <a:gd name="T33" fmla="*/ 101 h 111"/>
                <a:gd name="T34" fmla="*/ 35 w 112"/>
                <a:gd name="T35" fmla="*/ 106 h 111"/>
                <a:gd name="T36" fmla="*/ 45 w 112"/>
                <a:gd name="T37" fmla="*/ 110 h 111"/>
                <a:gd name="T38" fmla="*/ 50 w 112"/>
                <a:gd name="T39" fmla="*/ 110 h 111"/>
                <a:gd name="T40" fmla="*/ 56 w 112"/>
                <a:gd name="T41" fmla="*/ 111 h 111"/>
                <a:gd name="T42" fmla="*/ 62 w 112"/>
                <a:gd name="T43" fmla="*/ 110 h 111"/>
                <a:gd name="T44" fmla="*/ 67 w 112"/>
                <a:gd name="T45" fmla="*/ 110 h 111"/>
                <a:gd name="T46" fmla="*/ 78 w 112"/>
                <a:gd name="T47" fmla="*/ 106 h 111"/>
                <a:gd name="T48" fmla="*/ 87 w 112"/>
                <a:gd name="T49" fmla="*/ 101 h 111"/>
                <a:gd name="T50" fmla="*/ 95 w 112"/>
                <a:gd name="T51" fmla="*/ 94 h 111"/>
                <a:gd name="T52" fmla="*/ 102 w 112"/>
                <a:gd name="T53" fmla="*/ 86 h 111"/>
                <a:gd name="T54" fmla="*/ 107 w 112"/>
                <a:gd name="T55" fmla="*/ 77 h 111"/>
                <a:gd name="T56" fmla="*/ 110 w 112"/>
                <a:gd name="T57" fmla="*/ 66 h 111"/>
                <a:gd name="T58" fmla="*/ 112 w 112"/>
                <a:gd name="T59" fmla="*/ 61 h 111"/>
                <a:gd name="T60" fmla="*/ 112 w 112"/>
                <a:gd name="T61" fmla="*/ 55 h 111"/>
                <a:gd name="T62" fmla="*/ 112 w 112"/>
                <a:gd name="T63" fmla="*/ 50 h 111"/>
                <a:gd name="T64" fmla="*/ 110 w 112"/>
                <a:gd name="T65" fmla="*/ 44 h 111"/>
                <a:gd name="T66" fmla="*/ 107 w 112"/>
                <a:gd name="T67" fmla="*/ 34 h 111"/>
                <a:gd name="T68" fmla="*/ 102 w 112"/>
                <a:gd name="T69" fmla="*/ 24 h 111"/>
                <a:gd name="T70" fmla="*/ 95 w 112"/>
                <a:gd name="T71" fmla="*/ 16 h 111"/>
                <a:gd name="T72" fmla="*/ 87 w 112"/>
                <a:gd name="T73" fmla="*/ 9 h 111"/>
                <a:gd name="T74" fmla="*/ 78 w 112"/>
                <a:gd name="T75" fmla="*/ 4 h 111"/>
                <a:gd name="T76" fmla="*/ 67 w 112"/>
                <a:gd name="T77" fmla="*/ 1 h 111"/>
                <a:gd name="T78" fmla="*/ 62 w 112"/>
                <a:gd name="T79" fmla="*/ 0 h 111"/>
                <a:gd name="T80" fmla="*/ 56 w 112"/>
                <a:gd name="T8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11">
                  <a:moveTo>
                    <a:pt x="56" y="0"/>
                  </a:moveTo>
                  <a:lnTo>
                    <a:pt x="50" y="0"/>
                  </a:lnTo>
                  <a:lnTo>
                    <a:pt x="45" y="1"/>
                  </a:lnTo>
                  <a:lnTo>
                    <a:pt x="35" y="4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10" y="24"/>
                  </a:lnTo>
                  <a:lnTo>
                    <a:pt x="5" y="34"/>
                  </a:lnTo>
                  <a:lnTo>
                    <a:pt x="1" y="44"/>
                  </a:lnTo>
                  <a:lnTo>
                    <a:pt x="1" y="50"/>
                  </a:lnTo>
                  <a:lnTo>
                    <a:pt x="0" y="55"/>
                  </a:lnTo>
                  <a:lnTo>
                    <a:pt x="1" y="61"/>
                  </a:lnTo>
                  <a:lnTo>
                    <a:pt x="1" y="66"/>
                  </a:lnTo>
                  <a:lnTo>
                    <a:pt x="5" y="77"/>
                  </a:lnTo>
                  <a:lnTo>
                    <a:pt x="10" y="86"/>
                  </a:lnTo>
                  <a:lnTo>
                    <a:pt x="17" y="94"/>
                  </a:lnTo>
                  <a:lnTo>
                    <a:pt x="25" y="101"/>
                  </a:lnTo>
                  <a:lnTo>
                    <a:pt x="35" y="106"/>
                  </a:lnTo>
                  <a:lnTo>
                    <a:pt x="45" y="110"/>
                  </a:lnTo>
                  <a:lnTo>
                    <a:pt x="50" y="110"/>
                  </a:lnTo>
                  <a:lnTo>
                    <a:pt x="56" y="111"/>
                  </a:lnTo>
                  <a:lnTo>
                    <a:pt x="62" y="110"/>
                  </a:lnTo>
                  <a:lnTo>
                    <a:pt x="67" y="110"/>
                  </a:lnTo>
                  <a:lnTo>
                    <a:pt x="78" y="106"/>
                  </a:lnTo>
                  <a:lnTo>
                    <a:pt x="87" y="101"/>
                  </a:lnTo>
                  <a:lnTo>
                    <a:pt x="95" y="94"/>
                  </a:lnTo>
                  <a:lnTo>
                    <a:pt x="102" y="86"/>
                  </a:lnTo>
                  <a:lnTo>
                    <a:pt x="107" y="77"/>
                  </a:lnTo>
                  <a:lnTo>
                    <a:pt x="110" y="66"/>
                  </a:lnTo>
                  <a:lnTo>
                    <a:pt x="112" y="61"/>
                  </a:lnTo>
                  <a:lnTo>
                    <a:pt x="112" y="55"/>
                  </a:lnTo>
                  <a:lnTo>
                    <a:pt x="112" y="50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2" y="24"/>
                  </a:lnTo>
                  <a:lnTo>
                    <a:pt x="95" y="16"/>
                  </a:lnTo>
                  <a:lnTo>
                    <a:pt x="87" y="9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6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9"/>
            <p:cNvSpPr>
              <a:spLocks noChangeArrowheads="1"/>
            </p:cNvSpPr>
            <p:nvPr/>
          </p:nvSpPr>
          <p:spPr bwMode="auto">
            <a:xfrm>
              <a:off x="1572" y="1630"/>
              <a:ext cx="6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</a:rPr>
                <a:t>Load Balancer</a:t>
              </a:r>
              <a:endParaRPr kumimoji="0" lang="en-US" altLang="en-US" sz="12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7" name="Freeform 80"/>
            <p:cNvSpPr>
              <a:spLocks noEditPoints="1"/>
            </p:cNvSpPr>
            <p:nvPr/>
          </p:nvSpPr>
          <p:spPr bwMode="auto">
            <a:xfrm>
              <a:off x="1223" y="1753"/>
              <a:ext cx="454" cy="455"/>
            </a:xfrm>
            <a:custGeom>
              <a:avLst/>
              <a:gdLst>
                <a:gd name="T0" fmla="*/ 319 w 454"/>
                <a:gd name="T1" fmla="*/ 402 h 455"/>
                <a:gd name="T2" fmla="*/ 274 w 454"/>
                <a:gd name="T3" fmla="*/ 420 h 455"/>
                <a:gd name="T4" fmla="*/ 227 w 454"/>
                <a:gd name="T5" fmla="*/ 425 h 455"/>
                <a:gd name="T6" fmla="*/ 194 w 454"/>
                <a:gd name="T7" fmla="*/ 422 h 455"/>
                <a:gd name="T8" fmla="*/ 161 w 454"/>
                <a:gd name="T9" fmla="*/ 414 h 455"/>
                <a:gd name="T10" fmla="*/ 131 w 454"/>
                <a:gd name="T11" fmla="*/ 401 h 455"/>
                <a:gd name="T12" fmla="*/ 103 w 454"/>
                <a:gd name="T13" fmla="*/ 382 h 455"/>
                <a:gd name="T14" fmla="*/ 78 w 454"/>
                <a:gd name="T15" fmla="*/ 357 h 455"/>
                <a:gd name="T16" fmla="*/ 49 w 454"/>
                <a:gd name="T17" fmla="*/ 314 h 455"/>
                <a:gd name="T18" fmla="*/ 32 w 454"/>
                <a:gd name="T19" fmla="*/ 258 h 455"/>
                <a:gd name="T20" fmla="*/ 31 w 454"/>
                <a:gd name="T21" fmla="*/ 202 h 455"/>
                <a:gd name="T22" fmla="*/ 47 w 454"/>
                <a:gd name="T23" fmla="*/ 147 h 455"/>
                <a:gd name="T24" fmla="*/ 78 w 454"/>
                <a:gd name="T25" fmla="*/ 98 h 455"/>
                <a:gd name="T26" fmla="*/ 121 w 454"/>
                <a:gd name="T27" fmla="*/ 61 h 455"/>
                <a:gd name="T28" fmla="*/ 165 w 454"/>
                <a:gd name="T29" fmla="*/ 40 h 455"/>
                <a:gd name="T30" fmla="*/ 211 w 454"/>
                <a:gd name="T31" fmla="*/ 31 h 455"/>
                <a:gd name="T32" fmla="*/ 249 w 454"/>
                <a:gd name="T33" fmla="*/ 31 h 455"/>
                <a:gd name="T34" fmla="*/ 282 w 454"/>
                <a:gd name="T35" fmla="*/ 38 h 455"/>
                <a:gd name="T36" fmla="*/ 313 w 454"/>
                <a:gd name="T37" fmla="*/ 50 h 455"/>
                <a:gd name="T38" fmla="*/ 342 w 454"/>
                <a:gd name="T39" fmla="*/ 67 h 455"/>
                <a:gd name="T40" fmla="*/ 368 w 454"/>
                <a:gd name="T41" fmla="*/ 90 h 455"/>
                <a:gd name="T42" fmla="*/ 395 w 454"/>
                <a:gd name="T43" fmla="*/ 124 h 455"/>
                <a:gd name="T44" fmla="*/ 418 w 454"/>
                <a:gd name="T45" fmla="*/ 178 h 455"/>
                <a:gd name="T46" fmla="*/ 424 w 454"/>
                <a:gd name="T47" fmla="*/ 235 h 455"/>
                <a:gd name="T48" fmla="*/ 414 w 454"/>
                <a:gd name="T49" fmla="*/ 291 h 455"/>
                <a:gd name="T50" fmla="*/ 388 w 454"/>
                <a:gd name="T51" fmla="*/ 342 h 455"/>
                <a:gd name="T52" fmla="*/ 347 w 454"/>
                <a:gd name="T53" fmla="*/ 385 h 455"/>
                <a:gd name="T54" fmla="*/ 399 w 454"/>
                <a:gd name="T55" fmla="*/ 79 h 455"/>
                <a:gd name="T56" fmla="*/ 370 w 454"/>
                <a:gd name="T57" fmla="*/ 51 h 455"/>
                <a:gd name="T58" fmla="*/ 337 w 454"/>
                <a:gd name="T59" fmla="*/ 29 h 455"/>
                <a:gd name="T60" fmla="*/ 302 w 454"/>
                <a:gd name="T61" fmla="*/ 13 h 455"/>
                <a:gd name="T62" fmla="*/ 265 w 454"/>
                <a:gd name="T63" fmla="*/ 4 h 455"/>
                <a:gd name="T64" fmla="*/ 227 w 454"/>
                <a:gd name="T65" fmla="*/ 0 h 455"/>
                <a:gd name="T66" fmla="*/ 173 w 454"/>
                <a:gd name="T67" fmla="*/ 7 h 455"/>
                <a:gd name="T68" fmla="*/ 121 w 454"/>
                <a:gd name="T69" fmla="*/ 27 h 455"/>
                <a:gd name="T70" fmla="*/ 71 w 454"/>
                <a:gd name="T71" fmla="*/ 62 h 455"/>
                <a:gd name="T72" fmla="*/ 29 w 454"/>
                <a:gd name="T73" fmla="*/ 115 h 455"/>
                <a:gd name="T74" fmla="*/ 6 w 454"/>
                <a:gd name="T75" fmla="*/ 176 h 455"/>
                <a:gd name="T76" fmla="*/ 0 w 454"/>
                <a:gd name="T77" fmla="*/ 241 h 455"/>
                <a:gd name="T78" fmla="*/ 14 w 454"/>
                <a:gd name="T79" fmla="*/ 306 h 455"/>
                <a:gd name="T80" fmla="*/ 47 w 454"/>
                <a:gd name="T81" fmla="*/ 366 h 455"/>
                <a:gd name="T82" fmla="*/ 74 w 454"/>
                <a:gd name="T83" fmla="*/ 396 h 455"/>
                <a:gd name="T84" fmla="*/ 106 w 454"/>
                <a:gd name="T85" fmla="*/ 420 h 455"/>
                <a:gd name="T86" fmla="*/ 140 w 454"/>
                <a:gd name="T87" fmla="*/ 437 h 455"/>
                <a:gd name="T88" fmla="*/ 176 w 454"/>
                <a:gd name="T89" fmla="*/ 449 h 455"/>
                <a:gd name="T90" fmla="*/ 215 w 454"/>
                <a:gd name="T91" fmla="*/ 455 h 455"/>
                <a:gd name="T92" fmla="*/ 263 w 454"/>
                <a:gd name="T93" fmla="*/ 452 h 455"/>
                <a:gd name="T94" fmla="*/ 316 w 454"/>
                <a:gd name="T95" fmla="*/ 437 h 455"/>
                <a:gd name="T96" fmla="*/ 365 w 454"/>
                <a:gd name="T97" fmla="*/ 408 h 455"/>
                <a:gd name="T98" fmla="*/ 412 w 454"/>
                <a:gd name="T99" fmla="*/ 359 h 455"/>
                <a:gd name="T100" fmla="*/ 442 w 454"/>
                <a:gd name="T101" fmla="*/ 300 h 455"/>
                <a:gd name="T102" fmla="*/ 454 w 454"/>
                <a:gd name="T103" fmla="*/ 236 h 455"/>
                <a:gd name="T104" fmla="*/ 447 w 454"/>
                <a:gd name="T105" fmla="*/ 171 h 455"/>
                <a:gd name="T106" fmla="*/ 420 w 454"/>
                <a:gd name="T107" fmla="*/ 10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4" h="455">
                  <a:moveTo>
                    <a:pt x="347" y="385"/>
                  </a:moveTo>
                  <a:lnTo>
                    <a:pt x="333" y="394"/>
                  </a:lnTo>
                  <a:lnTo>
                    <a:pt x="319" y="402"/>
                  </a:lnTo>
                  <a:lnTo>
                    <a:pt x="305" y="410"/>
                  </a:lnTo>
                  <a:lnTo>
                    <a:pt x="289" y="416"/>
                  </a:lnTo>
                  <a:lnTo>
                    <a:pt x="274" y="420"/>
                  </a:lnTo>
                  <a:lnTo>
                    <a:pt x="259" y="423"/>
                  </a:lnTo>
                  <a:lnTo>
                    <a:pt x="243" y="425"/>
                  </a:lnTo>
                  <a:lnTo>
                    <a:pt x="227" y="425"/>
                  </a:lnTo>
                  <a:lnTo>
                    <a:pt x="216" y="425"/>
                  </a:lnTo>
                  <a:lnTo>
                    <a:pt x="205" y="424"/>
                  </a:lnTo>
                  <a:lnTo>
                    <a:pt x="194" y="422"/>
                  </a:lnTo>
                  <a:lnTo>
                    <a:pt x="183" y="421"/>
                  </a:lnTo>
                  <a:lnTo>
                    <a:pt x="172" y="418"/>
                  </a:lnTo>
                  <a:lnTo>
                    <a:pt x="161" y="414"/>
                  </a:lnTo>
                  <a:lnTo>
                    <a:pt x="151" y="410"/>
                  </a:lnTo>
                  <a:lnTo>
                    <a:pt x="141" y="406"/>
                  </a:lnTo>
                  <a:lnTo>
                    <a:pt x="131" y="401"/>
                  </a:lnTo>
                  <a:lnTo>
                    <a:pt x="121" y="395"/>
                  </a:lnTo>
                  <a:lnTo>
                    <a:pt x="111" y="389"/>
                  </a:lnTo>
                  <a:lnTo>
                    <a:pt x="103" y="382"/>
                  </a:lnTo>
                  <a:lnTo>
                    <a:pt x="94" y="374"/>
                  </a:lnTo>
                  <a:lnTo>
                    <a:pt x="86" y="366"/>
                  </a:lnTo>
                  <a:lnTo>
                    <a:pt x="78" y="357"/>
                  </a:lnTo>
                  <a:lnTo>
                    <a:pt x="70" y="348"/>
                  </a:lnTo>
                  <a:lnTo>
                    <a:pt x="59" y="331"/>
                  </a:lnTo>
                  <a:lnTo>
                    <a:pt x="49" y="314"/>
                  </a:lnTo>
                  <a:lnTo>
                    <a:pt x="41" y="296"/>
                  </a:lnTo>
                  <a:lnTo>
                    <a:pt x="36" y="277"/>
                  </a:lnTo>
                  <a:lnTo>
                    <a:pt x="32" y="258"/>
                  </a:lnTo>
                  <a:lnTo>
                    <a:pt x="29" y="239"/>
                  </a:lnTo>
                  <a:lnTo>
                    <a:pt x="29" y="221"/>
                  </a:lnTo>
                  <a:lnTo>
                    <a:pt x="31" y="202"/>
                  </a:lnTo>
                  <a:lnTo>
                    <a:pt x="35" y="183"/>
                  </a:lnTo>
                  <a:lnTo>
                    <a:pt x="40" y="165"/>
                  </a:lnTo>
                  <a:lnTo>
                    <a:pt x="47" y="147"/>
                  </a:lnTo>
                  <a:lnTo>
                    <a:pt x="55" y="130"/>
                  </a:lnTo>
                  <a:lnTo>
                    <a:pt x="66" y="114"/>
                  </a:lnTo>
                  <a:lnTo>
                    <a:pt x="78" y="98"/>
                  </a:lnTo>
                  <a:lnTo>
                    <a:pt x="91" y="84"/>
                  </a:lnTo>
                  <a:lnTo>
                    <a:pt x="107" y="71"/>
                  </a:lnTo>
                  <a:lnTo>
                    <a:pt x="121" y="61"/>
                  </a:lnTo>
                  <a:lnTo>
                    <a:pt x="135" y="53"/>
                  </a:lnTo>
                  <a:lnTo>
                    <a:pt x="149" y="46"/>
                  </a:lnTo>
                  <a:lnTo>
                    <a:pt x="165" y="40"/>
                  </a:lnTo>
                  <a:lnTo>
                    <a:pt x="180" y="36"/>
                  </a:lnTo>
                  <a:lnTo>
                    <a:pt x="195" y="32"/>
                  </a:lnTo>
                  <a:lnTo>
                    <a:pt x="211" y="31"/>
                  </a:lnTo>
                  <a:lnTo>
                    <a:pt x="227" y="30"/>
                  </a:lnTo>
                  <a:lnTo>
                    <a:pt x="238" y="31"/>
                  </a:lnTo>
                  <a:lnTo>
                    <a:pt x="249" y="31"/>
                  </a:lnTo>
                  <a:lnTo>
                    <a:pt x="260" y="33"/>
                  </a:lnTo>
                  <a:lnTo>
                    <a:pt x="271" y="35"/>
                  </a:lnTo>
                  <a:lnTo>
                    <a:pt x="282" y="38"/>
                  </a:lnTo>
                  <a:lnTo>
                    <a:pt x="293" y="41"/>
                  </a:lnTo>
                  <a:lnTo>
                    <a:pt x="303" y="45"/>
                  </a:lnTo>
                  <a:lnTo>
                    <a:pt x="313" y="50"/>
                  </a:lnTo>
                  <a:lnTo>
                    <a:pt x="323" y="55"/>
                  </a:lnTo>
                  <a:lnTo>
                    <a:pt x="333" y="60"/>
                  </a:lnTo>
                  <a:lnTo>
                    <a:pt x="342" y="67"/>
                  </a:lnTo>
                  <a:lnTo>
                    <a:pt x="351" y="74"/>
                  </a:lnTo>
                  <a:lnTo>
                    <a:pt x="360" y="82"/>
                  </a:lnTo>
                  <a:lnTo>
                    <a:pt x="368" y="90"/>
                  </a:lnTo>
                  <a:lnTo>
                    <a:pt x="376" y="98"/>
                  </a:lnTo>
                  <a:lnTo>
                    <a:pt x="384" y="108"/>
                  </a:lnTo>
                  <a:lnTo>
                    <a:pt x="395" y="124"/>
                  </a:lnTo>
                  <a:lnTo>
                    <a:pt x="405" y="141"/>
                  </a:lnTo>
                  <a:lnTo>
                    <a:pt x="412" y="160"/>
                  </a:lnTo>
                  <a:lnTo>
                    <a:pt x="418" y="178"/>
                  </a:lnTo>
                  <a:lnTo>
                    <a:pt x="422" y="197"/>
                  </a:lnTo>
                  <a:lnTo>
                    <a:pt x="424" y="216"/>
                  </a:lnTo>
                  <a:lnTo>
                    <a:pt x="424" y="235"/>
                  </a:lnTo>
                  <a:lnTo>
                    <a:pt x="423" y="254"/>
                  </a:lnTo>
                  <a:lnTo>
                    <a:pt x="419" y="272"/>
                  </a:lnTo>
                  <a:lnTo>
                    <a:pt x="414" y="291"/>
                  </a:lnTo>
                  <a:lnTo>
                    <a:pt x="407" y="308"/>
                  </a:lnTo>
                  <a:lnTo>
                    <a:pt x="399" y="326"/>
                  </a:lnTo>
                  <a:lnTo>
                    <a:pt x="388" y="342"/>
                  </a:lnTo>
                  <a:lnTo>
                    <a:pt x="376" y="357"/>
                  </a:lnTo>
                  <a:lnTo>
                    <a:pt x="362" y="371"/>
                  </a:lnTo>
                  <a:lnTo>
                    <a:pt x="347" y="385"/>
                  </a:lnTo>
                  <a:lnTo>
                    <a:pt x="347" y="385"/>
                  </a:lnTo>
                  <a:close/>
                  <a:moveTo>
                    <a:pt x="407" y="89"/>
                  </a:moveTo>
                  <a:lnTo>
                    <a:pt x="399" y="79"/>
                  </a:lnTo>
                  <a:lnTo>
                    <a:pt x="389" y="69"/>
                  </a:lnTo>
                  <a:lnTo>
                    <a:pt x="380" y="59"/>
                  </a:lnTo>
                  <a:lnTo>
                    <a:pt x="370" y="51"/>
                  </a:lnTo>
                  <a:lnTo>
                    <a:pt x="359" y="43"/>
                  </a:lnTo>
                  <a:lnTo>
                    <a:pt x="349" y="36"/>
                  </a:lnTo>
                  <a:lnTo>
                    <a:pt x="337" y="29"/>
                  </a:lnTo>
                  <a:lnTo>
                    <a:pt x="326" y="23"/>
                  </a:lnTo>
                  <a:lnTo>
                    <a:pt x="314" y="17"/>
                  </a:lnTo>
                  <a:lnTo>
                    <a:pt x="302" y="13"/>
                  </a:lnTo>
                  <a:lnTo>
                    <a:pt x="290" y="9"/>
                  </a:lnTo>
                  <a:lnTo>
                    <a:pt x="278" y="6"/>
                  </a:lnTo>
                  <a:lnTo>
                    <a:pt x="265" y="4"/>
                  </a:lnTo>
                  <a:lnTo>
                    <a:pt x="252" y="2"/>
                  </a:lnTo>
                  <a:lnTo>
                    <a:pt x="239" y="1"/>
                  </a:lnTo>
                  <a:lnTo>
                    <a:pt x="227" y="0"/>
                  </a:lnTo>
                  <a:lnTo>
                    <a:pt x="209" y="1"/>
                  </a:lnTo>
                  <a:lnTo>
                    <a:pt x="190" y="3"/>
                  </a:lnTo>
                  <a:lnTo>
                    <a:pt x="173" y="7"/>
                  </a:lnTo>
                  <a:lnTo>
                    <a:pt x="155" y="12"/>
                  </a:lnTo>
                  <a:lnTo>
                    <a:pt x="138" y="19"/>
                  </a:lnTo>
                  <a:lnTo>
                    <a:pt x="121" y="27"/>
                  </a:lnTo>
                  <a:lnTo>
                    <a:pt x="104" y="36"/>
                  </a:lnTo>
                  <a:lnTo>
                    <a:pt x="88" y="47"/>
                  </a:lnTo>
                  <a:lnTo>
                    <a:pt x="71" y="62"/>
                  </a:lnTo>
                  <a:lnTo>
                    <a:pt x="55" y="79"/>
                  </a:lnTo>
                  <a:lnTo>
                    <a:pt x="41" y="97"/>
                  </a:lnTo>
                  <a:lnTo>
                    <a:pt x="29" y="115"/>
                  </a:lnTo>
                  <a:lnTo>
                    <a:pt x="20" y="135"/>
                  </a:lnTo>
                  <a:lnTo>
                    <a:pt x="12" y="155"/>
                  </a:lnTo>
                  <a:lnTo>
                    <a:pt x="6" y="176"/>
                  </a:lnTo>
                  <a:lnTo>
                    <a:pt x="2" y="198"/>
                  </a:lnTo>
                  <a:lnTo>
                    <a:pt x="0" y="219"/>
                  </a:lnTo>
                  <a:lnTo>
                    <a:pt x="0" y="241"/>
                  </a:lnTo>
                  <a:lnTo>
                    <a:pt x="2" y="263"/>
                  </a:lnTo>
                  <a:lnTo>
                    <a:pt x="7" y="285"/>
                  </a:lnTo>
                  <a:lnTo>
                    <a:pt x="14" y="306"/>
                  </a:lnTo>
                  <a:lnTo>
                    <a:pt x="23" y="327"/>
                  </a:lnTo>
                  <a:lnTo>
                    <a:pt x="33" y="347"/>
                  </a:lnTo>
                  <a:lnTo>
                    <a:pt x="47" y="366"/>
                  </a:lnTo>
                  <a:lnTo>
                    <a:pt x="55" y="377"/>
                  </a:lnTo>
                  <a:lnTo>
                    <a:pt x="64" y="386"/>
                  </a:lnTo>
                  <a:lnTo>
                    <a:pt x="74" y="396"/>
                  </a:lnTo>
                  <a:lnTo>
                    <a:pt x="84" y="405"/>
                  </a:lnTo>
                  <a:lnTo>
                    <a:pt x="95" y="413"/>
                  </a:lnTo>
                  <a:lnTo>
                    <a:pt x="106" y="420"/>
                  </a:lnTo>
                  <a:lnTo>
                    <a:pt x="117" y="427"/>
                  </a:lnTo>
                  <a:lnTo>
                    <a:pt x="128" y="432"/>
                  </a:lnTo>
                  <a:lnTo>
                    <a:pt x="140" y="437"/>
                  </a:lnTo>
                  <a:lnTo>
                    <a:pt x="151" y="442"/>
                  </a:lnTo>
                  <a:lnTo>
                    <a:pt x="164" y="446"/>
                  </a:lnTo>
                  <a:lnTo>
                    <a:pt x="176" y="449"/>
                  </a:lnTo>
                  <a:lnTo>
                    <a:pt x="189" y="452"/>
                  </a:lnTo>
                  <a:lnTo>
                    <a:pt x="201" y="453"/>
                  </a:lnTo>
                  <a:lnTo>
                    <a:pt x="215" y="455"/>
                  </a:lnTo>
                  <a:lnTo>
                    <a:pt x="227" y="455"/>
                  </a:lnTo>
                  <a:lnTo>
                    <a:pt x="245" y="454"/>
                  </a:lnTo>
                  <a:lnTo>
                    <a:pt x="263" y="452"/>
                  </a:lnTo>
                  <a:lnTo>
                    <a:pt x="281" y="448"/>
                  </a:lnTo>
                  <a:lnTo>
                    <a:pt x="299" y="444"/>
                  </a:lnTo>
                  <a:lnTo>
                    <a:pt x="316" y="437"/>
                  </a:lnTo>
                  <a:lnTo>
                    <a:pt x="333" y="429"/>
                  </a:lnTo>
                  <a:lnTo>
                    <a:pt x="349" y="419"/>
                  </a:lnTo>
                  <a:lnTo>
                    <a:pt x="365" y="408"/>
                  </a:lnTo>
                  <a:lnTo>
                    <a:pt x="383" y="393"/>
                  </a:lnTo>
                  <a:lnTo>
                    <a:pt x="399" y="377"/>
                  </a:lnTo>
                  <a:lnTo>
                    <a:pt x="412" y="359"/>
                  </a:lnTo>
                  <a:lnTo>
                    <a:pt x="424" y="340"/>
                  </a:lnTo>
                  <a:lnTo>
                    <a:pt x="434" y="320"/>
                  </a:lnTo>
                  <a:lnTo>
                    <a:pt x="442" y="300"/>
                  </a:lnTo>
                  <a:lnTo>
                    <a:pt x="448" y="279"/>
                  </a:lnTo>
                  <a:lnTo>
                    <a:pt x="452" y="258"/>
                  </a:lnTo>
                  <a:lnTo>
                    <a:pt x="454" y="236"/>
                  </a:lnTo>
                  <a:lnTo>
                    <a:pt x="454" y="214"/>
                  </a:lnTo>
                  <a:lnTo>
                    <a:pt x="451" y="192"/>
                  </a:lnTo>
                  <a:lnTo>
                    <a:pt x="447" y="171"/>
                  </a:lnTo>
                  <a:lnTo>
                    <a:pt x="440" y="149"/>
                  </a:lnTo>
                  <a:lnTo>
                    <a:pt x="431" y="129"/>
                  </a:lnTo>
                  <a:lnTo>
                    <a:pt x="420" y="109"/>
                  </a:lnTo>
                  <a:lnTo>
                    <a:pt x="407" y="89"/>
                  </a:lnTo>
                  <a:lnTo>
                    <a:pt x="407" y="8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1288" y="1984"/>
              <a:ext cx="59" cy="151"/>
            </a:xfrm>
            <a:custGeom>
              <a:avLst/>
              <a:gdLst>
                <a:gd name="T0" fmla="*/ 59 w 59"/>
                <a:gd name="T1" fmla="*/ 38 h 151"/>
                <a:gd name="T2" fmla="*/ 50 w 59"/>
                <a:gd name="T3" fmla="*/ 29 h 151"/>
                <a:gd name="T4" fmla="*/ 41 w 59"/>
                <a:gd name="T5" fmla="*/ 19 h 151"/>
                <a:gd name="T6" fmla="*/ 34 w 59"/>
                <a:gd name="T7" fmla="*/ 10 h 151"/>
                <a:gd name="T8" fmla="*/ 27 w 59"/>
                <a:gd name="T9" fmla="*/ 0 h 151"/>
                <a:gd name="T10" fmla="*/ 21 w 59"/>
                <a:gd name="T11" fmla="*/ 15 h 151"/>
                <a:gd name="T12" fmla="*/ 15 w 59"/>
                <a:gd name="T13" fmla="*/ 30 h 151"/>
                <a:gd name="T14" fmla="*/ 10 w 59"/>
                <a:gd name="T15" fmla="*/ 44 h 151"/>
                <a:gd name="T16" fmla="*/ 7 w 59"/>
                <a:gd name="T17" fmla="*/ 58 h 151"/>
                <a:gd name="T18" fmla="*/ 4 w 59"/>
                <a:gd name="T19" fmla="*/ 72 h 151"/>
                <a:gd name="T20" fmla="*/ 2 w 59"/>
                <a:gd name="T21" fmla="*/ 85 h 151"/>
                <a:gd name="T22" fmla="*/ 1 w 59"/>
                <a:gd name="T23" fmla="*/ 99 h 151"/>
                <a:gd name="T24" fmla="*/ 0 w 59"/>
                <a:gd name="T25" fmla="*/ 111 h 151"/>
                <a:gd name="T26" fmla="*/ 1 w 59"/>
                <a:gd name="T27" fmla="*/ 112 h 151"/>
                <a:gd name="T28" fmla="*/ 2 w 59"/>
                <a:gd name="T29" fmla="*/ 114 h 151"/>
                <a:gd name="T30" fmla="*/ 2 w 59"/>
                <a:gd name="T31" fmla="*/ 116 h 151"/>
                <a:gd name="T32" fmla="*/ 3 w 59"/>
                <a:gd name="T33" fmla="*/ 118 h 151"/>
                <a:gd name="T34" fmla="*/ 11 w 59"/>
                <a:gd name="T35" fmla="*/ 127 h 151"/>
                <a:gd name="T36" fmla="*/ 19 w 59"/>
                <a:gd name="T37" fmla="*/ 135 h 151"/>
                <a:gd name="T38" fmla="*/ 28 w 59"/>
                <a:gd name="T39" fmla="*/ 143 h 151"/>
                <a:gd name="T40" fmla="*/ 37 w 59"/>
                <a:gd name="T41" fmla="*/ 151 h 151"/>
                <a:gd name="T42" fmla="*/ 36 w 59"/>
                <a:gd name="T43" fmla="*/ 140 h 151"/>
                <a:gd name="T44" fmla="*/ 36 w 59"/>
                <a:gd name="T45" fmla="*/ 128 h 151"/>
                <a:gd name="T46" fmla="*/ 37 w 59"/>
                <a:gd name="T47" fmla="*/ 115 h 151"/>
                <a:gd name="T48" fmla="*/ 39 w 59"/>
                <a:gd name="T49" fmla="*/ 101 h 151"/>
                <a:gd name="T50" fmla="*/ 42 w 59"/>
                <a:gd name="T51" fmla="*/ 86 h 151"/>
                <a:gd name="T52" fmla="*/ 46 w 59"/>
                <a:gd name="T53" fmla="*/ 70 h 151"/>
                <a:gd name="T54" fmla="*/ 52 w 59"/>
                <a:gd name="T55" fmla="*/ 54 h 151"/>
                <a:gd name="T56" fmla="*/ 59 w 59"/>
                <a:gd name="T57" fmla="*/ 3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151">
                  <a:moveTo>
                    <a:pt x="59" y="38"/>
                  </a:moveTo>
                  <a:lnTo>
                    <a:pt x="50" y="29"/>
                  </a:lnTo>
                  <a:lnTo>
                    <a:pt x="41" y="19"/>
                  </a:lnTo>
                  <a:lnTo>
                    <a:pt x="34" y="10"/>
                  </a:lnTo>
                  <a:lnTo>
                    <a:pt x="27" y="0"/>
                  </a:lnTo>
                  <a:lnTo>
                    <a:pt x="21" y="15"/>
                  </a:lnTo>
                  <a:lnTo>
                    <a:pt x="15" y="30"/>
                  </a:lnTo>
                  <a:lnTo>
                    <a:pt x="10" y="44"/>
                  </a:lnTo>
                  <a:lnTo>
                    <a:pt x="7" y="58"/>
                  </a:lnTo>
                  <a:lnTo>
                    <a:pt x="4" y="72"/>
                  </a:lnTo>
                  <a:lnTo>
                    <a:pt x="2" y="85"/>
                  </a:lnTo>
                  <a:lnTo>
                    <a:pt x="1" y="99"/>
                  </a:lnTo>
                  <a:lnTo>
                    <a:pt x="0" y="111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11" y="127"/>
                  </a:lnTo>
                  <a:lnTo>
                    <a:pt x="19" y="135"/>
                  </a:lnTo>
                  <a:lnTo>
                    <a:pt x="28" y="143"/>
                  </a:lnTo>
                  <a:lnTo>
                    <a:pt x="37" y="151"/>
                  </a:lnTo>
                  <a:lnTo>
                    <a:pt x="36" y="140"/>
                  </a:lnTo>
                  <a:lnTo>
                    <a:pt x="36" y="128"/>
                  </a:lnTo>
                  <a:lnTo>
                    <a:pt x="37" y="115"/>
                  </a:lnTo>
                  <a:lnTo>
                    <a:pt x="39" y="101"/>
                  </a:lnTo>
                  <a:lnTo>
                    <a:pt x="42" y="86"/>
                  </a:lnTo>
                  <a:lnTo>
                    <a:pt x="46" y="70"/>
                  </a:lnTo>
                  <a:lnTo>
                    <a:pt x="52" y="54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1335" y="1870"/>
              <a:ext cx="119" cy="121"/>
            </a:xfrm>
            <a:custGeom>
              <a:avLst/>
              <a:gdLst>
                <a:gd name="T0" fmla="*/ 81 w 119"/>
                <a:gd name="T1" fmla="*/ 0 h 121"/>
                <a:gd name="T2" fmla="*/ 68 w 119"/>
                <a:gd name="T3" fmla="*/ 11 h 121"/>
                <a:gd name="T4" fmla="*/ 54 w 119"/>
                <a:gd name="T5" fmla="*/ 22 h 121"/>
                <a:gd name="T6" fmla="*/ 40 w 119"/>
                <a:gd name="T7" fmla="*/ 34 h 121"/>
                <a:gd name="T8" fmla="*/ 26 w 119"/>
                <a:gd name="T9" fmla="*/ 48 h 121"/>
                <a:gd name="T10" fmla="*/ 12 w 119"/>
                <a:gd name="T11" fmla="*/ 65 h 121"/>
                <a:gd name="T12" fmla="*/ 0 w 119"/>
                <a:gd name="T13" fmla="*/ 81 h 121"/>
                <a:gd name="T14" fmla="*/ 6 w 119"/>
                <a:gd name="T15" fmla="*/ 91 h 121"/>
                <a:gd name="T16" fmla="*/ 13 w 119"/>
                <a:gd name="T17" fmla="*/ 101 h 121"/>
                <a:gd name="T18" fmla="*/ 22 w 119"/>
                <a:gd name="T19" fmla="*/ 110 h 121"/>
                <a:gd name="T20" fmla="*/ 31 w 119"/>
                <a:gd name="T21" fmla="*/ 121 h 121"/>
                <a:gd name="T22" fmla="*/ 39 w 119"/>
                <a:gd name="T23" fmla="*/ 110 h 121"/>
                <a:gd name="T24" fmla="*/ 48 w 119"/>
                <a:gd name="T25" fmla="*/ 100 h 121"/>
                <a:gd name="T26" fmla="*/ 57 w 119"/>
                <a:gd name="T27" fmla="*/ 90 h 121"/>
                <a:gd name="T28" fmla="*/ 67 w 119"/>
                <a:gd name="T29" fmla="*/ 79 h 121"/>
                <a:gd name="T30" fmla="*/ 81 w 119"/>
                <a:gd name="T31" fmla="*/ 67 h 121"/>
                <a:gd name="T32" fmla="*/ 94 w 119"/>
                <a:gd name="T33" fmla="*/ 57 h 121"/>
                <a:gd name="T34" fmla="*/ 107 w 119"/>
                <a:gd name="T35" fmla="*/ 47 h 121"/>
                <a:gd name="T36" fmla="*/ 119 w 119"/>
                <a:gd name="T37" fmla="*/ 38 h 121"/>
                <a:gd name="T38" fmla="*/ 99 w 119"/>
                <a:gd name="T39" fmla="*/ 19 h 121"/>
                <a:gd name="T40" fmla="*/ 81 w 119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1">
                  <a:moveTo>
                    <a:pt x="81" y="0"/>
                  </a:moveTo>
                  <a:lnTo>
                    <a:pt x="68" y="11"/>
                  </a:lnTo>
                  <a:lnTo>
                    <a:pt x="54" y="22"/>
                  </a:lnTo>
                  <a:lnTo>
                    <a:pt x="40" y="34"/>
                  </a:lnTo>
                  <a:lnTo>
                    <a:pt x="26" y="48"/>
                  </a:lnTo>
                  <a:lnTo>
                    <a:pt x="12" y="65"/>
                  </a:lnTo>
                  <a:lnTo>
                    <a:pt x="0" y="81"/>
                  </a:lnTo>
                  <a:lnTo>
                    <a:pt x="6" y="91"/>
                  </a:lnTo>
                  <a:lnTo>
                    <a:pt x="13" y="101"/>
                  </a:lnTo>
                  <a:lnTo>
                    <a:pt x="22" y="110"/>
                  </a:lnTo>
                  <a:lnTo>
                    <a:pt x="31" y="121"/>
                  </a:lnTo>
                  <a:lnTo>
                    <a:pt x="39" y="110"/>
                  </a:lnTo>
                  <a:lnTo>
                    <a:pt x="48" y="100"/>
                  </a:lnTo>
                  <a:lnTo>
                    <a:pt x="57" y="90"/>
                  </a:lnTo>
                  <a:lnTo>
                    <a:pt x="67" y="79"/>
                  </a:lnTo>
                  <a:lnTo>
                    <a:pt x="81" y="67"/>
                  </a:lnTo>
                  <a:lnTo>
                    <a:pt x="94" y="57"/>
                  </a:lnTo>
                  <a:lnTo>
                    <a:pt x="107" y="47"/>
                  </a:lnTo>
                  <a:lnTo>
                    <a:pt x="119" y="38"/>
                  </a:lnTo>
                  <a:lnTo>
                    <a:pt x="99" y="1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1444" y="1826"/>
              <a:ext cx="161" cy="65"/>
            </a:xfrm>
            <a:custGeom>
              <a:avLst/>
              <a:gdLst>
                <a:gd name="T0" fmla="*/ 161 w 161"/>
                <a:gd name="T1" fmla="*/ 32 h 65"/>
                <a:gd name="T2" fmla="*/ 147 w 161"/>
                <a:gd name="T3" fmla="*/ 16 h 65"/>
                <a:gd name="T4" fmla="*/ 132 w 161"/>
                <a:gd name="T5" fmla="*/ 2 h 65"/>
                <a:gd name="T6" fmla="*/ 120 w 161"/>
                <a:gd name="T7" fmla="*/ 1 h 65"/>
                <a:gd name="T8" fmla="*/ 106 w 161"/>
                <a:gd name="T9" fmla="*/ 0 h 65"/>
                <a:gd name="T10" fmla="*/ 92 w 161"/>
                <a:gd name="T11" fmla="*/ 1 h 65"/>
                <a:gd name="T12" fmla="*/ 75 w 161"/>
                <a:gd name="T13" fmla="*/ 2 h 65"/>
                <a:gd name="T14" fmla="*/ 58 w 161"/>
                <a:gd name="T15" fmla="*/ 5 h 65"/>
                <a:gd name="T16" fmla="*/ 39 w 161"/>
                <a:gd name="T17" fmla="*/ 10 h 65"/>
                <a:gd name="T18" fmla="*/ 30 w 161"/>
                <a:gd name="T19" fmla="*/ 14 h 65"/>
                <a:gd name="T20" fmla="*/ 20 w 161"/>
                <a:gd name="T21" fmla="*/ 17 h 65"/>
                <a:gd name="T22" fmla="*/ 10 w 161"/>
                <a:gd name="T23" fmla="*/ 22 h 65"/>
                <a:gd name="T24" fmla="*/ 0 w 161"/>
                <a:gd name="T25" fmla="*/ 27 h 65"/>
                <a:gd name="T26" fmla="*/ 19 w 161"/>
                <a:gd name="T27" fmla="*/ 47 h 65"/>
                <a:gd name="T28" fmla="*/ 37 w 161"/>
                <a:gd name="T29" fmla="*/ 65 h 65"/>
                <a:gd name="T30" fmla="*/ 50 w 161"/>
                <a:gd name="T31" fmla="*/ 58 h 65"/>
                <a:gd name="T32" fmla="*/ 63 w 161"/>
                <a:gd name="T33" fmla="*/ 52 h 65"/>
                <a:gd name="T34" fmla="*/ 75 w 161"/>
                <a:gd name="T35" fmla="*/ 47 h 65"/>
                <a:gd name="T36" fmla="*/ 87 w 161"/>
                <a:gd name="T37" fmla="*/ 43 h 65"/>
                <a:gd name="T38" fmla="*/ 98 w 161"/>
                <a:gd name="T39" fmla="*/ 40 h 65"/>
                <a:gd name="T40" fmla="*/ 108 w 161"/>
                <a:gd name="T41" fmla="*/ 37 h 65"/>
                <a:gd name="T42" fmla="*/ 117 w 161"/>
                <a:gd name="T43" fmla="*/ 35 h 65"/>
                <a:gd name="T44" fmla="*/ 126 w 161"/>
                <a:gd name="T45" fmla="*/ 34 h 65"/>
                <a:gd name="T46" fmla="*/ 134 w 161"/>
                <a:gd name="T47" fmla="*/ 33 h 65"/>
                <a:gd name="T48" fmla="*/ 141 w 161"/>
                <a:gd name="T49" fmla="*/ 32 h 65"/>
                <a:gd name="T50" fmla="*/ 147 w 161"/>
                <a:gd name="T51" fmla="*/ 32 h 65"/>
                <a:gd name="T52" fmla="*/ 152 w 161"/>
                <a:gd name="T53" fmla="*/ 32 h 65"/>
                <a:gd name="T54" fmla="*/ 155 w 161"/>
                <a:gd name="T55" fmla="*/ 32 h 65"/>
                <a:gd name="T56" fmla="*/ 158 w 161"/>
                <a:gd name="T57" fmla="*/ 32 h 65"/>
                <a:gd name="T58" fmla="*/ 160 w 161"/>
                <a:gd name="T59" fmla="*/ 32 h 65"/>
                <a:gd name="T60" fmla="*/ 161 w 161"/>
                <a:gd name="T6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1" h="65">
                  <a:moveTo>
                    <a:pt x="161" y="32"/>
                  </a:moveTo>
                  <a:lnTo>
                    <a:pt x="147" y="16"/>
                  </a:lnTo>
                  <a:lnTo>
                    <a:pt x="132" y="2"/>
                  </a:lnTo>
                  <a:lnTo>
                    <a:pt x="120" y="1"/>
                  </a:lnTo>
                  <a:lnTo>
                    <a:pt x="106" y="0"/>
                  </a:lnTo>
                  <a:lnTo>
                    <a:pt x="92" y="1"/>
                  </a:lnTo>
                  <a:lnTo>
                    <a:pt x="75" y="2"/>
                  </a:lnTo>
                  <a:lnTo>
                    <a:pt x="58" y="5"/>
                  </a:lnTo>
                  <a:lnTo>
                    <a:pt x="39" y="10"/>
                  </a:lnTo>
                  <a:lnTo>
                    <a:pt x="30" y="14"/>
                  </a:lnTo>
                  <a:lnTo>
                    <a:pt x="20" y="17"/>
                  </a:lnTo>
                  <a:lnTo>
                    <a:pt x="10" y="22"/>
                  </a:lnTo>
                  <a:lnTo>
                    <a:pt x="0" y="27"/>
                  </a:lnTo>
                  <a:lnTo>
                    <a:pt x="19" y="47"/>
                  </a:lnTo>
                  <a:lnTo>
                    <a:pt x="37" y="65"/>
                  </a:lnTo>
                  <a:lnTo>
                    <a:pt x="50" y="58"/>
                  </a:lnTo>
                  <a:lnTo>
                    <a:pt x="63" y="52"/>
                  </a:lnTo>
                  <a:lnTo>
                    <a:pt x="75" y="47"/>
                  </a:lnTo>
                  <a:lnTo>
                    <a:pt x="87" y="43"/>
                  </a:lnTo>
                  <a:lnTo>
                    <a:pt x="98" y="40"/>
                  </a:lnTo>
                  <a:lnTo>
                    <a:pt x="108" y="37"/>
                  </a:lnTo>
                  <a:lnTo>
                    <a:pt x="117" y="35"/>
                  </a:lnTo>
                  <a:lnTo>
                    <a:pt x="126" y="34"/>
                  </a:lnTo>
                  <a:lnTo>
                    <a:pt x="134" y="33"/>
                  </a:lnTo>
                  <a:lnTo>
                    <a:pt x="141" y="32"/>
                  </a:lnTo>
                  <a:lnTo>
                    <a:pt x="147" y="32"/>
                  </a:lnTo>
                  <a:lnTo>
                    <a:pt x="152" y="32"/>
                  </a:lnTo>
                  <a:lnTo>
                    <a:pt x="155" y="32"/>
                  </a:lnTo>
                  <a:lnTo>
                    <a:pt x="158" y="32"/>
                  </a:lnTo>
                  <a:lnTo>
                    <a:pt x="160" y="32"/>
                  </a:lnTo>
                  <a:lnTo>
                    <a:pt x="161" y="3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1284" y="1842"/>
              <a:ext cx="50" cy="142"/>
            </a:xfrm>
            <a:custGeom>
              <a:avLst/>
              <a:gdLst>
                <a:gd name="T0" fmla="*/ 31 w 50"/>
                <a:gd name="T1" fmla="*/ 142 h 142"/>
                <a:gd name="T2" fmla="*/ 40 w 50"/>
                <a:gd name="T3" fmla="*/ 126 h 142"/>
                <a:gd name="T4" fmla="*/ 50 w 50"/>
                <a:gd name="T5" fmla="*/ 109 h 142"/>
                <a:gd name="T6" fmla="*/ 45 w 50"/>
                <a:gd name="T7" fmla="*/ 100 h 142"/>
                <a:gd name="T8" fmla="*/ 41 w 50"/>
                <a:gd name="T9" fmla="*/ 91 h 142"/>
                <a:gd name="T10" fmla="*/ 37 w 50"/>
                <a:gd name="T11" fmla="*/ 82 h 142"/>
                <a:gd name="T12" fmla="*/ 33 w 50"/>
                <a:gd name="T13" fmla="*/ 74 h 142"/>
                <a:gd name="T14" fmla="*/ 30 w 50"/>
                <a:gd name="T15" fmla="*/ 66 h 142"/>
                <a:gd name="T16" fmla="*/ 28 w 50"/>
                <a:gd name="T17" fmla="*/ 58 h 142"/>
                <a:gd name="T18" fmla="*/ 25 w 50"/>
                <a:gd name="T19" fmla="*/ 43 h 142"/>
                <a:gd name="T20" fmla="*/ 23 w 50"/>
                <a:gd name="T21" fmla="*/ 30 h 142"/>
                <a:gd name="T22" fmla="*/ 23 w 50"/>
                <a:gd name="T23" fmla="*/ 19 h 142"/>
                <a:gd name="T24" fmla="*/ 23 w 50"/>
                <a:gd name="T25" fmla="*/ 8 h 142"/>
                <a:gd name="T26" fmla="*/ 25 w 50"/>
                <a:gd name="T27" fmla="*/ 0 h 142"/>
                <a:gd name="T28" fmla="*/ 13 w 50"/>
                <a:gd name="T29" fmla="*/ 13 h 142"/>
                <a:gd name="T30" fmla="*/ 3 w 50"/>
                <a:gd name="T31" fmla="*/ 26 h 142"/>
                <a:gd name="T32" fmla="*/ 1 w 50"/>
                <a:gd name="T33" fmla="*/ 36 h 142"/>
                <a:gd name="T34" fmla="*/ 0 w 50"/>
                <a:gd name="T35" fmla="*/ 48 h 142"/>
                <a:gd name="T36" fmla="*/ 0 w 50"/>
                <a:gd name="T37" fmla="*/ 61 h 142"/>
                <a:gd name="T38" fmla="*/ 2 w 50"/>
                <a:gd name="T39" fmla="*/ 75 h 142"/>
                <a:gd name="T40" fmla="*/ 6 w 50"/>
                <a:gd name="T41" fmla="*/ 90 h 142"/>
                <a:gd name="T42" fmla="*/ 8 w 50"/>
                <a:gd name="T43" fmla="*/ 98 h 142"/>
                <a:gd name="T44" fmla="*/ 11 w 50"/>
                <a:gd name="T45" fmla="*/ 107 h 142"/>
                <a:gd name="T46" fmla="*/ 15 w 50"/>
                <a:gd name="T47" fmla="*/ 115 h 142"/>
                <a:gd name="T48" fmla="*/ 19 w 50"/>
                <a:gd name="T49" fmla="*/ 124 h 142"/>
                <a:gd name="T50" fmla="*/ 25 w 50"/>
                <a:gd name="T51" fmla="*/ 133 h 142"/>
                <a:gd name="T52" fmla="*/ 31 w 50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142">
                  <a:moveTo>
                    <a:pt x="31" y="142"/>
                  </a:moveTo>
                  <a:lnTo>
                    <a:pt x="40" y="126"/>
                  </a:lnTo>
                  <a:lnTo>
                    <a:pt x="50" y="109"/>
                  </a:lnTo>
                  <a:lnTo>
                    <a:pt x="45" y="100"/>
                  </a:lnTo>
                  <a:lnTo>
                    <a:pt x="41" y="91"/>
                  </a:lnTo>
                  <a:lnTo>
                    <a:pt x="37" y="82"/>
                  </a:lnTo>
                  <a:lnTo>
                    <a:pt x="33" y="74"/>
                  </a:lnTo>
                  <a:lnTo>
                    <a:pt x="30" y="66"/>
                  </a:lnTo>
                  <a:lnTo>
                    <a:pt x="28" y="58"/>
                  </a:lnTo>
                  <a:lnTo>
                    <a:pt x="25" y="43"/>
                  </a:lnTo>
                  <a:lnTo>
                    <a:pt x="23" y="30"/>
                  </a:lnTo>
                  <a:lnTo>
                    <a:pt x="23" y="19"/>
                  </a:lnTo>
                  <a:lnTo>
                    <a:pt x="23" y="8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3" y="26"/>
                  </a:lnTo>
                  <a:lnTo>
                    <a:pt x="1" y="36"/>
                  </a:lnTo>
                  <a:lnTo>
                    <a:pt x="0" y="48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90"/>
                  </a:lnTo>
                  <a:lnTo>
                    <a:pt x="8" y="98"/>
                  </a:lnTo>
                  <a:lnTo>
                    <a:pt x="11" y="107"/>
                  </a:lnTo>
                  <a:lnTo>
                    <a:pt x="15" y="115"/>
                  </a:lnTo>
                  <a:lnTo>
                    <a:pt x="19" y="124"/>
                  </a:lnTo>
                  <a:lnTo>
                    <a:pt x="25" y="133"/>
                  </a:lnTo>
                  <a:lnTo>
                    <a:pt x="31" y="14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1347" y="1991"/>
              <a:ext cx="267" cy="132"/>
            </a:xfrm>
            <a:custGeom>
              <a:avLst/>
              <a:gdLst>
                <a:gd name="T0" fmla="*/ 56 w 267"/>
                <a:gd name="T1" fmla="*/ 34 h 132"/>
                <a:gd name="T2" fmla="*/ 46 w 267"/>
                <a:gd name="T3" fmla="*/ 25 h 132"/>
                <a:gd name="T4" fmla="*/ 36 w 267"/>
                <a:gd name="T5" fmla="*/ 16 h 132"/>
                <a:gd name="T6" fmla="*/ 27 w 267"/>
                <a:gd name="T7" fmla="*/ 8 h 132"/>
                <a:gd name="T8" fmla="*/ 19 w 267"/>
                <a:gd name="T9" fmla="*/ 0 h 132"/>
                <a:gd name="T10" fmla="*/ 9 w 267"/>
                <a:gd name="T11" fmla="*/ 15 h 132"/>
                <a:gd name="T12" fmla="*/ 0 w 267"/>
                <a:gd name="T13" fmla="*/ 31 h 132"/>
                <a:gd name="T14" fmla="*/ 8 w 267"/>
                <a:gd name="T15" fmla="*/ 38 h 132"/>
                <a:gd name="T16" fmla="*/ 16 w 267"/>
                <a:gd name="T17" fmla="*/ 46 h 132"/>
                <a:gd name="T18" fmla="*/ 25 w 267"/>
                <a:gd name="T19" fmla="*/ 54 h 132"/>
                <a:gd name="T20" fmla="*/ 34 w 267"/>
                <a:gd name="T21" fmla="*/ 62 h 132"/>
                <a:gd name="T22" fmla="*/ 50 w 267"/>
                <a:gd name="T23" fmla="*/ 73 h 132"/>
                <a:gd name="T24" fmla="*/ 65 w 267"/>
                <a:gd name="T25" fmla="*/ 83 h 132"/>
                <a:gd name="T26" fmla="*/ 80 w 267"/>
                <a:gd name="T27" fmla="*/ 92 h 132"/>
                <a:gd name="T28" fmla="*/ 95 w 267"/>
                <a:gd name="T29" fmla="*/ 100 h 132"/>
                <a:gd name="T30" fmla="*/ 109 w 267"/>
                <a:gd name="T31" fmla="*/ 106 h 132"/>
                <a:gd name="T32" fmla="*/ 124 w 267"/>
                <a:gd name="T33" fmla="*/ 112 h 132"/>
                <a:gd name="T34" fmla="*/ 138 w 267"/>
                <a:gd name="T35" fmla="*/ 117 h 132"/>
                <a:gd name="T36" fmla="*/ 151 w 267"/>
                <a:gd name="T37" fmla="*/ 121 h 132"/>
                <a:gd name="T38" fmla="*/ 164 w 267"/>
                <a:gd name="T39" fmla="*/ 124 h 132"/>
                <a:gd name="T40" fmla="*/ 177 w 267"/>
                <a:gd name="T41" fmla="*/ 127 h 132"/>
                <a:gd name="T42" fmla="*/ 190 w 267"/>
                <a:gd name="T43" fmla="*/ 128 h 132"/>
                <a:gd name="T44" fmla="*/ 201 w 267"/>
                <a:gd name="T45" fmla="*/ 130 h 132"/>
                <a:gd name="T46" fmla="*/ 212 w 267"/>
                <a:gd name="T47" fmla="*/ 131 h 132"/>
                <a:gd name="T48" fmla="*/ 222 w 267"/>
                <a:gd name="T49" fmla="*/ 132 h 132"/>
                <a:gd name="T50" fmla="*/ 232 w 267"/>
                <a:gd name="T51" fmla="*/ 132 h 132"/>
                <a:gd name="T52" fmla="*/ 241 w 267"/>
                <a:gd name="T53" fmla="*/ 132 h 132"/>
                <a:gd name="T54" fmla="*/ 243 w 267"/>
                <a:gd name="T55" fmla="*/ 131 h 132"/>
                <a:gd name="T56" fmla="*/ 245 w 267"/>
                <a:gd name="T57" fmla="*/ 129 h 132"/>
                <a:gd name="T58" fmla="*/ 248 w 267"/>
                <a:gd name="T59" fmla="*/ 125 h 132"/>
                <a:gd name="T60" fmla="*/ 252 w 267"/>
                <a:gd name="T61" fmla="*/ 121 h 132"/>
                <a:gd name="T62" fmla="*/ 260 w 267"/>
                <a:gd name="T63" fmla="*/ 110 h 132"/>
                <a:gd name="T64" fmla="*/ 263 w 267"/>
                <a:gd name="T65" fmla="*/ 105 h 132"/>
                <a:gd name="T66" fmla="*/ 267 w 267"/>
                <a:gd name="T67" fmla="*/ 101 h 132"/>
                <a:gd name="T68" fmla="*/ 262 w 267"/>
                <a:gd name="T69" fmla="*/ 101 h 132"/>
                <a:gd name="T70" fmla="*/ 256 w 267"/>
                <a:gd name="T71" fmla="*/ 102 h 132"/>
                <a:gd name="T72" fmla="*/ 249 w 267"/>
                <a:gd name="T73" fmla="*/ 103 h 132"/>
                <a:gd name="T74" fmla="*/ 240 w 267"/>
                <a:gd name="T75" fmla="*/ 104 h 132"/>
                <a:gd name="T76" fmla="*/ 230 w 267"/>
                <a:gd name="T77" fmla="*/ 104 h 132"/>
                <a:gd name="T78" fmla="*/ 218 w 267"/>
                <a:gd name="T79" fmla="*/ 103 h 132"/>
                <a:gd name="T80" fmla="*/ 206 w 267"/>
                <a:gd name="T81" fmla="*/ 102 h 132"/>
                <a:gd name="T82" fmla="*/ 193 w 267"/>
                <a:gd name="T83" fmla="*/ 100 h 132"/>
                <a:gd name="T84" fmla="*/ 178 w 267"/>
                <a:gd name="T85" fmla="*/ 96 h 132"/>
                <a:gd name="T86" fmla="*/ 163 w 267"/>
                <a:gd name="T87" fmla="*/ 92 h 132"/>
                <a:gd name="T88" fmla="*/ 147 w 267"/>
                <a:gd name="T89" fmla="*/ 86 h 132"/>
                <a:gd name="T90" fmla="*/ 130 w 267"/>
                <a:gd name="T91" fmla="*/ 80 h 132"/>
                <a:gd name="T92" fmla="*/ 112 w 267"/>
                <a:gd name="T93" fmla="*/ 71 h 132"/>
                <a:gd name="T94" fmla="*/ 94 w 267"/>
                <a:gd name="T95" fmla="*/ 61 h 132"/>
                <a:gd name="T96" fmla="*/ 76 w 267"/>
                <a:gd name="T97" fmla="*/ 48 h 132"/>
                <a:gd name="T98" fmla="*/ 56 w 267"/>
                <a:gd name="T99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132">
                  <a:moveTo>
                    <a:pt x="56" y="34"/>
                  </a:moveTo>
                  <a:lnTo>
                    <a:pt x="46" y="25"/>
                  </a:lnTo>
                  <a:lnTo>
                    <a:pt x="36" y="16"/>
                  </a:lnTo>
                  <a:lnTo>
                    <a:pt x="27" y="8"/>
                  </a:lnTo>
                  <a:lnTo>
                    <a:pt x="19" y="0"/>
                  </a:lnTo>
                  <a:lnTo>
                    <a:pt x="9" y="15"/>
                  </a:lnTo>
                  <a:lnTo>
                    <a:pt x="0" y="31"/>
                  </a:lnTo>
                  <a:lnTo>
                    <a:pt x="8" y="38"/>
                  </a:lnTo>
                  <a:lnTo>
                    <a:pt x="16" y="46"/>
                  </a:lnTo>
                  <a:lnTo>
                    <a:pt x="25" y="54"/>
                  </a:lnTo>
                  <a:lnTo>
                    <a:pt x="34" y="62"/>
                  </a:lnTo>
                  <a:lnTo>
                    <a:pt x="50" y="73"/>
                  </a:lnTo>
                  <a:lnTo>
                    <a:pt x="65" y="83"/>
                  </a:lnTo>
                  <a:lnTo>
                    <a:pt x="80" y="92"/>
                  </a:lnTo>
                  <a:lnTo>
                    <a:pt x="95" y="100"/>
                  </a:lnTo>
                  <a:lnTo>
                    <a:pt x="109" y="106"/>
                  </a:lnTo>
                  <a:lnTo>
                    <a:pt x="124" y="112"/>
                  </a:lnTo>
                  <a:lnTo>
                    <a:pt x="138" y="117"/>
                  </a:lnTo>
                  <a:lnTo>
                    <a:pt x="151" y="121"/>
                  </a:lnTo>
                  <a:lnTo>
                    <a:pt x="164" y="124"/>
                  </a:lnTo>
                  <a:lnTo>
                    <a:pt x="177" y="127"/>
                  </a:lnTo>
                  <a:lnTo>
                    <a:pt x="190" y="128"/>
                  </a:lnTo>
                  <a:lnTo>
                    <a:pt x="201" y="130"/>
                  </a:lnTo>
                  <a:lnTo>
                    <a:pt x="212" y="131"/>
                  </a:lnTo>
                  <a:lnTo>
                    <a:pt x="222" y="132"/>
                  </a:lnTo>
                  <a:lnTo>
                    <a:pt x="232" y="132"/>
                  </a:lnTo>
                  <a:lnTo>
                    <a:pt x="241" y="132"/>
                  </a:lnTo>
                  <a:lnTo>
                    <a:pt x="243" y="131"/>
                  </a:lnTo>
                  <a:lnTo>
                    <a:pt x="245" y="129"/>
                  </a:lnTo>
                  <a:lnTo>
                    <a:pt x="248" y="125"/>
                  </a:lnTo>
                  <a:lnTo>
                    <a:pt x="252" y="121"/>
                  </a:lnTo>
                  <a:lnTo>
                    <a:pt x="260" y="110"/>
                  </a:lnTo>
                  <a:lnTo>
                    <a:pt x="263" y="105"/>
                  </a:lnTo>
                  <a:lnTo>
                    <a:pt x="267" y="101"/>
                  </a:lnTo>
                  <a:lnTo>
                    <a:pt x="262" y="101"/>
                  </a:lnTo>
                  <a:lnTo>
                    <a:pt x="256" y="102"/>
                  </a:lnTo>
                  <a:lnTo>
                    <a:pt x="249" y="103"/>
                  </a:lnTo>
                  <a:lnTo>
                    <a:pt x="240" y="104"/>
                  </a:lnTo>
                  <a:lnTo>
                    <a:pt x="230" y="104"/>
                  </a:lnTo>
                  <a:lnTo>
                    <a:pt x="218" y="103"/>
                  </a:lnTo>
                  <a:lnTo>
                    <a:pt x="206" y="102"/>
                  </a:lnTo>
                  <a:lnTo>
                    <a:pt x="193" y="100"/>
                  </a:lnTo>
                  <a:lnTo>
                    <a:pt x="178" y="96"/>
                  </a:lnTo>
                  <a:lnTo>
                    <a:pt x="163" y="92"/>
                  </a:lnTo>
                  <a:lnTo>
                    <a:pt x="147" y="86"/>
                  </a:lnTo>
                  <a:lnTo>
                    <a:pt x="130" y="80"/>
                  </a:lnTo>
                  <a:lnTo>
                    <a:pt x="112" y="71"/>
                  </a:lnTo>
                  <a:lnTo>
                    <a:pt x="94" y="61"/>
                  </a:lnTo>
                  <a:lnTo>
                    <a:pt x="76" y="48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1315" y="1951"/>
              <a:ext cx="51" cy="71"/>
            </a:xfrm>
            <a:custGeom>
              <a:avLst/>
              <a:gdLst>
                <a:gd name="T0" fmla="*/ 0 w 51"/>
                <a:gd name="T1" fmla="*/ 33 h 71"/>
                <a:gd name="T2" fmla="*/ 7 w 51"/>
                <a:gd name="T3" fmla="*/ 43 h 71"/>
                <a:gd name="T4" fmla="*/ 14 w 51"/>
                <a:gd name="T5" fmla="*/ 52 h 71"/>
                <a:gd name="T6" fmla="*/ 23 w 51"/>
                <a:gd name="T7" fmla="*/ 62 h 71"/>
                <a:gd name="T8" fmla="*/ 32 w 51"/>
                <a:gd name="T9" fmla="*/ 71 h 71"/>
                <a:gd name="T10" fmla="*/ 41 w 51"/>
                <a:gd name="T11" fmla="*/ 55 h 71"/>
                <a:gd name="T12" fmla="*/ 51 w 51"/>
                <a:gd name="T13" fmla="*/ 40 h 71"/>
                <a:gd name="T14" fmla="*/ 42 w 51"/>
                <a:gd name="T15" fmla="*/ 29 h 71"/>
                <a:gd name="T16" fmla="*/ 33 w 51"/>
                <a:gd name="T17" fmla="*/ 20 h 71"/>
                <a:gd name="T18" fmla="*/ 26 w 51"/>
                <a:gd name="T19" fmla="*/ 10 h 71"/>
                <a:gd name="T20" fmla="*/ 20 w 51"/>
                <a:gd name="T21" fmla="*/ 0 h 71"/>
                <a:gd name="T22" fmla="*/ 9 w 51"/>
                <a:gd name="T23" fmla="*/ 17 h 71"/>
                <a:gd name="T24" fmla="*/ 0 w 51"/>
                <a:gd name="T25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71">
                  <a:moveTo>
                    <a:pt x="0" y="33"/>
                  </a:moveTo>
                  <a:lnTo>
                    <a:pt x="7" y="43"/>
                  </a:lnTo>
                  <a:lnTo>
                    <a:pt x="14" y="52"/>
                  </a:lnTo>
                  <a:lnTo>
                    <a:pt x="23" y="62"/>
                  </a:lnTo>
                  <a:lnTo>
                    <a:pt x="32" y="71"/>
                  </a:lnTo>
                  <a:lnTo>
                    <a:pt x="41" y="55"/>
                  </a:lnTo>
                  <a:lnTo>
                    <a:pt x="51" y="40"/>
                  </a:lnTo>
                  <a:lnTo>
                    <a:pt x="42" y="29"/>
                  </a:lnTo>
                  <a:lnTo>
                    <a:pt x="33" y="20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9" y="1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1454" y="1891"/>
              <a:ext cx="188" cy="158"/>
            </a:xfrm>
            <a:custGeom>
              <a:avLst/>
              <a:gdLst>
                <a:gd name="T0" fmla="*/ 0 w 188"/>
                <a:gd name="T1" fmla="*/ 17 h 158"/>
                <a:gd name="T2" fmla="*/ 28 w 188"/>
                <a:gd name="T3" fmla="*/ 42 h 158"/>
                <a:gd name="T4" fmla="*/ 56 w 188"/>
                <a:gd name="T5" fmla="*/ 65 h 158"/>
                <a:gd name="T6" fmla="*/ 84 w 188"/>
                <a:gd name="T7" fmla="*/ 88 h 158"/>
                <a:gd name="T8" fmla="*/ 98 w 188"/>
                <a:gd name="T9" fmla="*/ 98 h 158"/>
                <a:gd name="T10" fmla="*/ 111 w 188"/>
                <a:gd name="T11" fmla="*/ 107 h 158"/>
                <a:gd name="T12" fmla="*/ 123 w 188"/>
                <a:gd name="T13" fmla="*/ 116 h 158"/>
                <a:gd name="T14" fmla="*/ 135 w 188"/>
                <a:gd name="T15" fmla="*/ 125 h 158"/>
                <a:gd name="T16" fmla="*/ 146 w 188"/>
                <a:gd name="T17" fmla="*/ 132 h 158"/>
                <a:gd name="T18" fmla="*/ 156 w 188"/>
                <a:gd name="T19" fmla="*/ 139 h 158"/>
                <a:gd name="T20" fmla="*/ 164 w 188"/>
                <a:gd name="T21" fmla="*/ 146 h 158"/>
                <a:gd name="T22" fmla="*/ 172 w 188"/>
                <a:gd name="T23" fmla="*/ 151 h 158"/>
                <a:gd name="T24" fmla="*/ 178 w 188"/>
                <a:gd name="T25" fmla="*/ 155 h 158"/>
                <a:gd name="T26" fmla="*/ 183 w 188"/>
                <a:gd name="T27" fmla="*/ 158 h 158"/>
                <a:gd name="T28" fmla="*/ 186 w 188"/>
                <a:gd name="T29" fmla="*/ 150 h 158"/>
                <a:gd name="T30" fmla="*/ 188 w 188"/>
                <a:gd name="T31" fmla="*/ 142 h 158"/>
                <a:gd name="T32" fmla="*/ 184 w 188"/>
                <a:gd name="T33" fmla="*/ 138 h 158"/>
                <a:gd name="T34" fmla="*/ 178 w 188"/>
                <a:gd name="T35" fmla="*/ 133 h 158"/>
                <a:gd name="T36" fmla="*/ 171 w 188"/>
                <a:gd name="T37" fmla="*/ 128 h 158"/>
                <a:gd name="T38" fmla="*/ 164 w 188"/>
                <a:gd name="T39" fmla="*/ 122 h 158"/>
                <a:gd name="T40" fmla="*/ 156 w 188"/>
                <a:gd name="T41" fmla="*/ 116 h 158"/>
                <a:gd name="T42" fmla="*/ 146 w 188"/>
                <a:gd name="T43" fmla="*/ 108 h 158"/>
                <a:gd name="T44" fmla="*/ 137 w 188"/>
                <a:gd name="T45" fmla="*/ 101 h 158"/>
                <a:gd name="T46" fmla="*/ 127 w 188"/>
                <a:gd name="T47" fmla="*/ 92 h 158"/>
                <a:gd name="T48" fmla="*/ 116 w 188"/>
                <a:gd name="T49" fmla="*/ 83 h 158"/>
                <a:gd name="T50" fmla="*/ 104 w 188"/>
                <a:gd name="T51" fmla="*/ 73 h 158"/>
                <a:gd name="T52" fmla="*/ 93 w 188"/>
                <a:gd name="T53" fmla="*/ 62 h 158"/>
                <a:gd name="T54" fmla="*/ 80 w 188"/>
                <a:gd name="T55" fmla="*/ 51 h 158"/>
                <a:gd name="T56" fmla="*/ 68 w 188"/>
                <a:gd name="T57" fmla="*/ 40 h 158"/>
                <a:gd name="T58" fmla="*/ 54 w 188"/>
                <a:gd name="T59" fmla="*/ 27 h 158"/>
                <a:gd name="T60" fmla="*/ 41 w 188"/>
                <a:gd name="T61" fmla="*/ 14 h 158"/>
                <a:gd name="T62" fmla="*/ 27 w 188"/>
                <a:gd name="T63" fmla="*/ 0 h 158"/>
                <a:gd name="T64" fmla="*/ 13 w 188"/>
                <a:gd name="T65" fmla="*/ 8 h 158"/>
                <a:gd name="T66" fmla="*/ 0 w 188"/>
                <a:gd name="T67" fmla="*/ 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158">
                  <a:moveTo>
                    <a:pt x="0" y="17"/>
                  </a:moveTo>
                  <a:lnTo>
                    <a:pt x="28" y="42"/>
                  </a:lnTo>
                  <a:lnTo>
                    <a:pt x="56" y="65"/>
                  </a:lnTo>
                  <a:lnTo>
                    <a:pt x="84" y="88"/>
                  </a:lnTo>
                  <a:lnTo>
                    <a:pt x="98" y="98"/>
                  </a:lnTo>
                  <a:lnTo>
                    <a:pt x="111" y="107"/>
                  </a:lnTo>
                  <a:lnTo>
                    <a:pt x="123" y="116"/>
                  </a:lnTo>
                  <a:lnTo>
                    <a:pt x="135" y="125"/>
                  </a:lnTo>
                  <a:lnTo>
                    <a:pt x="146" y="132"/>
                  </a:lnTo>
                  <a:lnTo>
                    <a:pt x="156" y="139"/>
                  </a:lnTo>
                  <a:lnTo>
                    <a:pt x="164" y="146"/>
                  </a:lnTo>
                  <a:lnTo>
                    <a:pt x="172" y="151"/>
                  </a:lnTo>
                  <a:lnTo>
                    <a:pt x="178" y="155"/>
                  </a:lnTo>
                  <a:lnTo>
                    <a:pt x="183" y="158"/>
                  </a:lnTo>
                  <a:lnTo>
                    <a:pt x="186" y="150"/>
                  </a:lnTo>
                  <a:lnTo>
                    <a:pt x="188" y="142"/>
                  </a:lnTo>
                  <a:lnTo>
                    <a:pt x="184" y="138"/>
                  </a:lnTo>
                  <a:lnTo>
                    <a:pt x="178" y="133"/>
                  </a:lnTo>
                  <a:lnTo>
                    <a:pt x="171" y="128"/>
                  </a:lnTo>
                  <a:lnTo>
                    <a:pt x="164" y="122"/>
                  </a:lnTo>
                  <a:lnTo>
                    <a:pt x="156" y="116"/>
                  </a:lnTo>
                  <a:lnTo>
                    <a:pt x="146" y="108"/>
                  </a:lnTo>
                  <a:lnTo>
                    <a:pt x="137" y="101"/>
                  </a:lnTo>
                  <a:lnTo>
                    <a:pt x="127" y="92"/>
                  </a:lnTo>
                  <a:lnTo>
                    <a:pt x="116" y="83"/>
                  </a:lnTo>
                  <a:lnTo>
                    <a:pt x="104" y="73"/>
                  </a:lnTo>
                  <a:lnTo>
                    <a:pt x="93" y="62"/>
                  </a:lnTo>
                  <a:lnTo>
                    <a:pt x="80" y="51"/>
                  </a:lnTo>
                  <a:lnTo>
                    <a:pt x="68" y="40"/>
                  </a:lnTo>
                  <a:lnTo>
                    <a:pt x="54" y="27"/>
                  </a:lnTo>
                  <a:lnTo>
                    <a:pt x="41" y="14"/>
                  </a:lnTo>
                  <a:lnTo>
                    <a:pt x="27" y="0"/>
                  </a:lnTo>
                  <a:lnTo>
                    <a:pt x="13" y="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1362" y="1792"/>
              <a:ext cx="82" cy="78"/>
            </a:xfrm>
            <a:custGeom>
              <a:avLst/>
              <a:gdLst>
                <a:gd name="T0" fmla="*/ 82 w 82"/>
                <a:gd name="T1" fmla="*/ 61 h 78"/>
                <a:gd name="T2" fmla="*/ 54 w 82"/>
                <a:gd name="T3" fmla="*/ 32 h 78"/>
                <a:gd name="T4" fmla="*/ 27 w 82"/>
                <a:gd name="T5" fmla="*/ 0 h 78"/>
                <a:gd name="T6" fmla="*/ 14 w 82"/>
                <a:gd name="T7" fmla="*/ 5 h 78"/>
                <a:gd name="T8" fmla="*/ 0 w 82"/>
                <a:gd name="T9" fmla="*/ 11 h 78"/>
                <a:gd name="T10" fmla="*/ 12 w 82"/>
                <a:gd name="T11" fmla="*/ 28 h 78"/>
                <a:gd name="T12" fmla="*/ 25 w 82"/>
                <a:gd name="T13" fmla="*/ 45 h 78"/>
                <a:gd name="T14" fmla="*/ 39 w 82"/>
                <a:gd name="T15" fmla="*/ 62 h 78"/>
                <a:gd name="T16" fmla="*/ 54 w 82"/>
                <a:gd name="T17" fmla="*/ 78 h 78"/>
                <a:gd name="T18" fmla="*/ 68 w 82"/>
                <a:gd name="T19" fmla="*/ 69 h 78"/>
                <a:gd name="T20" fmla="*/ 82 w 82"/>
                <a:gd name="T21" fmla="*/ 6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8">
                  <a:moveTo>
                    <a:pt x="82" y="61"/>
                  </a:moveTo>
                  <a:lnTo>
                    <a:pt x="54" y="32"/>
                  </a:lnTo>
                  <a:lnTo>
                    <a:pt x="27" y="0"/>
                  </a:lnTo>
                  <a:lnTo>
                    <a:pt x="14" y="5"/>
                  </a:lnTo>
                  <a:lnTo>
                    <a:pt x="0" y="11"/>
                  </a:lnTo>
                  <a:lnTo>
                    <a:pt x="12" y="28"/>
                  </a:lnTo>
                  <a:lnTo>
                    <a:pt x="25" y="45"/>
                  </a:lnTo>
                  <a:lnTo>
                    <a:pt x="39" y="62"/>
                  </a:lnTo>
                  <a:lnTo>
                    <a:pt x="54" y="78"/>
                  </a:lnTo>
                  <a:lnTo>
                    <a:pt x="68" y="69"/>
                  </a:lnTo>
                  <a:lnTo>
                    <a:pt x="82" y="6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1415" y="1853"/>
              <a:ext cx="67" cy="56"/>
            </a:xfrm>
            <a:custGeom>
              <a:avLst/>
              <a:gdLst>
                <a:gd name="T0" fmla="*/ 30 w 67"/>
                <a:gd name="T1" fmla="*/ 0 h 56"/>
                <a:gd name="T2" fmla="*/ 23 w 67"/>
                <a:gd name="T3" fmla="*/ 4 h 56"/>
                <a:gd name="T4" fmla="*/ 15 w 67"/>
                <a:gd name="T5" fmla="*/ 9 h 56"/>
                <a:gd name="T6" fmla="*/ 7 w 67"/>
                <a:gd name="T7" fmla="*/ 13 h 56"/>
                <a:gd name="T8" fmla="*/ 0 w 67"/>
                <a:gd name="T9" fmla="*/ 18 h 56"/>
                <a:gd name="T10" fmla="*/ 17 w 67"/>
                <a:gd name="T11" fmla="*/ 37 h 56"/>
                <a:gd name="T12" fmla="*/ 36 w 67"/>
                <a:gd name="T13" fmla="*/ 56 h 56"/>
                <a:gd name="T14" fmla="*/ 44 w 67"/>
                <a:gd name="T15" fmla="*/ 51 h 56"/>
                <a:gd name="T16" fmla="*/ 52 w 67"/>
                <a:gd name="T17" fmla="*/ 46 h 56"/>
                <a:gd name="T18" fmla="*/ 60 w 67"/>
                <a:gd name="T19" fmla="*/ 41 h 56"/>
                <a:gd name="T20" fmla="*/ 67 w 67"/>
                <a:gd name="T21" fmla="*/ 37 h 56"/>
                <a:gd name="T22" fmla="*/ 49 w 67"/>
                <a:gd name="T23" fmla="*/ 19 h 56"/>
                <a:gd name="T24" fmla="*/ 30 w 67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6">
                  <a:moveTo>
                    <a:pt x="30" y="0"/>
                  </a:moveTo>
                  <a:lnTo>
                    <a:pt x="23" y="4"/>
                  </a:lnTo>
                  <a:lnTo>
                    <a:pt x="15" y="9"/>
                  </a:lnTo>
                  <a:lnTo>
                    <a:pt x="7" y="13"/>
                  </a:lnTo>
                  <a:lnTo>
                    <a:pt x="0" y="18"/>
                  </a:lnTo>
                  <a:lnTo>
                    <a:pt x="17" y="37"/>
                  </a:lnTo>
                  <a:lnTo>
                    <a:pt x="36" y="56"/>
                  </a:lnTo>
                  <a:lnTo>
                    <a:pt x="44" y="51"/>
                  </a:lnTo>
                  <a:lnTo>
                    <a:pt x="52" y="46"/>
                  </a:lnTo>
                  <a:lnTo>
                    <a:pt x="60" y="41"/>
                  </a:lnTo>
                  <a:lnTo>
                    <a:pt x="67" y="37"/>
                  </a:lnTo>
                  <a:lnTo>
                    <a:pt x="49" y="1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1415" y="1851"/>
              <a:ext cx="67" cy="59"/>
            </a:xfrm>
            <a:custGeom>
              <a:avLst/>
              <a:gdLst>
                <a:gd name="T0" fmla="*/ 27 w 67"/>
                <a:gd name="T1" fmla="*/ 0 h 59"/>
                <a:gd name="T2" fmla="*/ 13 w 67"/>
                <a:gd name="T3" fmla="*/ 8 h 59"/>
                <a:gd name="T4" fmla="*/ 0 w 67"/>
                <a:gd name="T5" fmla="*/ 18 h 59"/>
                <a:gd name="T6" fmla="*/ 9 w 67"/>
                <a:gd name="T7" fmla="*/ 28 h 59"/>
                <a:gd name="T8" fmla="*/ 20 w 67"/>
                <a:gd name="T9" fmla="*/ 39 h 59"/>
                <a:gd name="T10" fmla="*/ 31 w 67"/>
                <a:gd name="T11" fmla="*/ 49 h 59"/>
                <a:gd name="T12" fmla="*/ 41 w 67"/>
                <a:gd name="T13" fmla="*/ 59 h 59"/>
                <a:gd name="T14" fmla="*/ 48 w 67"/>
                <a:gd name="T15" fmla="*/ 54 h 59"/>
                <a:gd name="T16" fmla="*/ 55 w 67"/>
                <a:gd name="T17" fmla="*/ 50 h 59"/>
                <a:gd name="T18" fmla="*/ 61 w 67"/>
                <a:gd name="T19" fmla="*/ 45 h 59"/>
                <a:gd name="T20" fmla="*/ 67 w 67"/>
                <a:gd name="T21" fmla="*/ 41 h 59"/>
                <a:gd name="T22" fmla="*/ 58 w 67"/>
                <a:gd name="T23" fmla="*/ 32 h 59"/>
                <a:gd name="T24" fmla="*/ 47 w 67"/>
                <a:gd name="T25" fmla="*/ 21 h 59"/>
                <a:gd name="T26" fmla="*/ 37 w 67"/>
                <a:gd name="T27" fmla="*/ 10 h 59"/>
                <a:gd name="T28" fmla="*/ 27 w 67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59">
                  <a:moveTo>
                    <a:pt x="27" y="0"/>
                  </a:moveTo>
                  <a:lnTo>
                    <a:pt x="13" y="8"/>
                  </a:lnTo>
                  <a:lnTo>
                    <a:pt x="0" y="18"/>
                  </a:lnTo>
                  <a:lnTo>
                    <a:pt x="9" y="28"/>
                  </a:lnTo>
                  <a:lnTo>
                    <a:pt x="20" y="39"/>
                  </a:lnTo>
                  <a:lnTo>
                    <a:pt x="31" y="49"/>
                  </a:lnTo>
                  <a:lnTo>
                    <a:pt x="41" y="59"/>
                  </a:lnTo>
                  <a:lnTo>
                    <a:pt x="48" y="54"/>
                  </a:lnTo>
                  <a:lnTo>
                    <a:pt x="55" y="50"/>
                  </a:lnTo>
                  <a:lnTo>
                    <a:pt x="61" y="45"/>
                  </a:lnTo>
                  <a:lnTo>
                    <a:pt x="67" y="41"/>
                  </a:lnTo>
                  <a:lnTo>
                    <a:pt x="58" y="32"/>
                  </a:lnTo>
                  <a:lnTo>
                    <a:pt x="47" y="21"/>
                  </a:lnTo>
                  <a:lnTo>
                    <a:pt x="37" y="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1525" y="1947"/>
              <a:ext cx="85" cy="85"/>
            </a:xfrm>
            <a:custGeom>
              <a:avLst/>
              <a:gdLst>
                <a:gd name="T0" fmla="*/ 16 w 85"/>
                <a:gd name="T1" fmla="*/ 9 h 85"/>
                <a:gd name="T2" fmla="*/ 10 w 85"/>
                <a:gd name="T3" fmla="*/ 15 h 85"/>
                <a:gd name="T4" fmla="*/ 5 w 85"/>
                <a:gd name="T5" fmla="*/ 21 h 85"/>
                <a:gd name="T6" fmla="*/ 2 w 85"/>
                <a:gd name="T7" fmla="*/ 29 h 85"/>
                <a:gd name="T8" fmla="*/ 0 w 85"/>
                <a:gd name="T9" fmla="*/ 37 h 85"/>
                <a:gd name="T10" fmla="*/ 0 w 85"/>
                <a:gd name="T11" fmla="*/ 45 h 85"/>
                <a:gd name="T12" fmla="*/ 1 w 85"/>
                <a:gd name="T13" fmla="*/ 54 h 85"/>
                <a:gd name="T14" fmla="*/ 4 w 85"/>
                <a:gd name="T15" fmla="*/ 61 h 85"/>
                <a:gd name="T16" fmla="*/ 9 w 85"/>
                <a:gd name="T17" fmla="*/ 68 h 85"/>
                <a:gd name="T18" fmla="*/ 15 w 85"/>
                <a:gd name="T19" fmla="*/ 75 h 85"/>
                <a:gd name="T20" fmla="*/ 21 w 85"/>
                <a:gd name="T21" fmla="*/ 79 h 85"/>
                <a:gd name="T22" fmla="*/ 29 w 85"/>
                <a:gd name="T23" fmla="*/ 83 h 85"/>
                <a:gd name="T24" fmla="*/ 37 w 85"/>
                <a:gd name="T25" fmla="*/ 84 h 85"/>
                <a:gd name="T26" fmla="*/ 45 w 85"/>
                <a:gd name="T27" fmla="*/ 85 h 85"/>
                <a:gd name="T28" fmla="*/ 53 w 85"/>
                <a:gd name="T29" fmla="*/ 84 h 85"/>
                <a:gd name="T30" fmla="*/ 61 w 85"/>
                <a:gd name="T31" fmla="*/ 81 h 85"/>
                <a:gd name="T32" fmla="*/ 68 w 85"/>
                <a:gd name="T33" fmla="*/ 76 h 85"/>
                <a:gd name="T34" fmla="*/ 75 w 85"/>
                <a:gd name="T35" fmla="*/ 71 h 85"/>
                <a:gd name="T36" fmla="*/ 79 w 85"/>
                <a:gd name="T37" fmla="*/ 64 h 85"/>
                <a:gd name="T38" fmla="*/ 83 w 85"/>
                <a:gd name="T39" fmla="*/ 56 h 85"/>
                <a:gd name="T40" fmla="*/ 85 w 85"/>
                <a:gd name="T41" fmla="*/ 48 h 85"/>
                <a:gd name="T42" fmla="*/ 85 w 85"/>
                <a:gd name="T43" fmla="*/ 40 h 85"/>
                <a:gd name="T44" fmla="*/ 83 w 85"/>
                <a:gd name="T45" fmla="*/ 32 h 85"/>
                <a:gd name="T46" fmla="*/ 81 w 85"/>
                <a:gd name="T47" fmla="*/ 24 h 85"/>
                <a:gd name="T48" fmla="*/ 76 w 85"/>
                <a:gd name="T49" fmla="*/ 17 h 85"/>
                <a:gd name="T50" fmla="*/ 70 w 85"/>
                <a:gd name="T51" fmla="*/ 10 h 85"/>
                <a:gd name="T52" fmla="*/ 63 w 85"/>
                <a:gd name="T53" fmla="*/ 6 h 85"/>
                <a:gd name="T54" fmla="*/ 56 w 85"/>
                <a:gd name="T55" fmla="*/ 2 h 85"/>
                <a:gd name="T56" fmla="*/ 48 w 85"/>
                <a:gd name="T57" fmla="*/ 1 h 85"/>
                <a:gd name="T58" fmla="*/ 40 w 85"/>
                <a:gd name="T59" fmla="*/ 0 h 85"/>
                <a:gd name="T60" fmla="*/ 32 w 85"/>
                <a:gd name="T61" fmla="*/ 1 h 85"/>
                <a:gd name="T62" fmla="*/ 24 w 85"/>
                <a:gd name="T63" fmla="*/ 4 h 85"/>
                <a:gd name="T64" fmla="*/ 16 w 85"/>
                <a:gd name="T6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85">
                  <a:moveTo>
                    <a:pt x="16" y="9"/>
                  </a:moveTo>
                  <a:lnTo>
                    <a:pt x="10" y="15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4" y="61"/>
                  </a:lnTo>
                  <a:lnTo>
                    <a:pt x="9" y="68"/>
                  </a:lnTo>
                  <a:lnTo>
                    <a:pt x="15" y="75"/>
                  </a:lnTo>
                  <a:lnTo>
                    <a:pt x="21" y="79"/>
                  </a:lnTo>
                  <a:lnTo>
                    <a:pt x="29" y="83"/>
                  </a:lnTo>
                  <a:lnTo>
                    <a:pt x="37" y="84"/>
                  </a:lnTo>
                  <a:lnTo>
                    <a:pt x="45" y="85"/>
                  </a:lnTo>
                  <a:lnTo>
                    <a:pt x="53" y="84"/>
                  </a:lnTo>
                  <a:lnTo>
                    <a:pt x="61" y="81"/>
                  </a:lnTo>
                  <a:lnTo>
                    <a:pt x="68" y="76"/>
                  </a:lnTo>
                  <a:lnTo>
                    <a:pt x="75" y="71"/>
                  </a:lnTo>
                  <a:lnTo>
                    <a:pt x="79" y="64"/>
                  </a:lnTo>
                  <a:lnTo>
                    <a:pt x="83" y="56"/>
                  </a:lnTo>
                  <a:lnTo>
                    <a:pt x="85" y="48"/>
                  </a:lnTo>
                  <a:lnTo>
                    <a:pt x="85" y="40"/>
                  </a:lnTo>
                  <a:lnTo>
                    <a:pt x="83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3" y="6"/>
                  </a:lnTo>
                  <a:lnTo>
                    <a:pt x="56" y="2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4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1439" y="2054"/>
              <a:ext cx="78" cy="78"/>
            </a:xfrm>
            <a:custGeom>
              <a:avLst/>
              <a:gdLst>
                <a:gd name="T0" fmla="*/ 15 w 78"/>
                <a:gd name="T1" fmla="*/ 8 h 78"/>
                <a:gd name="T2" fmla="*/ 9 w 78"/>
                <a:gd name="T3" fmla="*/ 14 h 78"/>
                <a:gd name="T4" fmla="*/ 5 w 78"/>
                <a:gd name="T5" fmla="*/ 20 h 78"/>
                <a:gd name="T6" fmla="*/ 2 w 78"/>
                <a:gd name="T7" fmla="*/ 27 h 78"/>
                <a:gd name="T8" fmla="*/ 0 w 78"/>
                <a:gd name="T9" fmla="*/ 34 h 78"/>
                <a:gd name="T10" fmla="*/ 0 w 78"/>
                <a:gd name="T11" fmla="*/ 42 h 78"/>
                <a:gd name="T12" fmla="*/ 1 w 78"/>
                <a:gd name="T13" fmla="*/ 49 h 78"/>
                <a:gd name="T14" fmla="*/ 4 w 78"/>
                <a:gd name="T15" fmla="*/ 56 h 78"/>
                <a:gd name="T16" fmla="*/ 8 w 78"/>
                <a:gd name="T17" fmla="*/ 63 h 78"/>
                <a:gd name="T18" fmla="*/ 13 w 78"/>
                <a:gd name="T19" fmla="*/ 69 h 78"/>
                <a:gd name="T20" fmla="*/ 20 w 78"/>
                <a:gd name="T21" fmla="*/ 73 h 78"/>
                <a:gd name="T22" fmla="*/ 27 w 78"/>
                <a:gd name="T23" fmla="*/ 76 h 78"/>
                <a:gd name="T24" fmla="*/ 34 w 78"/>
                <a:gd name="T25" fmla="*/ 78 h 78"/>
                <a:gd name="T26" fmla="*/ 42 w 78"/>
                <a:gd name="T27" fmla="*/ 78 h 78"/>
                <a:gd name="T28" fmla="*/ 49 w 78"/>
                <a:gd name="T29" fmla="*/ 77 h 78"/>
                <a:gd name="T30" fmla="*/ 56 w 78"/>
                <a:gd name="T31" fmla="*/ 74 h 78"/>
                <a:gd name="T32" fmla="*/ 63 w 78"/>
                <a:gd name="T33" fmla="*/ 70 h 78"/>
                <a:gd name="T34" fmla="*/ 68 w 78"/>
                <a:gd name="T35" fmla="*/ 65 h 78"/>
                <a:gd name="T36" fmla="*/ 73 w 78"/>
                <a:gd name="T37" fmla="*/ 58 h 78"/>
                <a:gd name="T38" fmla="*/ 76 w 78"/>
                <a:gd name="T39" fmla="*/ 52 h 78"/>
                <a:gd name="T40" fmla="*/ 78 w 78"/>
                <a:gd name="T41" fmla="*/ 45 h 78"/>
                <a:gd name="T42" fmla="*/ 78 w 78"/>
                <a:gd name="T43" fmla="*/ 37 h 78"/>
                <a:gd name="T44" fmla="*/ 77 w 78"/>
                <a:gd name="T45" fmla="*/ 29 h 78"/>
                <a:gd name="T46" fmla="*/ 74 w 78"/>
                <a:gd name="T47" fmla="*/ 22 h 78"/>
                <a:gd name="T48" fmla="*/ 70 w 78"/>
                <a:gd name="T49" fmla="*/ 15 h 78"/>
                <a:gd name="T50" fmla="*/ 64 w 78"/>
                <a:gd name="T51" fmla="*/ 10 h 78"/>
                <a:gd name="T52" fmla="*/ 58 w 78"/>
                <a:gd name="T53" fmla="*/ 5 h 78"/>
                <a:gd name="T54" fmla="*/ 51 w 78"/>
                <a:gd name="T55" fmla="*/ 2 h 78"/>
                <a:gd name="T56" fmla="*/ 44 w 78"/>
                <a:gd name="T57" fmla="*/ 0 h 78"/>
                <a:gd name="T58" fmla="*/ 36 w 78"/>
                <a:gd name="T59" fmla="*/ 0 h 78"/>
                <a:gd name="T60" fmla="*/ 29 w 78"/>
                <a:gd name="T61" fmla="*/ 1 h 78"/>
                <a:gd name="T62" fmla="*/ 22 w 78"/>
                <a:gd name="T63" fmla="*/ 4 h 78"/>
                <a:gd name="T64" fmla="*/ 15 w 78"/>
                <a:gd name="T65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15" y="8"/>
                  </a:moveTo>
                  <a:lnTo>
                    <a:pt x="9" y="14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" y="49"/>
                  </a:lnTo>
                  <a:lnTo>
                    <a:pt x="4" y="56"/>
                  </a:lnTo>
                  <a:lnTo>
                    <a:pt x="8" y="63"/>
                  </a:lnTo>
                  <a:lnTo>
                    <a:pt x="13" y="69"/>
                  </a:lnTo>
                  <a:lnTo>
                    <a:pt x="20" y="73"/>
                  </a:lnTo>
                  <a:lnTo>
                    <a:pt x="27" y="76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49" y="77"/>
                  </a:lnTo>
                  <a:lnTo>
                    <a:pt x="56" y="74"/>
                  </a:lnTo>
                  <a:lnTo>
                    <a:pt x="63" y="70"/>
                  </a:lnTo>
                  <a:lnTo>
                    <a:pt x="68" y="65"/>
                  </a:lnTo>
                  <a:lnTo>
                    <a:pt x="73" y="58"/>
                  </a:lnTo>
                  <a:lnTo>
                    <a:pt x="76" y="52"/>
                  </a:lnTo>
                  <a:lnTo>
                    <a:pt x="78" y="45"/>
                  </a:lnTo>
                  <a:lnTo>
                    <a:pt x="78" y="37"/>
                  </a:lnTo>
                  <a:lnTo>
                    <a:pt x="77" y="29"/>
                  </a:lnTo>
                  <a:lnTo>
                    <a:pt x="74" y="22"/>
                  </a:lnTo>
                  <a:lnTo>
                    <a:pt x="70" y="15"/>
                  </a:lnTo>
                  <a:lnTo>
                    <a:pt x="64" y="10"/>
                  </a:lnTo>
                  <a:lnTo>
                    <a:pt x="58" y="5"/>
                  </a:lnTo>
                  <a:lnTo>
                    <a:pt x="51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1283" y="1924"/>
              <a:ext cx="119" cy="120"/>
            </a:xfrm>
            <a:custGeom>
              <a:avLst/>
              <a:gdLst>
                <a:gd name="T0" fmla="*/ 23 w 119"/>
                <a:gd name="T1" fmla="*/ 13 h 120"/>
                <a:gd name="T2" fmla="*/ 14 w 119"/>
                <a:gd name="T3" fmla="*/ 21 h 120"/>
                <a:gd name="T4" fmla="*/ 7 w 119"/>
                <a:gd name="T5" fmla="*/ 31 h 120"/>
                <a:gd name="T6" fmla="*/ 3 w 119"/>
                <a:gd name="T7" fmla="*/ 41 h 120"/>
                <a:gd name="T8" fmla="*/ 0 w 119"/>
                <a:gd name="T9" fmla="*/ 52 h 120"/>
                <a:gd name="T10" fmla="*/ 0 w 119"/>
                <a:gd name="T11" fmla="*/ 63 h 120"/>
                <a:gd name="T12" fmla="*/ 2 w 119"/>
                <a:gd name="T13" fmla="*/ 75 h 120"/>
                <a:gd name="T14" fmla="*/ 3 w 119"/>
                <a:gd name="T15" fmla="*/ 81 h 120"/>
                <a:gd name="T16" fmla="*/ 6 w 119"/>
                <a:gd name="T17" fmla="*/ 86 h 120"/>
                <a:gd name="T18" fmla="*/ 8 w 119"/>
                <a:gd name="T19" fmla="*/ 91 h 120"/>
                <a:gd name="T20" fmla="*/ 12 w 119"/>
                <a:gd name="T21" fmla="*/ 96 h 120"/>
                <a:gd name="T22" fmla="*/ 20 w 119"/>
                <a:gd name="T23" fmla="*/ 105 h 120"/>
                <a:gd name="T24" fmla="*/ 30 w 119"/>
                <a:gd name="T25" fmla="*/ 112 h 120"/>
                <a:gd name="T26" fmla="*/ 40 w 119"/>
                <a:gd name="T27" fmla="*/ 117 h 120"/>
                <a:gd name="T28" fmla="*/ 51 w 119"/>
                <a:gd name="T29" fmla="*/ 119 h 120"/>
                <a:gd name="T30" fmla="*/ 63 w 119"/>
                <a:gd name="T31" fmla="*/ 120 h 120"/>
                <a:gd name="T32" fmla="*/ 74 w 119"/>
                <a:gd name="T33" fmla="*/ 118 h 120"/>
                <a:gd name="T34" fmla="*/ 80 w 119"/>
                <a:gd name="T35" fmla="*/ 116 h 120"/>
                <a:gd name="T36" fmla="*/ 85 w 119"/>
                <a:gd name="T37" fmla="*/ 114 h 120"/>
                <a:gd name="T38" fmla="*/ 90 w 119"/>
                <a:gd name="T39" fmla="*/ 111 h 120"/>
                <a:gd name="T40" fmla="*/ 96 w 119"/>
                <a:gd name="T41" fmla="*/ 107 h 120"/>
                <a:gd name="T42" fmla="*/ 105 w 119"/>
                <a:gd name="T43" fmla="*/ 99 h 120"/>
                <a:gd name="T44" fmla="*/ 111 w 119"/>
                <a:gd name="T45" fmla="*/ 90 h 120"/>
                <a:gd name="T46" fmla="*/ 116 w 119"/>
                <a:gd name="T47" fmla="*/ 79 h 120"/>
                <a:gd name="T48" fmla="*/ 118 w 119"/>
                <a:gd name="T49" fmla="*/ 68 h 120"/>
                <a:gd name="T50" fmla="*/ 119 w 119"/>
                <a:gd name="T51" fmla="*/ 56 h 120"/>
                <a:gd name="T52" fmla="*/ 117 w 119"/>
                <a:gd name="T53" fmla="*/ 45 h 120"/>
                <a:gd name="T54" fmla="*/ 116 w 119"/>
                <a:gd name="T55" fmla="*/ 39 h 120"/>
                <a:gd name="T56" fmla="*/ 113 w 119"/>
                <a:gd name="T57" fmla="*/ 34 h 120"/>
                <a:gd name="T58" fmla="*/ 110 w 119"/>
                <a:gd name="T59" fmla="*/ 28 h 120"/>
                <a:gd name="T60" fmla="*/ 107 w 119"/>
                <a:gd name="T61" fmla="*/ 24 h 120"/>
                <a:gd name="T62" fmla="*/ 98 w 119"/>
                <a:gd name="T63" fmla="*/ 15 h 120"/>
                <a:gd name="T64" fmla="*/ 89 w 119"/>
                <a:gd name="T65" fmla="*/ 8 h 120"/>
                <a:gd name="T66" fmla="*/ 78 w 119"/>
                <a:gd name="T67" fmla="*/ 4 h 120"/>
                <a:gd name="T68" fmla="*/ 67 w 119"/>
                <a:gd name="T69" fmla="*/ 1 h 120"/>
                <a:gd name="T70" fmla="*/ 56 w 119"/>
                <a:gd name="T71" fmla="*/ 0 h 120"/>
                <a:gd name="T72" fmla="*/ 44 w 119"/>
                <a:gd name="T73" fmla="*/ 3 h 120"/>
                <a:gd name="T74" fmla="*/ 39 w 119"/>
                <a:gd name="T75" fmla="*/ 4 h 120"/>
                <a:gd name="T76" fmla="*/ 33 w 119"/>
                <a:gd name="T77" fmla="*/ 7 h 120"/>
                <a:gd name="T78" fmla="*/ 28 w 119"/>
                <a:gd name="T79" fmla="*/ 9 h 120"/>
                <a:gd name="T80" fmla="*/ 23 w 119"/>
                <a:gd name="T81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23" y="13"/>
                  </a:moveTo>
                  <a:lnTo>
                    <a:pt x="14" y="21"/>
                  </a:lnTo>
                  <a:lnTo>
                    <a:pt x="7" y="31"/>
                  </a:lnTo>
                  <a:lnTo>
                    <a:pt x="3" y="41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2" y="75"/>
                  </a:lnTo>
                  <a:lnTo>
                    <a:pt x="3" y="81"/>
                  </a:lnTo>
                  <a:lnTo>
                    <a:pt x="6" y="86"/>
                  </a:lnTo>
                  <a:lnTo>
                    <a:pt x="8" y="91"/>
                  </a:lnTo>
                  <a:lnTo>
                    <a:pt x="12" y="96"/>
                  </a:lnTo>
                  <a:lnTo>
                    <a:pt x="20" y="105"/>
                  </a:lnTo>
                  <a:lnTo>
                    <a:pt x="30" y="112"/>
                  </a:lnTo>
                  <a:lnTo>
                    <a:pt x="40" y="117"/>
                  </a:lnTo>
                  <a:lnTo>
                    <a:pt x="51" y="119"/>
                  </a:lnTo>
                  <a:lnTo>
                    <a:pt x="63" y="120"/>
                  </a:lnTo>
                  <a:lnTo>
                    <a:pt x="74" y="118"/>
                  </a:lnTo>
                  <a:lnTo>
                    <a:pt x="80" y="116"/>
                  </a:lnTo>
                  <a:lnTo>
                    <a:pt x="85" y="114"/>
                  </a:lnTo>
                  <a:lnTo>
                    <a:pt x="90" y="111"/>
                  </a:lnTo>
                  <a:lnTo>
                    <a:pt x="96" y="107"/>
                  </a:lnTo>
                  <a:lnTo>
                    <a:pt x="105" y="99"/>
                  </a:lnTo>
                  <a:lnTo>
                    <a:pt x="111" y="90"/>
                  </a:lnTo>
                  <a:lnTo>
                    <a:pt x="116" y="79"/>
                  </a:lnTo>
                  <a:lnTo>
                    <a:pt x="118" y="68"/>
                  </a:lnTo>
                  <a:lnTo>
                    <a:pt x="119" y="56"/>
                  </a:lnTo>
                  <a:lnTo>
                    <a:pt x="117" y="45"/>
                  </a:lnTo>
                  <a:lnTo>
                    <a:pt x="116" y="39"/>
                  </a:lnTo>
                  <a:lnTo>
                    <a:pt x="113" y="34"/>
                  </a:lnTo>
                  <a:lnTo>
                    <a:pt x="110" y="28"/>
                  </a:lnTo>
                  <a:lnTo>
                    <a:pt x="107" y="24"/>
                  </a:lnTo>
                  <a:lnTo>
                    <a:pt x="98" y="15"/>
                  </a:lnTo>
                  <a:lnTo>
                    <a:pt x="89" y="8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4" y="3"/>
                  </a:lnTo>
                  <a:lnTo>
                    <a:pt x="39" y="4"/>
                  </a:lnTo>
                  <a:lnTo>
                    <a:pt x="33" y="7"/>
                  </a:lnTo>
                  <a:lnTo>
                    <a:pt x="28" y="9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1887" y="1590"/>
              <a:ext cx="351" cy="156"/>
            </a:xfrm>
            <a:custGeom>
              <a:avLst/>
              <a:gdLst>
                <a:gd name="T0" fmla="*/ 0 w 351"/>
                <a:gd name="T1" fmla="*/ 0 h 156"/>
                <a:gd name="T2" fmla="*/ 351 w 351"/>
                <a:gd name="T3" fmla="*/ 0 h 156"/>
                <a:gd name="T4" fmla="*/ 351 w 351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" h="156">
                  <a:moveTo>
                    <a:pt x="0" y="0"/>
                  </a:moveTo>
                  <a:lnTo>
                    <a:pt x="351" y="0"/>
                  </a:lnTo>
                  <a:lnTo>
                    <a:pt x="351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1450" y="1590"/>
              <a:ext cx="437" cy="156"/>
            </a:xfrm>
            <a:custGeom>
              <a:avLst/>
              <a:gdLst>
                <a:gd name="T0" fmla="*/ 437 w 437"/>
                <a:gd name="T1" fmla="*/ 0 h 156"/>
                <a:gd name="T2" fmla="*/ 0 w 437"/>
                <a:gd name="T3" fmla="*/ 0 h 156"/>
                <a:gd name="T4" fmla="*/ 0 w 437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56">
                  <a:moveTo>
                    <a:pt x="437" y="0"/>
                  </a:move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2481" y="1980"/>
              <a:ext cx="406" cy="396"/>
            </a:xfrm>
            <a:custGeom>
              <a:avLst/>
              <a:gdLst>
                <a:gd name="T0" fmla="*/ 0 w 406"/>
                <a:gd name="T1" fmla="*/ 0 h 396"/>
                <a:gd name="T2" fmla="*/ 406 w 406"/>
                <a:gd name="T3" fmla="*/ 0 h 396"/>
                <a:gd name="T4" fmla="*/ 406 w 406"/>
                <a:gd name="T5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" h="396">
                  <a:moveTo>
                    <a:pt x="0" y="0"/>
                  </a:moveTo>
                  <a:lnTo>
                    <a:pt x="406" y="0"/>
                  </a:lnTo>
                  <a:lnTo>
                    <a:pt x="406" y="39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2887" y="1980"/>
              <a:ext cx="369" cy="396"/>
            </a:xfrm>
            <a:custGeom>
              <a:avLst/>
              <a:gdLst>
                <a:gd name="T0" fmla="*/ 369 w 369"/>
                <a:gd name="T1" fmla="*/ 0 h 396"/>
                <a:gd name="T2" fmla="*/ 0 w 369"/>
                <a:gd name="T3" fmla="*/ 0 h 396"/>
                <a:gd name="T4" fmla="*/ 0 w 369"/>
                <a:gd name="T5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96">
                  <a:moveTo>
                    <a:pt x="369" y="0"/>
                  </a:moveTo>
                  <a:lnTo>
                    <a:pt x="0" y="0"/>
                  </a:lnTo>
                  <a:lnTo>
                    <a:pt x="0" y="39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 flipV="1">
              <a:off x="1642" y="3749"/>
              <a:ext cx="2493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8" name="Rectangle 45"/>
          <p:cNvSpPr>
            <a:spLocks noChangeArrowheads="1"/>
          </p:cNvSpPr>
          <p:nvPr/>
        </p:nvSpPr>
        <p:spPr bwMode="auto">
          <a:xfrm>
            <a:off x="2619946" y="3386577"/>
            <a:ext cx="630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200" b="1" dirty="0" err="1">
                <a:latin typeface="Segoe UI" panose="020B0502040204020203" pitchFamily="34" charset="0"/>
              </a:rPr>
              <a:t>WebApp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9" name="Rectangle 25"/>
          <p:cNvSpPr>
            <a:spLocks noChangeArrowheads="1"/>
          </p:cNvSpPr>
          <p:nvPr/>
        </p:nvSpPr>
        <p:spPr bwMode="auto">
          <a:xfrm>
            <a:off x="3113382" y="4948451"/>
            <a:ext cx="6973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Segoe UI" panose="020B0502040204020203" pitchFamily="34" charset="0"/>
              </a:rPr>
              <a:t>Functions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27085" y="132159"/>
            <a:ext cx="994041" cy="1171179"/>
          </a:xfrm>
          <a:prstGeom prst="rect">
            <a:avLst/>
          </a:prstGeom>
          <a:noFill/>
          <a:ln w="38100">
            <a:solidFill>
              <a:srgbClr val="B22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509912" y="1876119"/>
            <a:ext cx="1208698" cy="15351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821476" y="1582142"/>
            <a:ext cx="2377462" cy="2123084"/>
          </a:xfrm>
          <a:prstGeom prst="rect">
            <a:avLst/>
          </a:prstGeom>
          <a:noFill/>
          <a:ln w="38100">
            <a:solidFill>
              <a:srgbClr val="B22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021126" y="1587066"/>
            <a:ext cx="2377462" cy="2123084"/>
          </a:xfrm>
          <a:prstGeom prst="rect">
            <a:avLst/>
          </a:prstGeom>
          <a:noFill/>
          <a:ln w="38100">
            <a:solidFill>
              <a:srgbClr val="B22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198937" y="3705059"/>
            <a:ext cx="822189" cy="713283"/>
          </a:xfrm>
          <a:prstGeom prst="rect">
            <a:avLst/>
          </a:prstGeom>
          <a:noFill/>
          <a:ln w="38100">
            <a:solidFill>
              <a:srgbClr val="A3C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522540" y="4082115"/>
            <a:ext cx="954086" cy="777223"/>
          </a:xfrm>
          <a:prstGeom prst="rect">
            <a:avLst/>
          </a:prstGeom>
          <a:noFill/>
          <a:ln w="38100">
            <a:solidFill>
              <a:srgbClr val="A3C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821476" y="5432426"/>
            <a:ext cx="5577112" cy="123983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398046" y="1200109"/>
            <a:ext cx="190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West Europe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675314" y="1168598"/>
            <a:ext cx="177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East US 2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7069139" y="2005743"/>
            <a:ext cx="5715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28"/>
            <a:endCxn id="87" idx="45"/>
          </p:cNvCxnSpPr>
          <p:nvPr/>
        </p:nvCxnSpPr>
        <p:spPr>
          <a:xfrm flipH="1" flipV="1">
            <a:off x="2282826" y="3505201"/>
            <a:ext cx="15875" cy="2095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2" idx="4"/>
            <a:endCxn id="38" idx="45"/>
          </p:cNvCxnSpPr>
          <p:nvPr/>
        </p:nvCxnSpPr>
        <p:spPr>
          <a:xfrm flipV="1">
            <a:off x="6894514" y="3505201"/>
            <a:ext cx="33338" cy="2071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/>
          <p:cNvCxnSpPr>
            <a:stCxn id="116" idx="2"/>
            <a:endCxn id="13" idx="2"/>
          </p:cNvCxnSpPr>
          <p:nvPr/>
        </p:nvCxnSpPr>
        <p:spPr>
          <a:xfrm rot="5400000">
            <a:off x="2390379" y="5021660"/>
            <a:ext cx="771526" cy="4468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/>
          <p:cNvCxnSpPr>
            <a:stCxn id="115" idx="2"/>
            <a:endCxn id="116" idx="3"/>
          </p:cNvCxnSpPr>
          <p:nvPr/>
        </p:nvCxnSpPr>
        <p:spPr>
          <a:xfrm rot="5400000">
            <a:off x="4017137" y="3877831"/>
            <a:ext cx="52385" cy="11334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7314302" y="3314380"/>
            <a:ext cx="296345" cy="2246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82" y="2759534"/>
            <a:ext cx="10567447" cy="132556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1A9CB0"/>
                </a:solidFill>
              </a:rPr>
              <a:t>ARM Template Features</a:t>
            </a:r>
            <a:endParaRPr lang="en-US" sz="8000" dirty="0">
              <a:solidFill>
                <a:srgbClr val="1A9C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876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3" y="1997907"/>
            <a:ext cx="4103215" cy="3182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15" y="1997907"/>
            <a:ext cx="3481140" cy="3179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632" y="748815"/>
            <a:ext cx="9965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A9CB0"/>
                </a:solidFill>
              </a:rPr>
              <a:t>Platform Agnostic, many 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15780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556"/>
            <a:ext cx="10658475" cy="7715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25310" y="1795646"/>
            <a:ext cx="8871365" cy="392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2556"/>
            <a:ext cx="8782050" cy="3381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722996"/>
            <a:ext cx="5414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A9CB0"/>
                </a:solidFill>
              </a:rPr>
              <a:t>Secure</a:t>
            </a:r>
            <a:r>
              <a:rPr lang="en-US" sz="2400" b="1" dirty="0">
                <a:solidFill>
                  <a:srgbClr val="1A9CB0"/>
                </a:solidFill>
              </a:rPr>
              <a:t> </a:t>
            </a:r>
            <a:r>
              <a:rPr lang="en-US" sz="4000" b="1" dirty="0">
                <a:solidFill>
                  <a:srgbClr val="1A9CB0"/>
                </a:solidFill>
              </a:rPr>
              <a:t>and</a:t>
            </a:r>
            <a:r>
              <a:rPr lang="en-US" sz="2400" b="1" dirty="0">
                <a:solidFill>
                  <a:srgbClr val="1A9CB0"/>
                </a:solidFill>
              </a:rPr>
              <a:t> </a:t>
            </a:r>
            <a:r>
              <a:rPr lang="en-US" sz="4000" b="1" dirty="0">
                <a:solidFill>
                  <a:srgbClr val="1A9CB0"/>
                </a:solidFill>
              </a:rPr>
              <a:t>customizable</a:t>
            </a:r>
            <a:r>
              <a:rPr lang="en-US" sz="2400" b="1" dirty="0">
                <a:solidFill>
                  <a:srgbClr val="1A9CB0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60366" y="5291527"/>
            <a:ext cx="4293433" cy="885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1" y="2839321"/>
            <a:ext cx="2463312" cy="353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198" y="3402259"/>
            <a:ext cx="8635586" cy="107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198" y="4685475"/>
            <a:ext cx="8782052" cy="298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51" y="1602556"/>
            <a:ext cx="11553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5" y="1408420"/>
            <a:ext cx="5953125" cy="5438775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876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4505" y="700534"/>
            <a:ext cx="7561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A9CB0"/>
                </a:solidFill>
              </a:rPr>
              <a:t>Reusable</a:t>
            </a:r>
            <a:r>
              <a:rPr lang="en-US" sz="2800" b="1" dirty="0">
                <a:solidFill>
                  <a:srgbClr val="1A9CB0"/>
                </a:solidFill>
              </a:rPr>
              <a:t>, </a:t>
            </a:r>
            <a:r>
              <a:rPr lang="en-US" sz="4000" b="1" dirty="0">
                <a:solidFill>
                  <a:srgbClr val="1A9CB0"/>
                </a:solidFill>
              </a:rPr>
              <a:t>idempotent</a:t>
            </a:r>
            <a:r>
              <a:rPr lang="en-US" sz="2800" b="1" dirty="0">
                <a:solidFill>
                  <a:srgbClr val="1A9CB0"/>
                </a:solidFill>
              </a:rPr>
              <a:t> </a:t>
            </a:r>
            <a:r>
              <a:rPr lang="en-US" sz="4000" b="1" dirty="0">
                <a:solidFill>
                  <a:srgbClr val="1A9CB0"/>
                </a:solidFill>
              </a:rPr>
              <a:t>and</a:t>
            </a:r>
            <a:r>
              <a:rPr lang="en-US" sz="2800" b="1" dirty="0">
                <a:solidFill>
                  <a:srgbClr val="1A9CB0"/>
                </a:solidFill>
              </a:rPr>
              <a:t> </a:t>
            </a:r>
            <a:r>
              <a:rPr lang="en-US" sz="4000" b="1" dirty="0">
                <a:solidFill>
                  <a:srgbClr val="1A9CB0"/>
                </a:solidFill>
              </a:rPr>
              <a:t>complex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9273" y="2443397"/>
            <a:ext cx="3676970" cy="269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2327" y="4224215"/>
            <a:ext cx="5278414" cy="2633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A9CB0"/>
                </a:solidFill>
              </a:rPr>
              <a:t>Jenkins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866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/>
          <p:cNvSpPr/>
          <p:nvPr/>
        </p:nvSpPr>
        <p:spPr>
          <a:xfrm rot="16200000">
            <a:off x="1971675" y="3622675"/>
            <a:ext cx="614363" cy="757238"/>
          </a:xfrm>
          <a:prstGeom prst="rightArrow">
            <a:avLst/>
          </a:prstGeom>
          <a:solidFill>
            <a:srgbClr val="A3C644"/>
          </a:solidFill>
          <a:ln>
            <a:solidFill>
              <a:srgbClr val="A3C64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35005" y="3662145"/>
            <a:ext cx="121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into</a:t>
            </a:r>
          </a:p>
          <a:p>
            <a:r>
              <a:rPr lang="en-US" dirty="0"/>
              <a:t>Master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6" y="2886205"/>
            <a:ext cx="847724" cy="1099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809" y="2914780"/>
            <a:ext cx="813485" cy="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D396A-3785-4FC6-A1A3-7B43272FD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D396A-3785-4FC6-A1A3-7B43272FDE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EE299C-7547-423A-BA7E-EF86AAC6C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AEE299C-7547-423A-BA7E-EF86AAC6C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31367 -0.0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25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EFC5B-CE67-4C13-8A65-AA9092BB4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FDEFC5B-CE67-4C13-8A65-AA9092BB43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DDD3B3-860F-4390-9489-E3127E8B8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A9DDD3B3-860F-4390-9489-E3127E8B8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AEF90E-6631-41C7-86C5-9784DB942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1AEF90E-6631-41C7-86C5-9784DB942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BACBC-EE9F-4573-AA6E-F3BFCA971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226BACBC-EE9F-4573-AA6E-F3BFCA971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67 -0.00509 L 0.62539 0.3997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1988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F95E66-5109-42FA-85C8-578343D7B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FF95E66-5109-42FA-85C8-578343D7B6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2B305-4208-4D44-8BE2-DADF41FD0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4CC2B305-4208-4D44-8BE2-DADF41FD0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4F63FE-E2B0-4465-B90B-61286ED2F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E4F63FE-E2B0-4465-B90B-61286ED2F5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07961B-B9C5-4E9F-AAE6-116C0E652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5207961B-B9C5-4E9F-AAE6-116C0E652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00C845-CD05-4009-B53C-1A60C9015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6100C845-CD05-4009-B53C-1A60C9015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A9CB0"/>
                </a:solidFill>
              </a:rPr>
              <a:t>Tests (using Pester)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65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475" y="1085034"/>
            <a:ext cx="3162300" cy="3276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80669" y="1417726"/>
            <a:ext cx="2447424" cy="271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85181" y="2126300"/>
            <a:ext cx="2447424" cy="271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80669" y="3245235"/>
            <a:ext cx="2447424" cy="271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85181" y="3945751"/>
            <a:ext cx="2447424" cy="271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2FAB-B7F9-4B51-A55E-6B6F58B25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7C42FAB-B7F9-4B51-A55E-6B6F58B25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41D82-4C53-4F9E-B3C8-2E43A743F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D141D82-4C53-4F9E-B3C8-2E43A743F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574F3E-A570-4C00-A876-CB09AB71F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EC574F3E-A570-4C00-A876-CB09AB71F8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C86970-A3C8-47D3-973E-FD01D8499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6C86970-A3C8-47D3-973E-FD01D8499C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E9F8D0-960D-458B-BF93-39BBAA5EE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04E9F8D0-960D-458B-BF93-39BBAA5EE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4900F-0370-4754-9B6E-92A1A5ED6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7094900F-0370-4754-9B6E-92A1A5ED6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210</Words>
  <Application>Microsoft Office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Application Overview</vt:lpstr>
      <vt:lpstr>Infrastructure overview</vt:lpstr>
      <vt:lpstr>ARM Template Features</vt:lpstr>
      <vt:lpstr>PowerPoint Presentation</vt:lpstr>
      <vt:lpstr>PowerPoint Presentation</vt:lpstr>
      <vt:lpstr>PowerPoint Presentation</vt:lpstr>
      <vt:lpstr>Jenkins Flow</vt:lpstr>
      <vt:lpstr>Tests (using Pester)</vt:lpstr>
      <vt:lpstr>Links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High Availability PAAS and ARM templates</dc:title>
  <dc:creator>Gleb Boushev</dc:creator>
  <cp:lastModifiedBy>Глеб Боушев</cp:lastModifiedBy>
  <cp:revision>69</cp:revision>
  <dcterms:created xsi:type="dcterms:W3CDTF">2016-10-27T12:53:20Z</dcterms:created>
  <dcterms:modified xsi:type="dcterms:W3CDTF">2016-11-30T10:58:55Z</dcterms:modified>
</cp:coreProperties>
</file>