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F63EF-14DD-4C03-AA8E-2E7E873EC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F7640-E46C-4E66-BDAB-AD2929A1C82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F581CD53-98E0-4E9D-9E82-A9B203972D36}" type="parTrans" cxnId="{132FD3EE-DA36-4B39-90BC-7A7162CDC2F2}">
      <dgm:prSet/>
      <dgm:spPr/>
      <dgm:t>
        <a:bodyPr/>
        <a:lstStyle/>
        <a:p>
          <a:endParaRPr lang="en-US"/>
        </a:p>
      </dgm:t>
    </dgm:pt>
    <dgm:pt modelId="{F8DBDD06-9032-4C8C-931B-C1C86A1187AA}" type="sibTrans" cxnId="{132FD3EE-DA36-4B39-90BC-7A7162CDC2F2}">
      <dgm:prSet/>
      <dgm:spPr/>
      <dgm:t>
        <a:bodyPr/>
        <a:lstStyle/>
        <a:p>
          <a:endParaRPr lang="en-US"/>
        </a:p>
      </dgm:t>
    </dgm:pt>
    <dgm:pt modelId="{4584C337-5101-46DA-98D7-BD8750FD48D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Organize</a:t>
          </a:r>
          <a:endParaRPr lang="en-US" dirty="0"/>
        </a:p>
      </dgm:t>
    </dgm:pt>
    <dgm:pt modelId="{8DBEB3B2-5247-4B2F-971D-4BCBFE7820BC}" type="parTrans" cxnId="{0C0522D8-CAD8-48FA-91E8-FAAD9BCE5580}">
      <dgm:prSet/>
      <dgm:spPr/>
      <dgm:t>
        <a:bodyPr/>
        <a:lstStyle/>
        <a:p>
          <a:endParaRPr lang="en-US"/>
        </a:p>
      </dgm:t>
    </dgm:pt>
    <dgm:pt modelId="{878F0710-0DB0-47A6-8F4A-89A51509DB3D}" type="sibTrans" cxnId="{0C0522D8-CAD8-48FA-91E8-FAAD9BCE5580}">
      <dgm:prSet/>
      <dgm:spPr/>
      <dgm:t>
        <a:bodyPr/>
        <a:lstStyle/>
        <a:p>
          <a:endParaRPr lang="en-US"/>
        </a:p>
      </dgm:t>
    </dgm:pt>
    <dgm:pt modelId="{176235EF-0FEC-4B60-AA21-0B6242203DB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Control Access</a:t>
          </a:r>
          <a:endParaRPr lang="en-US" dirty="0"/>
        </a:p>
      </dgm:t>
    </dgm:pt>
    <dgm:pt modelId="{FFFED9DC-2D95-4155-8173-EFE477996F9E}" type="parTrans" cxnId="{35057339-B155-47CA-ACE4-98A9C2F8DE8E}">
      <dgm:prSet/>
      <dgm:spPr/>
      <dgm:t>
        <a:bodyPr/>
        <a:lstStyle/>
        <a:p>
          <a:endParaRPr lang="en-US"/>
        </a:p>
      </dgm:t>
    </dgm:pt>
    <dgm:pt modelId="{DF273FB0-9C81-454C-A9E3-0FC8F59F946D}" type="sibTrans" cxnId="{35057339-B155-47CA-ACE4-98A9C2F8DE8E}">
      <dgm:prSet/>
      <dgm:spPr/>
      <dgm:t>
        <a:bodyPr/>
        <a:lstStyle/>
        <a:p>
          <a:endParaRPr lang="en-US"/>
        </a:p>
      </dgm:t>
    </dgm:pt>
    <dgm:pt modelId="{93BB3E94-59F2-4E0F-84B3-733A62A94EB9}" type="pres">
      <dgm:prSet presAssocID="{F0BF63EF-14DD-4C03-AA8E-2E7E873EC1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560B75-6422-40D6-8492-808A0B07B941}" type="pres">
      <dgm:prSet presAssocID="{174F7640-E46C-4E66-BDAB-AD2929A1C8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FF56C-B0B0-48F5-ABF1-1B5A1F7319B1}" type="pres">
      <dgm:prSet presAssocID="{F8DBDD06-9032-4C8C-931B-C1C86A1187AA}" presName="sibTrans" presStyleCnt="0"/>
      <dgm:spPr/>
    </dgm:pt>
    <dgm:pt modelId="{2717A73C-6161-433A-BDAE-EE8766BED587}" type="pres">
      <dgm:prSet presAssocID="{4584C337-5101-46DA-98D7-BD8750FD48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D1E4-24E0-4D49-914D-A932722D8E16}" type="pres">
      <dgm:prSet presAssocID="{878F0710-0DB0-47A6-8F4A-89A51509DB3D}" presName="sibTrans" presStyleCnt="0"/>
      <dgm:spPr/>
    </dgm:pt>
    <dgm:pt modelId="{5FC1E5A5-5737-4E25-80DA-1012563B225F}" type="pres">
      <dgm:prSet presAssocID="{176235EF-0FEC-4B60-AA21-0B6242203D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C38BC-610F-4E30-A843-9625E0B47E9E}" type="presOf" srcId="{4584C337-5101-46DA-98D7-BD8750FD48DD}" destId="{2717A73C-6161-433A-BDAE-EE8766BED587}" srcOrd="0" destOrd="0" presId="urn:microsoft.com/office/officeart/2005/8/layout/default"/>
    <dgm:cxn modelId="{03D64CBF-683D-47F2-9082-B311CD7960A3}" type="presOf" srcId="{174F7640-E46C-4E66-BDAB-AD2929A1C82B}" destId="{98560B75-6422-40D6-8492-808A0B07B941}" srcOrd="0" destOrd="0" presId="urn:microsoft.com/office/officeart/2005/8/layout/default"/>
    <dgm:cxn modelId="{D25597BB-90ED-4EE3-B883-52664B27C433}" type="presOf" srcId="{176235EF-0FEC-4B60-AA21-0B6242203DB0}" destId="{5FC1E5A5-5737-4E25-80DA-1012563B225F}" srcOrd="0" destOrd="0" presId="urn:microsoft.com/office/officeart/2005/8/layout/default"/>
    <dgm:cxn modelId="{0C0522D8-CAD8-48FA-91E8-FAAD9BCE5580}" srcId="{F0BF63EF-14DD-4C03-AA8E-2E7E873EC16A}" destId="{4584C337-5101-46DA-98D7-BD8750FD48DD}" srcOrd="1" destOrd="0" parTransId="{8DBEB3B2-5247-4B2F-971D-4BCBFE7820BC}" sibTransId="{878F0710-0DB0-47A6-8F4A-89A51509DB3D}"/>
    <dgm:cxn modelId="{68C49750-AC1F-4C31-98B9-6A416B3D9685}" type="presOf" srcId="{F0BF63EF-14DD-4C03-AA8E-2E7E873EC16A}" destId="{93BB3E94-59F2-4E0F-84B3-733A62A94EB9}" srcOrd="0" destOrd="0" presId="urn:microsoft.com/office/officeart/2005/8/layout/default"/>
    <dgm:cxn modelId="{132FD3EE-DA36-4B39-90BC-7A7162CDC2F2}" srcId="{F0BF63EF-14DD-4C03-AA8E-2E7E873EC16A}" destId="{174F7640-E46C-4E66-BDAB-AD2929A1C82B}" srcOrd="0" destOrd="0" parTransId="{F581CD53-98E0-4E9D-9E82-A9B203972D36}" sibTransId="{F8DBDD06-9032-4C8C-931B-C1C86A1187AA}"/>
    <dgm:cxn modelId="{35057339-B155-47CA-ACE4-98A9C2F8DE8E}" srcId="{F0BF63EF-14DD-4C03-AA8E-2E7E873EC16A}" destId="{176235EF-0FEC-4B60-AA21-0B6242203DB0}" srcOrd="2" destOrd="0" parTransId="{FFFED9DC-2D95-4155-8173-EFE477996F9E}" sibTransId="{DF273FB0-9C81-454C-A9E3-0FC8F59F946D}"/>
    <dgm:cxn modelId="{C4526C24-79C4-46B2-BF82-8E3FF18FD6CD}" type="presParOf" srcId="{93BB3E94-59F2-4E0F-84B3-733A62A94EB9}" destId="{98560B75-6422-40D6-8492-808A0B07B941}" srcOrd="0" destOrd="0" presId="urn:microsoft.com/office/officeart/2005/8/layout/default"/>
    <dgm:cxn modelId="{0AF71B07-0675-47DC-91BF-18E7CCDA0961}" type="presParOf" srcId="{93BB3E94-59F2-4E0F-84B3-733A62A94EB9}" destId="{9C6FF56C-B0B0-48F5-ABF1-1B5A1F7319B1}" srcOrd="1" destOrd="0" presId="urn:microsoft.com/office/officeart/2005/8/layout/default"/>
    <dgm:cxn modelId="{94128FB5-50BD-4F1A-B96B-97AA39008DEF}" type="presParOf" srcId="{93BB3E94-59F2-4E0F-84B3-733A62A94EB9}" destId="{2717A73C-6161-433A-BDAE-EE8766BED587}" srcOrd="2" destOrd="0" presId="urn:microsoft.com/office/officeart/2005/8/layout/default"/>
    <dgm:cxn modelId="{04DC69A5-827E-4306-86FE-905B9F3AC5FA}" type="presParOf" srcId="{93BB3E94-59F2-4E0F-84B3-733A62A94EB9}" destId="{B57BD1E4-24E0-4D49-914D-A932722D8E16}" srcOrd="3" destOrd="0" presId="urn:microsoft.com/office/officeart/2005/8/layout/default"/>
    <dgm:cxn modelId="{D7F21435-6253-48EC-BCA4-1154C09EC5DC}" type="presParOf" srcId="{93BB3E94-59F2-4E0F-84B3-733A62A94EB9}" destId="{5FC1E5A5-5737-4E25-80DA-1012563B22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0CB3-0297-4812-A9DC-1CA1D1D2ED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2286A-CCBD-45AC-81E2-BB3FB8E52D4F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</a:t>
          </a:r>
          <a:endParaRPr lang="en-US" dirty="0"/>
        </a:p>
      </dgm:t>
    </dgm:pt>
    <dgm:pt modelId="{B18BE144-7EB2-4465-9F05-CACF3EECB716}" type="parTrans" cxnId="{B4B3CD10-C203-45E9-A900-E4C2D4056326}">
      <dgm:prSet/>
      <dgm:spPr/>
      <dgm:t>
        <a:bodyPr/>
        <a:lstStyle/>
        <a:p>
          <a:endParaRPr lang="en-US"/>
        </a:p>
      </dgm:t>
    </dgm:pt>
    <dgm:pt modelId="{C1DA18EC-6555-4BC4-944B-30B0CA6D25FD}" type="sibTrans" cxnId="{B4B3CD10-C203-45E9-A900-E4C2D4056326}">
      <dgm:prSet/>
      <dgm:spPr/>
      <dgm:t>
        <a:bodyPr/>
        <a:lstStyle/>
        <a:p>
          <a:endParaRPr lang="en-US"/>
        </a:p>
      </dgm:t>
    </dgm:pt>
    <dgm:pt modelId="{28E3430E-D348-43D8-98F0-B0B685997FE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Group</a:t>
          </a:r>
          <a:endParaRPr lang="en-US" dirty="0"/>
        </a:p>
      </dgm:t>
    </dgm:pt>
    <dgm:pt modelId="{7E3D692A-5975-4E45-8440-45CC1DEFE88B}" type="parTrans" cxnId="{4AD50D31-18EB-48B9-8F72-5BED9ACB1F25}">
      <dgm:prSet/>
      <dgm:spPr/>
      <dgm:t>
        <a:bodyPr/>
        <a:lstStyle/>
        <a:p>
          <a:endParaRPr lang="en-US"/>
        </a:p>
      </dgm:t>
    </dgm:pt>
    <dgm:pt modelId="{FDEE5EE1-6DC4-4AFA-9561-46A8AA32B423}" type="sibTrans" cxnId="{4AD50D31-18EB-48B9-8F72-5BED9ACB1F25}">
      <dgm:prSet/>
      <dgm:spPr/>
      <dgm:t>
        <a:bodyPr/>
        <a:lstStyle/>
        <a:p>
          <a:endParaRPr lang="en-US"/>
        </a:p>
      </dgm:t>
    </dgm:pt>
    <dgm:pt modelId="{B7D75FA2-D9B1-4931-8079-ADB6E5980443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Provider</a:t>
          </a:r>
          <a:endParaRPr lang="en-US" dirty="0"/>
        </a:p>
      </dgm:t>
    </dgm:pt>
    <dgm:pt modelId="{9863CE90-CDF8-49EE-9D5E-B95B74A408EF}" type="parTrans" cxnId="{8171F8D0-62B9-439F-AB33-FDCBAB1B8D51}">
      <dgm:prSet/>
      <dgm:spPr/>
      <dgm:t>
        <a:bodyPr/>
        <a:lstStyle/>
        <a:p>
          <a:endParaRPr lang="en-US"/>
        </a:p>
      </dgm:t>
    </dgm:pt>
    <dgm:pt modelId="{12DD84ED-A954-4BC0-9720-8C226256F648}" type="sibTrans" cxnId="{8171F8D0-62B9-439F-AB33-FDCBAB1B8D51}">
      <dgm:prSet/>
      <dgm:spPr/>
      <dgm:t>
        <a:bodyPr/>
        <a:lstStyle/>
        <a:p>
          <a:endParaRPr lang="en-US"/>
        </a:p>
      </dgm:t>
    </dgm:pt>
    <dgm:pt modelId="{3E18C9D5-17F0-4A42-B625-5A59BEF6D8E8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Resource Manager Template</a:t>
          </a:r>
          <a:endParaRPr lang="en-US" dirty="0"/>
        </a:p>
      </dgm:t>
    </dgm:pt>
    <dgm:pt modelId="{4F30123A-A8A5-42A8-BB1E-E8D715474AEF}" type="parTrans" cxnId="{34EC55E5-861C-4561-A1D1-07C53EAA207D}">
      <dgm:prSet/>
      <dgm:spPr/>
      <dgm:t>
        <a:bodyPr/>
        <a:lstStyle/>
        <a:p>
          <a:endParaRPr lang="en-US"/>
        </a:p>
      </dgm:t>
    </dgm:pt>
    <dgm:pt modelId="{35C2DBD1-0F46-420C-B7B1-A7F7760CC77A}" type="sibTrans" cxnId="{34EC55E5-861C-4561-A1D1-07C53EAA207D}">
      <dgm:prSet/>
      <dgm:spPr/>
      <dgm:t>
        <a:bodyPr/>
        <a:lstStyle/>
        <a:p>
          <a:endParaRPr lang="en-US"/>
        </a:p>
      </dgm:t>
    </dgm:pt>
    <dgm:pt modelId="{D19009C1-677E-44D2-A07F-731ECF0F898E}" type="pres">
      <dgm:prSet presAssocID="{C05B0CB3-0297-4812-A9DC-1CA1D1D2ED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0D593-5770-4B7A-9570-319B372F5240}" type="pres">
      <dgm:prSet presAssocID="{4F42286A-CCBD-45AC-81E2-BB3FB8E52D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3188-66DC-470F-983C-288FA2AA7832}" type="pres">
      <dgm:prSet presAssocID="{C1DA18EC-6555-4BC4-944B-30B0CA6D25FD}" presName="sibTrans" presStyleCnt="0"/>
      <dgm:spPr/>
    </dgm:pt>
    <dgm:pt modelId="{BE6EDCAA-D067-41B3-9E33-2CF8B0B10AA0}" type="pres">
      <dgm:prSet presAssocID="{28E3430E-D348-43D8-98F0-B0B685997F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B5968-7E8C-4083-9671-988143C87716}" type="pres">
      <dgm:prSet presAssocID="{FDEE5EE1-6DC4-4AFA-9561-46A8AA32B423}" presName="sibTrans" presStyleCnt="0"/>
      <dgm:spPr/>
    </dgm:pt>
    <dgm:pt modelId="{D00D7559-E4D1-464D-AF94-11EA90CDF18D}" type="pres">
      <dgm:prSet presAssocID="{B7D75FA2-D9B1-4931-8079-ADB6E598044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3D9B-B310-4245-832D-61C87C2EFBCF}" type="pres">
      <dgm:prSet presAssocID="{12DD84ED-A954-4BC0-9720-8C226256F648}" presName="sibTrans" presStyleCnt="0"/>
      <dgm:spPr/>
    </dgm:pt>
    <dgm:pt modelId="{1CF8A27B-F363-45A6-8D1F-FCD58E4AE33D}" type="pres">
      <dgm:prSet presAssocID="{3E18C9D5-17F0-4A42-B625-5A59BEF6D8E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D50D31-18EB-48B9-8F72-5BED9ACB1F25}" srcId="{C05B0CB3-0297-4812-A9DC-1CA1D1D2EDDA}" destId="{28E3430E-D348-43D8-98F0-B0B685997FED}" srcOrd="1" destOrd="0" parTransId="{7E3D692A-5975-4E45-8440-45CC1DEFE88B}" sibTransId="{FDEE5EE1-6DC4-4AFA-9561-46A8AA32B423}"/>
    <dgm:cxn modelId="{FAD6E208-C1A6-4A97-84FD-967805B9F8F1}" type="presOf" srcId="{C05B0CB3-0297-4812-A9DC-1CA1D1D2EDDA}" destId="{D19009C1-677E-44D2-A07F-731ECF0F898E}" srcOrd="0" destOrd="0" presId="urn:microsoft.com/office/officeart/2005/8/layout/default"/>
    <dgm:cxn modelId="{5675AF06-7B9E-4CB9-9A37-A08B19791937}" type="presOf" srcId="{3E18C9D5-17F0-4A42-B625-5A59BEF6D8E8}" destId="{1CF8A27B-F363-45A6-8D1F-FCD58E4AE33D}" srcOrd="0" destOrd="0" presId="urn:microsoft.com/office/officeart/2005/8/layout/default"/>
    <dgm:cxn modelId="{D80CEAD6-7569-4636-B794-89E34F50B289}" type="presOf" srcId="{B7D75FA2-D9B1-4931-8079-ADB6E5980443}" destId="{D00D7559-E4D1-464D-AF94-11EA90CDF18D}" srcOrd="0" destOrd="0" presId="urn:microsoft.com/office/officeart/2005/8/layout/default"/>
    <dgm:cxn modelId="{34EC55E5-861C-4561-A1D1-07C53EAA207D}" srcId="{C05B0CB3-0297-4812-A9DC-1CA1D1D2EDDA}" destId="{3E18C9D5-17F0-4A42-B625-5A59BEF6D8E8}" srcOrd="3" destOrd="0" parTransId="{4F30123A-A8A5-42A8-BB1E-E8D715474AEF}" sibTransId="{35C2DBD1-0F46-420C-B7B1-A7F7760CC77A}"/>
    <dgm:cxn modelId="{292A10C7-5892-4FE1-A2E9-0B0E970D5D29}" type="presOf" srcId="{4F42286A-CCBD-45AC-81E2-BB3FB8E52D4F}" destId="{3830D593-5770-4B7A-9570-319B372F5240}" srcOrd="0" destOrd="0" presId="urn:microsoft.com/office/officeart/2005/8/layout/default"/>
    <dgm:cxn modelId="{2988F1DF-87D8-4779-8204-06179968D240}" type="presOf" srcId="{28E3430E-D348-43D8-98F0-B0B685997FED}" destId="{BE6EDCAA-D067-41B3-9E33-2CF8B0B10AA0}" srcOrd="0" destOrd="0" presId="urn:microsoft.com/office/officeart/2005/8/layout/default"/>
    <dgm:cxn modelId="{B4B3CD10-C203-45E9-A900-E4C2D4056326}" srcId="{C05B0CB3-0297-4812-A9DC-1CA1D1D2EDDA}" destId="{4F42286A-CCBD-45AC-81E2-BB3FB8E52D4F}" srcOrd="0" destOrd="0" parTransId="{B18BE144-7EB2-4465-9F05-CACF3EECB716}" sibTransId="{C1DA18EC-6555-4BC4-944B-30B0CA6D25FD}"/>
    <dgm:cxn modelId="{8171F8D0-62B9-439F-AB33-FDCBAB1B8D51}" srcId="{C05B0CB3-0297-4812-A9DC-1CA1D1D2EDDA}" destId="{B7D75FA2-D9B1-4931-8079-ADB6E5980443}" srcOrd="2" destOrd="0" parTransId="{9863CE90-CDF8-49EE-9D5E-B95B74A408EF}" sibTransId="{12DD84ED-A954-4BC0-9720-8C226256F648}"/>
    <dgm:cxn modelId="{D91D52D4-98F8-4021-928E-C5E43B0C0B1C}" type="presParOf" srcId="{D19009C1-677E-44D2-A07F-731ECF0F898E}" destId="{3830D593-5770-4B7A-9570-319B372F5240}" srcOrd="0" destOrd="0" presId="urn:microsoft.com/office/officeart/2005/8/layout/default"/>
    <dgm:cxn modelId="{ADE4C970-1DE3-4C65-988C-9135D1844D0F}" type="presParOf" srcId="{D19009C1-677E-44D2-A07F-731ECF0F898E}" destId="{40F73188-66DC-470F-983C-288FA2AA7832}" srcOrd="1" destOrd="0" presId="urn:microsoft.com/office/officeart/2005/8/layout/default"/>
    <dgm:cxn modelId="{1BDCB7E7-90C7-4964-A935-5F913E280281}" type="presParOf" srcId="{D19009C1-677E-44D2-A07F-731ECF0F898E}" destId="{BE6EDCAA-D067-41B3-9E33-2CF8B0B10AA0}" srcOrd="2" destOrd="0" presId="urn:microsoft.com/office/officeart/2005/8/layout/default"/>
    <dgm:cxn modelId="{183D72A4-1F24-4EF3-91C8-6D282441A51E}" type="presParOf" srcId="{D19009C1-677E-44D2-A07F-731ECF0F898E}" destId="{37EB5968-7E8C-4083-9671-988143C87716}" srcOrd="3" destOrd="0" presId="urn:microsoft.com/office/officeart/2005/8/layout/default"/>
    <dgm:cxn modelId="{CA45356C-AF69-4705-8E62-D7049EE00E29}" type="presParOf" srcId="{D19009C1-677E-44D2-A07F-731ECF0F898E}" destId="{D00D7559-E4D1-464D-AF94-11EA90CDF18D}" srcOrd="4" destOrd="0" presId="urn:microsoft.com/office/officeart/2005/8/layout/default"/>
    <dgm:cxn modelId="{664FF48E-276E-47A3-98F1-CA9077A8DE00}" type="presParOf" srcId="{D19009C1-677E-44D2-A07F-731ECF0F898E}" destId="{13C63D9B-B310-4245-832D-61C87C2EFBCF}" srcOrd="5" destOrd="0" presId="urn:microsoft.com/office/officeart/2005/8/layout/default"/>
    <dgm:cxn modelId="{3A484EBC-2A36-4FBD-B7D6-0B0B2CEEABC2}" type="presParOf" srcId="{D19009C1-677E-44D2-A07F-731ECF0F898E}" destId="{1CF8A27B-F363-45A6-8D1F-FCD58E4AE33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BC228-5BCA-4EC8-81BC-B1F2595E0E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F2BE6-FAB5-49AE-986E-40CCA0EE1BD0}" type="pres">
      <dgm:prSet presAssocID="{A29BC228-5BCA-4EC8-81BC-B1F2595E0E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1809B2BE-6979-48D1-9072-D0DEA9E8BABA}" type="presOf" srcId="{A29BC228-5BCA-4EC8-81BC-B1F2595E0E02}" destId="{8B2F2BE6-FAB5-49AE-986E-40CCA0EE1BD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EFFA4-FE40-450B-96B9-1DBB255344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B34E6-2CF0-48A7-B592-3B4046E393C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Scattered</a:t>
          </a:r>
          <a:endParaRPr lang="en-US" dirty="0"/>
        </a:p>
      </dgm:t>
    </dgm:pt>
    <dgm:pt modelId="{20E87788-CECA-48F7-A0A2-1EB18E5744A6}" type="parTrans" cxnId="{09932D16-7459-4FF0-8DE7-2952D27A1BAF}">
      <dgm:prSet/>
      <dgm:spPr/>
      <dgm:t>
        <a:bodyPr/>
        <a:lstStyle/>
        <a:p>
          <a:endParaRPr lang="en-US"/>
        </a:p>
      </dgm:t>
    </dgm:pt>
    <dgm:pt modelId="{C75ABA35-6305-40B1-A089-3C8DC0C122E9}" type="sibTrans" cxnId="{09932D16-7459-4FF0-8DE7-2952D27A1BAF}">
      <dgm:prSet/>
      <dgm:spPr/>
      <dgm:t>
        <a:bodyPr/>
        <a:lstStyle/>
        <a:p>
          <a:endParaRPr lang="en-US"/>
        </a:p>
      </dgm:t>
    </dgm:pt>
    <dgm:pt modelId="{3C389220-3447-4055-AE53-E21FFB00807A}">
      <dgm:prSet phldrT="[Text]"/>
      <dgm:spPr/>
      <dgm:t>
        <a:bodyPr/>
        <a:lstStyle/>
        <a:p>
          <a:r>
            <a:rPr lang="en-US" dirty="0" smtClean="0"/>
            <a:t>Portal</a:t>
          </a:r>
          <a:endParaRPr lang="en-US" dirty="0"/>
        </a:p>
      </dgm:t>
    </dgm:pt>
    <dgm:pt modelId="{BE1D25B2-B9ED-4AD2-8498-3B28F10BA408}" type="parTrans" cxnId="{FD8DEEEA-8AC1-4781-ADEC-E5F9CAB6D78C}">
      <dgm:prSet/>
      <dgm:spPr/>
      <dgm:t>
        <a:bodyPr/>
        <a:lstStyle/>
        <a:p>
          <a:endParaRPr lang="en-US"/>
        </a:p>
      </dgm:t>
    </dgm:pt>
    <dgm:pt modelId="{79A98D1C-6EED-4782-A044-904C0E557E5A}" type="sibTrans" cxnId="{FD8DEEEA-8AC1-4781-ADEC-E5F9CAB6D78C}">
      <dgm:prSet/>
      <dgm:spPr/>
      <dgm:t>
        <a:bodyPr/>
        <a:lstStyle/>
        <a:p>
          <a:endParaRPr lang="en-US"/>
        </a:p>
      </dgm:t>
    </dgm:pt>
    <dgm:pt modelId="{16DC9904-C6D1-429C-807F-9B303FE8DD72}">
      <dgm:prSet phldrT="[Text]"/>
      <dgm:spPr/>
      <dgm:t>
        <a:bodyPr/>
        <a:lstStyle/>
        <a:p>
          <a:r>
            <a:rPr lang="en-US" dirty="0" err="1" smtClean="0"/>
            <a:t>Powershell</a:t>
          </a:r>
          <a:endParaRPr lang="en-US" dirty="0"/>
        </a:p>
      </dgm:t>
    </dgm:pt>
    <dgm:pt modelId="{7A71593E-A726-4A43-A96E-1CE1F1FD35B6}" type="parTrans" cxnId="{39A810C0-95B5-4DCA-8EA0-CF50B7439868}">
      <dgm:prSet/>
      <dgm:spPr/>
      <dgm:t>
        <a:bodyPr/>
        <a:lstStyle/>
        <a:p>
          <a:endParaRPr lang="en-US"/>
        </a:p>
      </dgm:t>
    </dgm:pt>
    <dgm:pt modelId="{772F5F2B-9EA0-4A7D-8AC5-542A08229EE5}" type="sibTrans" cxnId="{39A810C0-95B5-4DCA-8EA0-CF50B7439868}">
      <dgm:prSet/>
      <dgm:spPr/>
      <dgm:t>
        <a:bodyPr/>
        <a:lstStyle/>
        <a:p>
          <a:endParaRPr lang="en-US"/>
        </a:p>
      </dgm:t>
    </dgm:pt>
    <dgm:pt modelId="{5D82481F-3914-42BE-B9B9-A31ACD1192F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809FE929-E760-4E4F-B79D-DCE68A5BF964}" type="parTrans" cxnId="{4BEDB43B-0955-4D9C-BFB7-BAC60E7BD28F}">
      <dgm:prSet/>
      <dgm:spPr/>
      <dgm:t>
        <a:bodyPr/>
        <a:lstStyle/>
        <a:p>
          <a:endParaRPr lang="en-US"/>
        </a:p>
      </dgm:t>
    </dgm:pt>
    <dgm:pt modelId="{CA0F4FA6-A613-4A12-9A06-07226EB36092}" type="sibTrans" cxnId="{4BEDB43B-0955-4D9C-BFB7-BAC60E7BD28F}">
      <dgm:prSet/>
      <dgm:spPr/>
      <dgm:t>
        <a:bodyPr/>
        <a:lstStyle/>
        <a:p>
          <a:endParaRPr lang="en-US"/>
        </a:p>
      </dgm:t>
    </dgm:pt>
    <dgm:pt modelId="{730957B8-CA2B-492B-AD89-339DE32DC72E}">
      <dgm:prSet phldrT="[Text]"/>
      <dgm:spPr/>
      <dgm:t>
        <a:bodyPr/>
        <a:lstStyle/>
        <a:p>
          <a:r>
            <a:rPr lang="en-US" dirty="0" smtClean="0"/>
            <a:t>Inconsistent Documentation</a:t>
          </a:r>
          <a:endParaRPr lang="en-US" dirty="0"/>
        </a:p>
      </dgm:t>
    </dgm:pt>
    <dgm:pt modelId="{25552C21-6ED4-4504-8F89-62EAA816FDA1}" type="parTrans" cxnId="{E9765B21-E48D-42D8-9286-82BC2BCBFFD8}">
      <dgm:prSet/>
      <dgm:spPr/>
      <dgm:t>
        <a:bodyPr/>
        <a:lstStyle/>
        <a:p>
          <a:endParaRPr lang="en-US"/>
        </a:p>
      </dgm:t>
    </dgm:pt>
    <dgm:pt modelId="{8E3BCEA8-106E-4B0B-8A99-1677C8A94D52}" type="sibTrans" cxnId="{E9765B21-E48D-42D8-9286-82BC2BCBFFD8}">
      <dgm:prSet/>
      <dgm:spPr/>
      <dgm:t>
        <a:bodyPr/>
        <a:lstStyle/>
        <a:p>
          <a:endParaRPr lang="en-US"/>
        </a:p>
      </dgm:t>
    </dgm:pt>
    <dgm:pt modelId="{502FC8D5-5A2C-4A6B-9A7B-236760EE7A9B}">
      <dgm:prSet phldrT="[Text]"/>
      <dgm:spPr/>
      <dgm:t>
        <a:bodyPr/>
        <a:lstStyle/>
        <a:p>
          <a:r>
            <a:rPr lang="en-US" dirty="0" smtClean="0"/>
            <a:t>Documentation by examples</a:t>
          </a:r>
          <a:endParaRPr lang="en-US" dirty="0"/>
        </a:p>
      </dgm:t>
    </dgm:pt>
    <dgm:pt modelId="{83D6952D-F39B-4A84-8F0F-70FAF4FC2E76}" type="parTrans" cxnId="{A740C14A-CE27-4BDC-B707-584BE0CAD9F7}">
      <dgm:prSet/>
      <dgm:spPr/>
      <dgm:t>
        <a:bodyPr/>
        <a:lstStyle/>
        <a:p>
          <a:endParaRPr lang="en-US"/>
        </a:p>
      </dgm:t>
    </dgm:pt>
    <dgm:pt modelId="{1EB272F0-6374-4742-9DF3-A71B5199F3CA}" type="sibTrans" cxnId="{A740C14A-CE27-4BDC-B707-584BE0CAD9F7}">
      <dgm:prSet/>
      <dgm:spPr/>
      <dgm:t>
        <a:bodyPr/>
        <a:lstStyle/>
        <a:p>
          <a:endParaRPr lang="en-US"/>
        </a:p>
      </dgm:t>
    </dgm:pt>
    <dgm:pt modelId="{CF8A4034-4450-4D3A-B4A6-DCCF32184EC5}">
      <dgm:prSet phldrT="[Text]"/>
      <dgm:spPr/>
      <dgm:t>
        <a:bodyPr/>
        <a:lstStyle/>
        <a:p>
          <a:r>
            <a:rPr lang="en-US" dirty="0" smtClean="0"/>
            <a:t>Azure </a:t>
          </a:r>
          <a:r>
            <a:rPr lang="en-US" dirty="0" err="1" smtClean="0"/>
            <a:t>Xplat</a:t>
          </a:r>
          <a:r>
            <a:rPr lang="en-US" dirty="0" smtClean="0"/>
            <a:t> </a:t>
          </a:r>
          <a:r>
            <a:rPr lang="en-US" dirty="0" err="1" smtClean="0"/>
            <a:t>Cli</a:t>
          </a:r>
          <a:endParaRPr lang="en-US" dirty="0"/>
        </a:p>
      </dgm:t>
    </dgm:pt>
    <dgm:pt modelId="{D2EEF935-2062-42B4-AA00-15064D4BAC92}" type="parTrans" cxnId="{AAC8A958-85B7-4173-B9A7-C7FB4536FAE1}">
      <dgm:prSet/>
      <dgm:spPr/>
      <dgm:t>
        <a:bodyPr/>
        <a:lstStyle/>
        <a:p>
          <a:endParaRPr lang="en-US"/>
        </a:p>
      </dgm:t>
    </dgm:pt>
    <dgm:pt modelId="{9C21DBDC-D399-418B-8CC0-BDD11C61CFCF}" type="sibTrans" cxnId="{AAC8A958-85B7-4173-B9A7-C7FB4536FAE1}">
      <dgm:prSet/>
      <dgm:spPr/>
      <dgm:t>
        <a:bodyPr/>
        <a:lstStyle/>
        <a:p>
          <a:endParaRPr lang="en-US"/>
        </a:p>
      </dgm:t>
    </dgm:pt>
    <dgm:pt modelId="{489EA911-A6A8-4CE2-801E-2CA2EC051854}">
      <dgm:prSet phldrT="[Text]"/>
      <dgm:spPr/>
      <dgm:t>
        <a:bodyPr/>
        <a:lstStyle/>
        <a:p>
          <a:r>
            <a:rPr lang="en-US" dirty="0" smtClean="0"/>
            <a:t>Azure Python </a:t>
          </a:r>
          <a:r>
            <a:rPr lang="en-US" dirty="0" err="1" smtClean="0"/>
            <a:t>Cli</a:t>
          </a:r>
          <a:endParaRPr lang="en-US" dirty="0"/>
        </a:p>
      </dgm:t>
    </dgm:pt>
    <dgm:pt modelId="{CB3B6817-9695-4005-B586-F4C348BFDACC}" type="parTrans" cxnId="{325BC383-CFED-45F9-84AE-7B77596DA371}">
      <dgm:prSet/>
      <dgm:spPr/>
      <dgm:t>
        <a:bodyPr/>
        <a:lstStyle/>
        <a:p>
          <a:endParaRPr lang="en-US"/>
        </a:p>
      </dgm:t>
    </dgm:pt>
    <dgm:pt modelId="{B2FBC430-FF00-4058-9894-9D1AF4F5A951}" type="sibTrans" cxnId="{325BC383-CFED-45F9-84AE-7B77596DA371}">
      <dgm:prSet/>
      <dgm:spPr/>
      <dgm:t>
        <a:bodyPr/>
        <a:lstStyle/>
        <a:p>
          <a:endParaRPr lang="en-US"/>
        </a:p>
      </dgm:t>
    </dgm:pt>
    <dgm:pt modelId="{C78B6FE6-ABA9-4430-BBDE-493FB7FC4E3E}">
      <dgm:prSet phldrT="[Text]"/>
      <dgm:spPr/>
      <dgm:t>
        <a:bodyPr/>
        <a:lstStyle/>
        <a:p>
          <a:r>
            <a:rPr lang="en-US" dirty="0" smtClean="0"/>
            <a:t>Python\.NET\Java Ruby\Node.js\PHP SDK</a:t>
          </a:r>
          <a:endParaRPr lang="en-US" dirty="0"/>
        </a:p>
      </dgm:t>
    </dgm:pt>
    <dgm:pt modelId="{3693ED49-E39F-453E-B0D5-4B8B3B18BF2F}" type="parTrans" cxnId="{8B56650A-C834-4189-A60F-1BE94E5906D5}">
      <dgm:prSet/>
      <dgm:spPr/>
      <dgm:t>
        <a:bodyPr/>
        <a:lstStyle/>
        <a:p>
          <a:endParaRPr lang="en-US"/>
        </a:p>
      </dgm:t>
    </dgm:pt>
    <dgm:pt modelId="{7BA00D2B-7A85-4D79-9F57-4B3B1A1C3664}" type="sibTrans" cxnId="{8B56650A-C834-4189-A60F-1BE94E5906D5}">
      <dgm:prSet/>
      <dgm:spPr/>
      <dgm:t>
        <a:bodyPr/>
        <a:lstStyle/>
        <a:p>
          <a:endParaRPr lang="en-US"/>
        </a:p>
      </dgm:t>
    </dgm:pt>
    <dgm:pt modelId="{2B97B915-9147-4D5C-B292-46918AA97303}">
      <dgm:prSet phldrT="[Text]"/>
      <dgm:spPr/>
      <dgm:t>
        <a:bodyPr/>
        <a:lstStyle/>
        <a:p>
          <a:r>
            <a:rPr lang="en-US" dirty="0" smtClean="0"/>
            <a:t>Rest API calls</a:t>
          </a:r>
          <a:endParaRPr lang="en-US" dirty="0"/>
        </a:p>
      </dgm:t>
    </dgm:pt>
    <dgm:pt modelId="{3D23A046-21C8-40B3-BE0D-0115E1F58186}" type="parTrans" cxnId="{E3A42B84-10CF-431D-B115-D350FFA22F06}">
      <dgm:prSet/>
      <dgm:spPr/>
      <dgm:t>
        <a:bodyPr/>
        <a:lstStyle/>
        <a:p>
          <a:endParaRPr lang="en-US"/>
        </a:p>
      </dgm:t>
    </dgm:pt>
    <dgm:pt modelId="{A354E93A-4CFD-4857-A48A-25D83E11DBC6}" type="sibTrans" cxnId="{E3A42B84-10CF-431D-B115-D350FFA22F06}">
      <dgm:prSet/>
      <dgm:spPr/>
      <dgm:t>
        <a:bodyPr/>
        <a:lstStyle/>
        <a:p>
          <a:endParaRPr lang="en-US"/>
        </a:p>
      </dgm:t>
    </dgm:pt>
    <dgm:pt modelId="{55CFDD2C-5777-44EE-9D95-1BCB97743F50}">
      <dgm:prSet phldrT="[Text]"/>
      <dgm:spPr/>
      <dgm:t>
        <a:bodyPr/>
        <a:lstStyle/>
        <a:p>
          <a:r>
            <a:rPr lang="en-US" dirty="0" err="1" smtClean="0"/>
            <a:t>etc</a:t>
          </a:r>
          <a:endParaRPr lang="en-US" dirty="0"/>
        </a:p>
      </dgm:t>
    </dgm:pt>
    <dgm:pt modelId="{7614AA06-83DD-4A60-8A5B-D486DE9B3EE1}" type="parTrans" cxnId="{A02A1DD6-E654-4F8D-85D7-74E70F913C26}">
      <dgm:prSet/>
      <dgm:spPr/>
      <dgm:t>
        <a:bodyPr/>
        <a:lstStyle/>
        <a:p>
          <a:endParaRPr lang="en-US"/>
        </a:p>
      </dgm:t>
    </dgm:pt>
    <dgm:pt modelId="{FE92E73A-6B40-44C7-AF6C-3523D60E4E91}" type="sibTrans" cxnId="{A02A1DD6-E654-4F8D-85D7-74E70F913C26}">
      <dgm:prSet/>
      <dgm:spPr/>
      <dgm:t>
        <a:bodyPr/>
        <a:lstStyle/>
        <a:p>
          <a:endParaRPr lang="en-US"/>
        </a:p>
      </dgm:t>
    </dgm:pt>
    <dgm:pt modelId="{D5470E12-4E97-40CF-BD40-28CF8A448A63}">
      <dgm:prSet phldrT="[Text]"/>
      <dgm:spPr/>
      <dgm:t>
        <a:bodyPr/>
        <a:lstStyle/>
        <a:p>
          <a:r>
            <a:rPr lang="en-US" dirty="0" err="1" smtClean="0"/>
            <a:t>Scarse</a:t>
          </a:r>
          <a:r>
            <a:rPr lang="en-US" dirty="0" smtClean="0"/>
            <a:t> documentation (apart from Microsoft stuff)</a:t>
          </a:r>
          <a:endParaRPr lang="en-US" dirty="0"/>
        </a:p>
      </dgm:t>
    </dgm:pt>
    <dgm:pt modelId="{7E3D917E-35F4-4161-AD99-E7710DA3189A}" type="parTrans" cxnId="{DB2CF4E8-FE81-4A2C-9AAB-275E4E85A07F}">
      <dgm:prSet/>
      <dgm:spPr/>
      <dgm:t>
        <a:bodyPr/>
        <a:lstStyle/>
        <a:p>
          <a:endParaRPr lang="en-US"/>
        </a:p>
      </dgm:t>
    </dgm:pt>
    <dgm:pt modelId="{6B2B98F2-E9B5-44A6-A45C-A6674D351C03}" type="sibTrans" cxnId="{DB2CF4E8-FE81-4A2C-9AAB-275E4E85A07F}">
      <dgm:prSet/>
      <dgm:spPr/>
      <dgm:t>
        <a:bodyPr/>
        <a:lstStyle/>
        <a:p>
          <a:endParaRPr lang="en-US"/>
        </a:p>
      </dgm:t>
    </dgm:pt>
    <dgm:pt modelId="{E9F0F202-D350-4FAC-B869-0E19C3DDD833}">
      <dgm:prSet phldrT="[Text]"/>
      <dgm:spPr/>
      <dgm:t>
        <a:bodyPr/>
        <a:lstStyle/>
        <a:p>
          <a:r>
            <a:rPr lang="en-US" dirty="0" smtClean="0"/>
            <a:t>Almost no free support</a:t>
          </a:r>
          <a:endParaRPr lang="en-US" dirty="0"/>
        </a:p>
      </dgm:t>
    </dgm:pt>
    <dgm:pt modelId="{14A76466-D430-4130-B820-812C3169F0FA}" type="parTrans" cxnId="{AD581198-C390-46E0-8DCB-D33073F17D52}">
      <dgm:prSet/>
      <dgm:spPr/>
      <dgm:t>
        <a:bodyPr/>
        <a:lstStyle/>
        <a:p>
          <a:endParaRPr lang="en-US"/>
        </a:p>
      </dgm:t>
    </dgm:pt>
    <dgm:pt modelId="{8C0B532C-032B-429F-ABB8-F5CAAA347846}" type="sibTrans" cxnId="{AD581198-C390-46E0-8DCB-D33073F17D52}">
      <dgm:prSet/>
      <dgm:spPr/>
      <dgm:t>
        <a:bodyPr/>
        <a:lstStyle/>
        <a:p>
          <a:endParaRPr lang="en-US"/>
        </a:p>
      </dgm:t>
    </dgm:pt>
    <dgm:pt modelId="{84C7CB39-31B5-4F5F-A053-9B8C5B3E15B2}" type="pres">
      <dgm:prSet presAssocID="{381EFFA4-FE40-450B-96B9-1DBB255344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B4EA4-AC15-4EFD-9620-B04536B7B22F}" type="pres">
      <dgm:prSet presAssocID="{F83B34E6-2CF0-48A7-B592-3B4046E393CF}" presName="composite" presStyleCnt="0"/>
      <dgm:spPr/>
    </dgm:pt>
    <dgm:pt modelId="{2431EA2F-7208-4952-987D-C2A42BF2136C}" type="pres">
      <dgm:prSet presAssocID="{F83B34E6-2CF0-48A7-B592-3B4046E393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124D1-2A53-4B8B-B8CB-433F7F20285F}" type="pres">
      <dgm:prSet presAssocID="{F83B34E6-2CF0-48A7-B592-3B4046E393C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CE3EE-D56C-45BA-9ECE-FC08E3684523}" type="pres">
      <dgm:prSet presAssocID="{C75ABA35-6305-40B1-A089-3C8DC0C122E9}" presName="space" presStyleCnt="0"/>
      <dgm:spPr/>
    </dgm:pt>
    <dgm:pt modelId="{EA9AFFD9-1EA3-456F-A1E7-632F958CF2AE}" type="pres">
      <dgm:prSet presAssocID="{5D82481F-3914-42BE-B9B9-A31ACD1192FC}" presName="composite" presStyleCnt="0"/>
      <dgm:spPr/>
    </dgm:pt>
    <dgm:pt modelId="{E9E4F92D-ACA6-47B3-B414-F779CC3654FE}" type="pres">
      <dgm:prSet presAssocID="{5D82481F-3914-42BE-B9B9-A31ACD1192F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0CB85-46C3-40A7-B195-85F1B800D676}" type="pres">
      <dgm:prSet presAssocID="{5D82481F-3914-42BE-B9B9-A31ACD1192FC}" presName="desTx" presStyleLbl="alignAccFollowNode1" presStyleIdx="1" presStyleCnt="2" custLinFactNeighborX="-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67735-B749-4208-99F3-E08CFE53DAEA}" type="presOf" srcId="{55CFDD2C-5777-44EE-9D95-1BCB97743F50}" destId="{FF0124D1-2A53-4B8B-B8CB-433F7F20285F}" srcOrd="0" destOrd="6" presId="urn:microsoft.com/office/officeart/2005/8/layout/hList1"/>
    <dgm:cxn modelId="{1A610459-54AF-4189-836A-BE1236ABE6B4}" type="presOf" srcId="{5D82481F-3914-42BE-B9B9-A31ACD1192FC}" destId="{E9E4F92D-ACA6-47B3-B414-F779CC3654FE}" srcOrd="0" destOrd="0" presId="urn:microsoft.com/office/officeart/2005/8/layout/hList1"/>
    <dgm:cxn modelId="{4BEDB43B-0955-4D9C-BFB7-BAC60E7BD28F}" srcId="{381EFFA4-FE40-450B-96B9-1DBB2553445B}" destId="{5D82481F-3914-42BE-B9B9-A31ACD1192FC}" srcOrd="1" destOrd="0" parTransId="{809FE929-E760-4E4F-B79D-DCE68A5BF964}" sibTransId="{CA0F4FA6-A613-4A12-9A06-07226EB36092}"/>
    <dgm:cxn modelId="{E3A42B84-10CF-431D-B115-D350FFA22F06}" srcId="{F83B34E6-2CF0-48A7-B592-3B4046E393CF}" destId="{2B97B915-9147-4D5C-B292-46918AA97303}" srcOrd="5" destOrd="0" parTransId="{3D23A046-21C8-40B3-BE0D-0115E1F58186}" sibTransId="{A354E93A-4CFD-4857-A48A-25D83E11DBC6}"/>
    <dgm:cxn modelId="{325BC383-CFED-45F9-84AE-7B77596DA371}" srcId="{F83B34E6-2CF0-48A7-B592-3B4046E393CF}" destId="{489EA911-A6A8-4CE2-801E-2CA2EC051854}" srcOrd="3" destOrd="0" parTransId="{CB3B6817-9695-4005-B586-F4C348BFDACC}" sibTransId="{B2FBC430-FF00-4058-9894-9D1AF4F5A951}"/>
    <dgm:cxn modelId="{AAC8A958-85B7-4173-B9A7-C7FB4536FAE1}" srcId="{F83B34E6-2CF0-48A7-B592-3B4046E393CF}" destId="{CF8A4034-4450-4D3A-B4A6-DCCF32184EC5}" srcOrd="2" destOrd="0" parTransId="{D2EEF935-2062-42B4-AA00-15064D4BAC92}" sibTransId="{9C21DBDC-D399-418B-8CC0-BDD11C61CFCF}"/>
    <dgm:cxn modelId="{D50E074E-A4CE-4D08-AC9E-E8CB10E80942}" type="presOf" srcId="{16DC9904-C6D1-429C-807F-9B303FE8DD72}" destId="{FF0124D1-2A53-4B8B-B8CB-433F7F20285F}" srcOrd="0" destOrd="1" presId="urn:microsoft.com/office/officeart/2005/8/layout/hList1"/>
    <dgm:cxn modelId="{E9765B21-E48D-42D8-9286-82BC2BCBFFD8}" srcId="{5D82481F-3914-42BE-B9B9-A31ACD1192FC}" destId="{730957B8-CA2B-492B-AD89-339DE32DC72E}" srcOrd="0" destOrd="0" parTransId="{25552C21-6ED4-4504-8F89-62EAA816FDA1}" sibTransId="{8E3BCEA8-106E-4B0B-8A99-1677C8A94D52}"/>
    <dgm:cxn modelId="{AFBA3C0A-9179-4172-93C0-EABFC30873E1}" type="presOf" srcId="{D5470E12-4E97-40CF-BD40-28CF8A448A63}" destId="{2F20CB85-46C3-40A7-B195-85F1B800D676}" srcOrd="0" destOrd="2" presId="urn:microsoft.com/office/officeart/2005/8/layout/hList1"/>
    <dgm:cxn modelId="{87752407-5D0D-408E-B338-D4E3DC173184}" type="presOf" srcId="{3C389220-3447-4055-AE53-E21FFB00807A}" destId="{FF0124D1-2A53-4B8B-B8CB-433F7F20285F}" srcOrd="0" destOrd="0" presId="urn:microsoft.com/office/officeart/2005/8/layout/hList1"/>
    <dgm:cxn modelId="{89FFDCE6-9250-4972-BF24-EB18D8862EE7}" type="presOf" srcId="{C78B6FE6-ABA9-4430-BBDE-493FB7FC4E3E}" destId="{FF0124D1-2A53-4B8B-B8CB-433F7F20285F}" srcOrd="0" destOrd="4" presId="urn:microsoft.com/office/officeart/2005/8/layout/hList1"/>
    <dgm:cxn modelId="{26D2C90A-D470-46B8-9FFA-053FBC359B10}" type="presOf" srcId="{E9F0F202-D350-4FAC-B869-0E19C3DDD833}" destId="{2F20CB85-46C3-40A7-B195-85F1B800D676}" srcOrd="0" destOrd="3" presId="urn:microsoft.com/office/officeart/2005/8/layout/hList1"/>
    <dgm:cxn modelId="{DB2CF4E8-FE81-4A2C-9AAB-275E4E85A07F}" srcId="{5D82481F-3914-42BE-B9B9-A31ACD1192FC}" destId="{D5470E12-4E97-40CF-BD40-28CF8A448A63}" srcOrd="2" destOrd="0" parTransId="{7E3D917E-35F4-4161-AD99-E7710DA3189A}" sibTransId="{6B2B98F2-E9B5-44A6-A45C-A6674D351C03}"/>
    <dgm:cxn modelId="{FD8DEEEA-8AC1-4781-ADEC-E5F9CAB6D78C}" srcId="{F83B34E6-2CF0-48A7-B592-3B4046E393CF}" destId="{3C389220-3447-4055-AE53-E21FFB00807A}" srcOrd="0" destOrd="0" parTransId="{BE1D25B2-B9ED-4AD2-8498-3B28F10BA408}" sibTransId="{79A98D1C-6EED-4782-A044-904C0E557E5A}"/>
    <dgm:cxn modelId="{09932D16-7459-4FF0-8DE7-2952D27A1BAF}" srcId="{381EFFA4-FE40-450B-96B9-1DBB2553445B}" destId="{F83B34E6-2CF0-48A7-B592-3B4046E393CF}" srcOrd="0" destOrd="0" parTransId="{20E87788-CECA-48F7-A0A2-1EB18E5744A6}" sibTransId="{C75ABA35-6305-40B1-A089-3C8DC0C122E9}"/>
    <dgm:cxn modelId="{1C0DCDAB-21C3-45CD-BF14-E501D738D789}" type="presOf" srcId="{502FC8D5-5A2C-4A6B-9A7B-236760EE7A9B}" destId="{2F20CB85-46C3-40A7-B195-85F1B800D676}" srcOrd="0" destOrd="1" presId="urn:microsoft.com/office/officeart/2005/8/layout/hList1"/>
    <dgm:cxn modelId="{41783B07-E1DC-404F-A299-F90EB61717EC}" type="presOf" srcId="{F83B34E6-2CF0-48A7-B592-3B4046E393CF}" destId="{2431EA2F-7208-4952-987D-C2A42BF2136C}" srcOrd="0" destOrd="0" presId="urn:microsoft.com/office/officeart/2005/8/layout/hList1"/>
    <dgm:cxn modelId="{2A8A3E0F-0520-43F5-AF9C-1966ECE53E6D}" type="presOf" srcId="{730957B8-CA2B-492B-AD89-339DE32DC72E}" destId="{2F20CB85-46C3-40A7-B195-85F1B800D676}" srcOrd="0" destOrd="0" presId="urn:microsoft.com/office/officeart/2005/8/layout/hList1"/>
    <dgm:cxn modelId="{5997F05D-29A8-413A-88C7-08D4E5C20984}" type="presOf" srcId="{489EA911-A6A8-4CE2-801E-2CA2EC051854}" destId="{FF0124D1-2A53-4B8B-B8CB-433F7F20285F}" srcOrd="0" destOrd="3" presId="urn:microsoft.com/office/officeart/2005/8/layout/hList1"/>
    <dgm:cxn modelId="{9A637A49-6ACF-4C1E-AB9C-6A06E3EEFB15}" type="presOf" srcId="{381EFFA4-FE40-450B-96B9-1DBB2553445B}" destId="{84C7CB39-31B5-4F5F-A053-9B8C5B3E15B2}" srcOrd="0" destOrd="0" presId="urn:microsoft.com/office/officeart/2005/8/layout/hList1"/>
    <dgm:cxn modelId="{A740C14A-CE27-4BDC-B707-584BE0CAD9F7}" srcId="{5D82481F-3914-42BE-B9B9-A31ACD1192FC}" destId="{502FC8D5-5A2C-4A6B-9A7B-236760EE7A9B}" srcOrd="1" destOrd="0" parTransId="{83D6952D-F39B-4A84-8F0F-70FAF4FC2E76}" sibTransId="{1EB272F0-6374-4742-9DF3-A71B5199F3CA}"/>
    <dgm:cxn modelId="{8B56650A-C834-4189-A60F-1BE94E5906D5}" srcId="{F83B34E6-2CF0-48A7-B592-3B4046E393CF}" destId="{C78B6FE6-ABA9-4430-BBDE-493FB7FC4E3E}" srcOrd="4" destOrd="0" parTransId="{3693ED49-E39F-453E-B0D5-4B8B3B18BF2F}" sibTransId="{7BA00D2B-7A85-4D79-9F57-4B3B1A1C3664}"/>
    <dgm:cxn modelId="{39A810C0-95B5-4DCA-8EA0-CF50B7439868}" srcId="{F83B34E6-2CF0-48A7-B592-3B4046E393CF}" destId="{16DC9904-C6D1-429C-807F-9B303FE8DD72}" srcOrd="1" destOrd="0" parTransId="{7A71593E-A726-4A43-A96E-1CE1F1FD35B6}" sibTransId="{772F5F2B-9EA0-4A7D-8AC5-542A08229EE5}"/>
    <dgm:cxn modelId="{AD581198-C390-46E0-8DCB-D33073F17D52}" srcId="{5D82481F-3914-42BE-B9B9-A31ACD1192FC}" destId="{E9F0F202-D350-4FAC-B869-0E19C3DDD833}" srcOrd="3" destOrd="0" parTransId="{14A76466-D430-4130-B820-812C3169F0FA}" sibTransId="{8C0B532C-032B-429F-ABB8-F5CAAA347846}"/>
    <dgm:cxn modelId="{A02A1DD6-E654-4F8D-85D7-74E70F913C26}" srcId="{F83B34E6-2CF0-48A7-B592-3B4046E393CF}" destId="{55CFDD2C-5777-44EE-9D95-1BCB97743F50}" srcOrd="6" destOrd="0" parTransId="{7614AA06-83DD-4A60-8A5B-D486DE9B3EE1}" sibTransId="{FE92E73A-6B40-44C7-AF6C-3523D60E4E91}"/>
    <dgm:cxn modelId="{3A9FCC3D-A6A9-4121-87FD-4B36BA94137E}" type="presOf" srcId="{CF8A4034-4450-4D3A-B4A6-DCCF32184EC5}" destId="{FF0124D1-2A53-4B8B-B8CB-433F7F20285F}" srcOrd="0" destOrd="2" presId="urn:microsoft.com/office/officeart/2005/8/layout/hList1"/>
    <dgm:cxn modelId="{0BF3AB64-ADF3-44D5-9344-ABB5038F826A}" type="presOf" srcId="{2B97B915-9147-4D5C-B292-46918AA97303}" destId="{FF0124D1-2A53-4B8B-B8CB-433F7F20285F}" srcOrd="0" destOrd="5" presId="urn:microsoft.com/office/officeart/2005/8/layout/hList1"/>
    <dgm:cxn modelId="{D6848657-2D0F-4037-9841-BEACC323C5C8}" type="presParOf" srcId="{84C7CB39-31B5-4F5F-A053-9B8C5B3E15B2}" destId="{A43B4EA4-AC15-4EFD-9620-B04536B7B22F}" srcOrd="0" destOrd="0" presId="urn:microsoft.com/office/officeart/2005/8/layout/hList1"/>
    <dgm:cxn modelId="{1C668FFA-E3EB-499C-90CE-0B876073F7BA}" type="presParOf" srcId="{A43B4EA4-AC15-4EFD-9620-B04536B7B22F}" destId="{2431EA2F-7208-4952-987D-C2A42BF2136C}" srcOrd="0" destOrd="0" presId="urn:microsoft.com/office/officeart/2005/8/layout/hList1"/>
    <dgm:cxn modelId="{AC2C123A-8933-463C-B9CE-740589710F51}" type="presParOf" srcId="{A43B4EA4-AC15-4EFD-9620-B04536B7B22F}" destId="{FF0124D1-2A53-4B8B-B8CB-433F7F20285F}" srcOrd="1" destOrd="0" presId="urn:microsoft.com/office/officeart/2005/8/layout/hList1"/>
    <dgm:cxn modelId="{7209D2B9-B609-4F29-8AC0-F8B5FA83C7FE}" type="presParOf" srcId="{84C7CB39-31B5-4F5F-A053-9B8C5B3E15B2}" destId="{ACACE3EE-D56C-45BA-9ECE-FC08E3684523}" srcOrd="1" destOrd="0" presId="urn:microsoft.com/office/officeart/2005/8/layout/hList1"/>
    <dgm:cxn modelId="{4DDEE232-198D-4366-9534-F6676E99867D}" type="presParOf" srcId="{84C7CB39-31B5-4F5F-A053-9B8C5B3E15B2}" destId="{EA9AFFD9-1EA3-456F-A1E7-632F958CF2AE}" srcOrd="2" destOrd="0" presId="urn:microsoft.com/office/officeart/2005/8/layout/hList1"/>
    <dgm:cxn modelId="{82472D8B-7BE7-4BCB-9CA7-C4DA9B7F770F}" type="presParOf" srcId="{EA9AFFD9-1EA3-456F-A1E7-632F958CF2AE}" destId="{E9E4F92D-ACA6-47B3-B414-F779CC3654FE}" srcOrd="0" destOrd="0" presId="urn:microsoft.com/office/officeart/2005/8/layout/hList1"/>
    <dgm:cxn modelId="{98F350EE-08C2-4F8B-9E78-44DBD19580BE}" type="presParOf" srcId="{EA9AFFD9-1EA3-456F-A1E7-632F958CF2AE}" destId="{2F20CB85-46C3-40A7-B195-85F1B800D6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60B75-6422-40D6-8492-808A0B07B941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Deploy</a:t>
          </a:r>
          <a:endParaRPr lang="en-US" sz="5600" kern="1200" dirty="0"/>
        </a:p>
      </dsp:txBody>
      <dsp:txXfrm>
        <a:off x="1748064" y="2975"/>
        <a:ext cx="3342605" cy="2005563"/>
      </dsp:txXfrm>
    </dsp:sp>
    <dsp:sp modelId="{2717A73C-6161-433A-BDAE-EE8766BED587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Organize</a:t>
          </a:r>
          <a:endParaRPr lang="en-US" sz="5600" kern="1200" dirty="0"/>
        </a:p>
      </dsp:txBody>
      <dsp:txXfrm>
        <a:off x="5424930" y="2975"/>
        <a:ext cx="3342605" cy="2005563"/>
      </dsp:txXfrm>
    </dsp:sp>
    <dsp:sp modelId="{5FC1E5A5-5737-4E25-80DA-1012563B225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Control Access</a:t>
          </a:r>
          <a:endParaRPr lang="en-US" sz="5600" kern="1200" dirty="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D593-5770-4B7A-9570-319B372F524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</a:t>
          </a:r>
          <a:endParaRPr lang="en-US" sz="4000" kern="1200" dirty="0"/>
        </a:p>
      </dsp:txBody>
      <dsp:txXfrm>
        <a:off x="1748064" y="2975"/>
        <a:ext cx="3342605" cy="2005563"/>
      </dsp:txXfrm>
    </dsp:sp>
    <dsp:sp modelId="{BE6EDCAA-D067-41B3-9E33-2CF8B0B10AA0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Group</a:t>
          </a:r>
          <a:endParaRPr lang="en-US" sz="4000" kern="1200" dirty="0"/>
        </a:p>
      </dsp:txBody>
      <dsp:txXfrm>
        <a:off x="5424930" y="2975"/>
        <a:ext cx="3342605" cy="2005563"/>
      </dsp:txXfrm>
    </dsp:sp>
    <dsp:sp modelId="{D00D7559-E4D1-464D-AF94-11EA90CDF18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Provider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1CF8A27B-F363-45A6-8D1F-FCD58E4AE33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Resource Manager Template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EA2F-7208-4952-987D-C2A42BF2136C}">
      <dsp:nvSpPr>
        <dsp:cNvPr id="0" name=""/>
        <dsp:cNvSpPr/>
      </dsp:nvSpPr>
      <dsp:spPr>
        <a:xfrm>
          <a:off x="39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Scattered</a:t>
          </a:r>
          <a:endParaRPr lang="en-US" sz="2800" kern="1200" dirty="0"/>
        </a:p>
      </dsp:txBody>
      <dsp:txXfrm>
        <a:off x="39" y="19548"/>
        <a:ext cx="3798093" cy="806400"/>
      </dsp:txXfrm>
    </dsp:sp>
    <dsp:sp modelId="{FF0124D1-2A53-4B8B-B8CB-433F7F20285F}">
      <dsp:nvSpPr>
        <dsp:cNvPr id="0" name=""/>
        <dsp:cNvSpPr/>
      </dsp:nvSpPr>
      <dsp:spPr>
        <a:xfrm>
          <a:off x="39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Portal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Powershell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</a:t>
          </a:r>
          <a:r>
            <a:rPr lang="en-US" sz="2800" kern="1200" dirty="0" err="1" smtClean="0"/>
            <a:t>Xplat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Azure Python </a:t>
          </a:r>
          <a:r>
            <a:rPr lang="en-US" sz="2800" kern="1200" dirty="0" err="1" smtClean="0"/>
            <a:t>Cli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Python\.NET\Java Ruby\Node.js\PHP SDK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Rest API calls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etc</a:t>
          </a:r>
          <a:endParaRPr lang="en-US" sz="2800" kern="1200" dirty="0"/>
        </a:p>
      </dsp:txBody>
      <dsp:txXfrm>
        <a:off x="39" y="825948"/>
        <a:ext cx="3798093" cy="4573170"/>
      </dsp:txXfrm>
    </dsp:sp>
    <dsp:sp modelId="{E9E4F92D-ACA6-47B3-B414-F779CC3654FE}">
      <dsp:nvSpPr>
        <dsp:cNvPr id="0" name=""/>
        <dsp:cNvSpPr/>
      </dsp:nvSpPr>
      <dsp:spPr>
        <a:xfrm>
          <a:off x="4329866" y="19548"/>
          <a:ext cx="3798093" cy="8064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4329866" y="19548"/>
        <a:ext cx="3798093" cy="806400"/>
      </dsp:txXfrm>
    </dsp:sp>
    <dsp:sp modelId="{2F20CB85-46C3-40A7-B195-85F1B800D676}">
      <dsp:nvSpPr>
        <dsp:cNvPr id="0" name=""/>
        <dsp:cNvSpPr/>
      </dsp:nvSpPr>
      <dsp:spPr>
        <a:xfrm>
          <a:off x="4309394" y="825948"/>
          <a:ext cx="3798093" cy="45731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Inconsistent Documentation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Documentation by examples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Scarse</a:t>
          </a:r>
          <a:r>
            <a:rPr lang="en-US" sz="2800" kern="1200" dirty="0" smtClean="0"/>
            <a:t> documentation (apart from Microsoft stuff)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Almost no free support</a:t>
          </a:r>
          <a:endParaRPr lang="en-US" sz="2800" kern="1200" dirty="0"/>
        </a:p>
      </dsp:txBody>
      <dsp:txXfrm>
        <a:off x="4309394" y="825948"/>
        <a:ext cx="3798093" cy="4573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0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203-B452-4E27-B1E6-25376FD98C33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00BA-1134-4DA3-9FB3-49B822A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wnloads/" TargetMode="External"/><Relationship Id="rId7" Type="http://schemas.openxmlformats.org/officeDocument/2006/relationships/hyperlink" Target="https://ms.portal.azure.com/" TargetMode="External"/><Relationship Id="rId2" Type="http://schemas.openxmlformats.org/officeDocument/2006/relationships/hyperlink" Target="https://docs.microsoft.com/en-us/azure/azure-resource-manager/resource-group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azureps-cmdlets-docs/" TargetMode="External"/><Relationship Id="rId5" Type="http://schemas.openxmlformats.org/officeDocument/2006/relationships/hyperlink" Target="https://docs.microsoft.com/en-us/cli/azure/get-started-with-azure-cli" TargetMode="External"/><Relationship Id="rId4" Type="http://schemas.openxmlformats.org/officeDocument/2006/relationships/hyperlink" Target="https://docs.microsoft.com/en-us/azure/xplat-cli-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Azure Resource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Azure Resource Manager?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81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98560B75-6422-40D6-8492-808A0B07B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717A73C-6161-433A-BDAE-EE8766BED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5FC1E5A5-5737-4E25-80DA-1012563B2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7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830D593-5770-4B7A-9570-319B372F52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BE6EDCAA-D067-41B3-9E33-2CF8B0B10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00D7559-E4D1-464D-AF94-11EA90CDF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F8A27B-F363-45A6-8D1F-FCD58E4AE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Main Challenges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78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931779354"/>
              </p:ext>
            </p:extLst>
          </p:nvPr>
        </p:nvGraphicFramePr>
        <p:xfrm>
          <a:off x="2032000" y="11495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9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2431EA2F-7208-4952-987D-C2A42BF21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>
                                            <p:graphicEl>
                                              <a:dgm id="{FF0124D1-2A53-4B8B-B8CB-433F7F202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E9E4F92D-ACA6-47B3-B414-F779CC3654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2F20CB85-46C3-40A7-B195-85F1B800D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Resource Manager overview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Azure SDK’s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Azure CLI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Azure CLI 2.0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Azure </a:t>
            </a:r>
            <a:r>
              <a:rPr lang="en-US" dirty="0" err="1" smtClean="0">
                <a:hlinkClick r:id="rId6"/>
              </a:rPr>
              <a:t>Powershell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Azure Preview Portal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Working with Azure Resource Manager</vt:lpstr>
      <vt:lpstr>What is Azure Resource Manager?</vt:lpstr>
      <vt:lpstr>Terminology</vt:lpstr>
      <vt:lpstr>Main Challenges</vt:lpstr>
      <vt:lpstr>Demo</vt:lpstr>
      <vt:lpstr>Reference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Azure Resource Manager</dc:title>
  <dc:creator>Gleb Boushev</dc:creator>
  <cp:lastModifiedBy>Gleb Boushev</cp:lastModifiedBy>
  <cp:revision>11</cp:revision>
  <dcterms:created xsi:type="dcterms:W3CDTF">2017-03-04T15:14:07Z</dcterms:created>
  <dcterms:modified xsi:type="dcterms:W3CDTF">2017-03-04T17:07:26Z</dcterms:modified>
</cp:coreProperties>
</file>