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iPwws6mejCTXevuxq495ieu4L2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6" name="Google Shape;24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1faca11b3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1faca11b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14" name="Shape 14"/>
        <p:cNvGrpSpPr/>
        <p:nvPr/>
      </p:nvGrpSpPr>
      <p:grpSpPr>
        <a:xfrm>
          <a:off x="0" y="0"/>
          <a:ext cx="0" cy="0"/>
          <a:chOff x="0" y="0"/>
          <a:chExt cx="0" cy="0"/>
        </a:xfrm>
      </p:grpSpPr>
      <p:sp>
        <p:nvSpPr>
          <p:cNvPr id="15" name="Google Shape;15;p17"/>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7"/>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7"/>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7"/>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9" name="Google Shape;19;p1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1000"/>
              <a:buFont typeface="Calibri"/>
              <a:buNone/>
              <a:defRPr/>
            </a:lvl1pPr>
            <a:lvl2pPr indent="0" lvl="1" marL="0" algn="r">
              <a:spcBef>
                <a:spcPts val="0"/>
              </a:spcBef>
              <a:spcAft>
                <a:spcPts val="0"/>
              </a:spcAft>
              <a:buClr>
                <a:srgbClr val="FFFFFF"/>
              </a:buClr>
              <a:buSzPts val="1000"/>
              <a:buFont typeface="Calibri"/>
              <a:buNone/>
              <a:defRPr/>
            </a:lvl2pPr>
            <a:lvl3pPr indent="0" lvl="2" marL="0" algn="r">
              <a:spcBef>
                <a:spcPts val="0"/>
              </a:spcBef>
              <a:spcAft>
                <a:spcPts val="0"/>
              </a:spcAft>
              <a:buClr>
                <a:srgbClr val="FFFFFF"/>
              </a:buClr>
              <a:buSzPts val="1000"/>
              <a:buFont typeface="Calibri"/>
              <a:buNone/>
              <a:defRPr/>
            </a:lvl3pPr>
            <a:lvl4pPr indent="0" lvl="3" marL="0" algn="r">
              <a:spcBef>
                <a:spcPts val="0"/>
              </a:spcBef>
              <a:spcAft>
                <a:spcPts val="0"/>
              </a:spcAft>
              <a:buClr>
                <a:srgbClr val="FFFFFF"/>
              </a:buClr>
              <a:buSzPts val="1000"/>
              <a:buFont typeface="Calibri"/>
              <a:buNone/>
              <a:defRPr/>
            </a:lvl4pPr>
            <a:lvl5pPr indent="0" lvl="4" marL="0" algn="r">
              <a:spcBef>
                <a:spcPts val="0"/>
              </a:spcBef>
              <a:spcAft>
                <a:spcPts val="0"/>
              </a:spcAft>
              <a:buClr>
                <a:srgbClr val="FFFFFF"/>
              </a:buClr>
              <a:buSzPts val="1000"/>
              <a:buFont typeface="Calibri"/>
              <a:buNone/>
              <a:defRPr/>
            </a:lvl5pPr>
            <a:lvl6pPr indent="0" lvl="5" marL="0" algn="r">
              <a:spcBef>
                <a:spcPts val="0"/>
              </a:spcBef>
              <a:spcAft>
                <a:spcPts val="0"/>
              </a:spcAft>
              <a:buClr>
                <a:srgbClr val="FFFFFF"/>
              </a:buClr>
              <a:buSzPts val="1000"/>
              <a:buFont typeface="Calibri"/>
              <a:buNone/>
              <a:defRPr/>
            </a:lvl6pPr>
            <a:lvl7pPr indent="0" lvl="6" marL="0" algn="r">
              <a:spcBef>
                <a:spcPts val="0"/>
              </a:spcBef>
              <a:spcAft>
                <a:spcPts val="0"/>
              </a:spcAft>
              <a:buClr>
                <a:srgbClr val="FFFFFF"/>
              </a:buClr>
              <a:buSzPts val="1000"/>
              <a:buFont typeface="Calibri"/>
              <a:buNone/>
              <a:defRPr/>
            </a:lvl7pPr>
            <a:lvl8pPr indent="0" lvl="7" marL="0" algn="r">
              <a:spcBef>
                <a:spcPts val="0"/>
              </a:spcBef>
              <a:spcAft>
                <a:spcPts val="0"/>
              </a:spcAft>
              <a:buClr>
                <a:srgbClr val="FFFFFF"/>
              </a:buClr>
              <a:buSzPts val="1000"/>
              <a:buFont typeface="Calibri"/>
              <a:buNone/>
              <a:defRPr/>
            </a:lvl8pPr>
            <a:lvl9pPr indent="0" lvl="8" marL="0" algn="r">
              <a:spcBef>
                <a:spcPts val="0"/>
              </a:spcBef>
              <a:spcAft>
                <a:spcPts val="0"/>
              </a:spcAft>
              <a:buClr>
                <a:srgbClr val="FFFFFF"/>
              </a:buClr>
              <a:buSzPts val="1000"/>
              <a:buFont typeface="Calibri"/>
              <a:buNone/>
              <a:defRPr/>
            </a:lvl9pPr>
          </a:lstStyle>
          <a:p>
            <a:pPr indent="0" lvl="0" marL="0" rtl="0" algn="r">
              <a:spcBef>
                <a:spcPts val="0"/>
              </a:spcBef>
              <a:spcAft>
                <a:spcPts val="0"/>
              </a:spcAft>
              <a:buNone/>
            </a:pPr>
            <a:fld id="{00000000-1234-1234-1234-123412341234}" type="slidenum">
              <a:rPr lang="es-CL"/>
              <a:t>‹#›</a:t>
            </a:fld>
            <a:endParaRPr/>
          </a:p>
        </p:txBody>
      </p:sp>
      <p:cxnSp>
        <p:nvCxnSpPr>
          <p:cNvPr id="22" name="Google Shape;22;p17"/>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showMasterSp="0" type="picTx">
  <p:cSld name="PICTURE_WITH_CAPTION_TEXT">
    <p:spTree>
      <p:nvGrpSpPr>
        <p:cNvPr id="79" name="Shape 79"/>
        <p:cNvGrpSpPr/>
        <p:nvPr/>
      </p:nvGrpSpPr>
      <p:grpSpPr>
        <a:xfrm>
          <a:off x="0" y="0"/>
          <a:ext cx="0" cy="0"/>
          <a:chOff x="0" y="0"/>
          <a:chExt cx="0" cy="0"/>
        </a:xfrm>
      </p:grpSpPr>
      <p:sp>
        <p:nvSpPr>
          <p:cNvPr id="80" name="Google Shape;80;p26"/>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6"/>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6"/>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83" name="Google Shape;83;p26"/>
          <p:cNvPicPr preferRelativeResize="0"/>
          <p:nvPr>
            <p:ph idx="2" type="pic"/>
          </p:nvPr>
        </p:nvPicPr>
        <p:blipFill/>
        <p:spPr>
          <a:xfrm>
            <a:off x="15" y="0"/>
            <a:ext cx="12191985" cy="4915076"/>
          </a:xfrm>
          <a:prstGeom prst="rect">
            <a:avLst/>
          </a:prstGeom>
          <a:blipFill rotWithShape="1">
            <a:blip r:embed="rId2">
              <a:alphaModFix/>
            </a:blip>
            <a:stretch>
              <a:fillRect b="0" l="0" r="0" t="0"/>
            </a:stretch>
          </a:blipFill>
          <a:ln>
            <a:noFill/>
          </a:ln>
        </p:spPr>
      </p:pic>
      <p:sp>
        <p:nvSpPr>
          <p:cNvPr id="84" name="Google Shape;84;p26"/>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5" name="Google Shape;85;p2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1000"/>
              <a:buFont typeface="Calibri"/>
              <a:buNone/>
              <a:defRPr/>
            </a:lvl1pPr>
            <a:lvl2pPr indent="0" lvl="1" marL="0" algn="r">
              <a:spcBef>
                <a:spcPts val="0"/>
              </a:spcBef>
              <a:spcAft>
                <a:spcPts val="0"/>
              </a:spcAft>
              <a:buClr>
                <a:srgbClr val="FFFFFF"/>
              </a:buClr>
              <a:buSzPts val="1000"/>
              <a:buFont typeface="Calibri"/>
              <a:buNone/>
              <a:defRPr/>
            </a:lvl2pPr>
            <a:lvl3pPr indent="0" lvl="2" marL="0" algn="r">
              <a:spcBef>
                <a:spcPts val="0"/>
              </a:spcBef>
              <a:spcAft>
                <a:spcPts val="0"/>
              </a:spcAft>
              <a:buClr>
                <a:srgbClr val="FFFFFF"/>
              </a:buClr>
              <a:buSzPts val="1000"/>
              <a:buFont typeface="Calibri"/>
              <a:buNone/>
              <a:defRPr/>
            </a:lvl3pPr>
            <a:lvl4pPr indent="0" lvl="3" marL="0" algn="r">
              <a:spcBef>
                <a:spcPts val="0"/>
              </a:spcBef>
              <a:spcAft>
                <a:spcPts val="0"/>
              </a:spcAft>
              <a:buClr>
                <a:srgbClr val="FFFFFF"/>
              </a:buClr>
              <a:buSzPts val="1000"/>
              <a:buFont typeface="Calibri"/>
              <a:buNone/>
              <a:defRPr/>
            </a:lvl4pPr>
            <a:lvl5pPr indent="0" lvl="4" marL="0" algn="r">
              <a:spcBef>
                <a:spcPts val="0"/>
              </a:spcBef>
              <a:spcAft>
                <a:spcPts val="0"/>
              </a:spcAft>
              <a:buClr>
                <a:srgbClr val="FFFFFF"/>
              </a:buClr>
              <a:buSzPts val="1000"/>
              <a:buFont typeface="Calibri"/>
              <a:buNone/>
              <a:defRPr/>
            </a:lvl5pPr>
            <a:lvl6pPr indent="0" lvl="5" marL="0" algn="r">
              <a:spcBef>
                <a:spcPts val="0"/>
              </a:spcBef>
              <a:spcAft>
                <a:spcPts val="0"/>
              </a:spcAft>
              <a:buClr>
                <a:srgbClr val="FFFFFF"/>
              </a:buClr>
              <a:buSzPts val="1000"/>
              <a:buFont typeface="Calibri"/>
              <a:buNone/>
              <a:defRPr/>
            </a:lvl6pPr>
            <a:lvl7pPr indent="0" lvl="6" marL="0" algn="r">
              <a:spcBef>
                <a:spcPts val="0"/>
              </a:spcBef>
              <a:spcAft>
                <a:spcPts val="0"/>
              </a:spcAft>
              <a:buClr>
                <a:srgbClr val="FFFFFF"/>
              </a:buClr>
              <a:buSzPts val="1000"/>
              <a:buFont typeface="Calibri"/>
              <a:buNone/>
              <a:defRPr/>
            </a:lvl7pPr>
            <a:lvl8pPr indent="0" lvl="7" marL="0" algn="r">
              <a:spcBef>
                <a:spcPts val="0"/>
              </a:spcBef>
              <a:spcAft>
                <a:spcPts val="0"/>
              </a:spcAft>
              <a:buClr>
                <a:srgbClr val="FFFFFF"/>
              </a:buClr>
              <a:buSzPts val="1000"/>
              <a:buFont typeface="Calibri"/>
              <a:buNone/>
              <a:defRPr/>
            </a:lvl8pPr>
            <a:lvl9pPr indent="0" lvl="8" marL="0" algn="r">
              <a:spcBef>
                <a:spcPts val="0"/>
              </a:spcBef>
              <a:spcAft>
                <a:spcPts val="0"/>
              </a:spcAft>
              <a:buClr>
                <a:srgbClr val="FFFFFF"/>
              </a:buClr>
              <a:buSzPts val="1000"/>
              <a:buFont typeface="Calibri"/>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8" name="Shape 88"/>
        <p:cNvGrpSpPr/>
        <p:nvPr/>
      </p:nvGrpSpPr>
      <p:grpSpPr>
        <a:xfrm>
          <a:off x="0" y="0"/>
          <a:ext cx="0" cy="0"/>
          <a:chOff x="0" y="0"/>
          <a:chExt cx="0" cy="0"/>
        </a:xfrm>
      </p:grpSpPr>
      <p:sp>
        <p:nvSpPr>
          <p:cNvPr id="89" name="Google Shape;89;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27"/>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1" name="Google Shape;91;p2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1000"/>
              <a:buFont typeface="Calibri"/>
              <a:buNone/>
              <a:defRPr/>
            </a:lvl1pPr>
            <a:lvl2pPr indent="0" lvl="1" marL="0" algn="r">
              <a:spcBef>
                <a:spcPts val="0"/>
              </a:spcBef>
              <a:spcAft>
                <a:spcPts val="0"/>
              </a:spcAft>
              <a:buClr>
                <a:srgbClr val="FFFFFF"/>
              </a:buClr>
              <a:buSzPts val="1000"/>
              <a:buFont typeface="Calibri"/>
              <a:buNone/>
              <a:defRPr/>
            </a:lvl2pPr>
            <a:lvl3pPr indent="0" lvl="2" marL="0" algn="r">
              <a:spcBef>
                <a:spcPts val="0"/>
              </a:spcBef>
              <a:spcAft>
                <a:spcPts val="0"/>
              </a:spcAft>
              <a:buClr>
                <a:srgbClr val="FFFFFF"/>
              </a:buClr>
              <a:buSzPts val="1000"/>
              <a:buFont typeface="Calibri"/>
              <a:buNone/>
              <a:defRPr/>
            </a:lvl3pPr>
            <a:lvl4pPr indent="0" lvl="3" marL="0" algn="r">
              <a:spcBef>
                <a:spcPts val="0"/>
              </a:spcBef>
              <a:spcAft>
                <a:spcPts val="0"/>
              </a:spcAft>
              <a:buClr>
                <a:srgbClr val="FFFFFF"/>
              </a:buClr>
              <a:buSzPts val="1000"/>
              <a:buFont typeface="Calibri"/>
              <a:buNone/>
              <a:defRPr/>
            </a:lvl4pPr>
            <a:lvl5pPr indent="0" lvl="4" marL="0" algn="r">
              <a:spcBef>
                <a:spcPts val="0"/>
              </a:spcBef>
              <a:spcAft>
                <a:spcPts val="0"/>
              </a:spcAft>
              <a:buClr>
                <a:srgbClr val="FFFFFF"/>
              </a:buClr>
              <a:buSzPts val="1000"/>
              <a:buFont typeface="Calibri"/>
              <a:buNone/>
              <a:defRPr/>
            </a:lvl5pPr>
            <a:lvl6pPr indent="0" lvl="5" marL="0" algn="r">
              <a:spcBef>
                <a:spcPts val="0"/>
              </a:spcBef>
              <a:spcAft>
                <a:spcPts val="0"/>
              </a:spcAft>
              <a:buClr>
                <a:srgbClr val="FFFFFF"/>
              </a:buClr>
              <a:buSzPts val="1000"/>
              <a:buFont typeface="Calibri"/>
              <a:buNone/>
              <a:defRPr/>
            </a:lvl6pPr>
            <a:lvl7pPr indent="0" lvl="6" marL="0" algn="r">
              <a:spcBef>
                <a:spcPts val="0"/>
              </a:spcBef>
              <a:spcAft>
                <a:spcPts val="0"/>
              </a:spcAft>
              <a:buClr>
                <a:srgbClr val="FFFFFF"/>
              </a:buClr>
              <a:buSzPts val="1000"/>
              <a:buFont typeface="Calibri"/>
              <a:buNone/>
              <a:defRPr/>
            </a:lvl7pPr>
            <a:lvl8pPr indent="0" lvl="7" marL="0" algn="r">
              <a:spcBef>
                <a:spcPts val="0"/>
              </a:spcBef>
              <a:spcAft>
                <a:spcPts val="0"/>
              </a:spcAft>
              <a:buClr>
                <a:srgbClr val="FFFFFF"/>
              </a:buClr>
              <a:buSzPts val="1000"/>
              <a:buFont typeface="Calibri"/>
              <a:buNone/>
              <a:defRPr/>
            </a:lvl8pPr>
            <a:lvl9pPr indent="0" lvl="8" marL="0" algn="r">
              <a:spcBef>
                <a:spcPts val="0"/>
              </a:spcBef>
              <a:spcAft>
                <a:spcPts val="0"/>
              </a:spcAft>
              <a:buClr>
                <a:srgbClr val="FFFFFF"/>
              </a:buClr>
              <a:buSzPts val="1000"/>
              <a:buFont typeface="Calibri"/>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showMasterSp="0" type="vertTitleAndTx">
  <p:cSld name="VERTICAL_TITLE_AND_VERTICAL_TEXT">
    <p:spTree>
      <p:nvGrpSpPr>
        <p:cNvPr id="94" name="Shape 94"/>
        <p:cNvGrpSpPr/>
        <p:nvPr/>
      </p:nvGrpSpPr>
      <p:grpSpPr>
        <a:xfrm>
          <a:off x="0" y="0"/>
          <a:ext cx="0" cy="0"/>
          <a:chOff x="0" y="0"/>
          <a:chExt cx="0" cy="0"/>
        </a:xfrm>
      </p:grpSpPr>
      <p:sp>
        <p:nvSpPr>
          <p:cNvPr id="95" name="Google Shape;95;p2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8"/>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8"/>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9" name="Google Shape;99;p2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1000"/>
              <a:buFont typeface="Calibri"/>
              <a:buNone/>
              <a:defRPr/>
            </a:lvl1pPr>
            <a:lvl2pPr indent="0" lvl="1" marL="0" algn="r">
              <a:spcBef>
                <a:spcPts val="0"/>
              </a:spcBef>
              <a:spcAft>
                <a:spcPts val="0"/>
              </a:spcAft>
              <a:buClr>
                <a:srgbClr val="FFFFFF"/>
              </a:buClr>
              <a:buSzPts val="1000"/>
              <a:buFont typeface="Calibri"/>
              <a:buNone/>
              <a:defRPr/>
            </a:lvl2pPr>
            <a:lvl3pPr indent="0" lvl="2" marL="0" algn="r">
              <a:spcBef>
                <a:spcPts val="0"/>
              </a:spcBef>
              <a:spcAft>
                <a:spcPts val="0"/>
              </a:spcAft>
              <a:buClr>
                <a:srgbClr val="FFFFFF"/>
              </a:buClr>
              <a:buSzPts val="1000"/>
              <a:buFont typeface="Calibri"/>
              <a:buNone/>
              <a:defRPr/>
            </a:lvl3pPr>
            <a:lvl4pPr indent="0" lvl="3" marL="0" algn="r">
              <a:spcBef>
                <a:spcPts val="0"/>
              </a:spcBef>
              <a:spcAft>
                <a:spcPts val="0"/>
              </a:spcAft>
              <a:buClr>
                <a:srgbClr val="FFFFFF"/>
              </a:buClr>
              <a:buSzPts val="1000"/>
              <a:buFont typeface="Calibri"/>
              <a:buNone/>
              <a:defRPr/>
            </a:lvl4pPr>
            <a:lvl5pPr indent="0" lvl="4" marL="0" algn="r">
              <a:spcBef>
                <a:spcPts val="0"/>
              </a:spcBef>
              <a:spcAft>
                <a:spcPts val="0"/>
              </a:spcAft>
              <a:buClr>
                <a:srgbClr val="FFFFFF"/>
              </a:buClr>
              <a:buSzPts val="1000"/>
              <a:buFont typeface="Calibri"/>
              <a:buNone/>
              <a:defRPr/>
            </a:lvl5pPr>
            <a:lvl6pPr indent="0" lvl="5" marL="0" algn="r">
              <a:spcBef>
                <a:spcPts val="0"/>
              </a:spcBef>
              <a:spcAft>
                <a:spcPts val="0"/>
              </a:spcAft>
              <a:buClr>
                <a:srgbClr val="FFFFFF"/>
              </a:buClr>
              <a:buSzPts val="1000"/>
              <a:buFont typeface="Calibri"/>
              <a:buNone/>
              <a:defRPr/>
            </a:lvl6pPr>
            <a:lvl7pPr indent="0" lvl="6" marL="0" algn="r">
              <a:spcBef>
                <a:spcPts val="0"/>
              </a:spcBef>
              <a:spcAft>
                <a:spcPts val="0"/>
              </a:spcAft>
              <a:buClr>
                <a:srgbClr val="FFFFFF"/>
              </a:buClr>
              <a:buSzPts val="1000"/>
              <a:buFont typeface="Calibri"/>
              <a:buNone/>
              <a:defRPr/>
            </a:lvl7pPr>
            <a:lvl8pPr indent="0" lvl="7" marL="0" algn="r">
              <a:spcBef>
                <a:spcPts val="0"/>
              </a:spcBef>
              <a:spcAft>
                <a:spcPts val="0"/>
              </a:spcAft>
              <a:buClr>
                <a:srgbClr val="FFFFFF"/>
              </a:buClr>
              <a:buSzPts val="1000"/>
              <a:buFont typeface="Calibri"/>
              <a:buNone/>
              <a:defRPr/>
            </a:lvl8pPr>
            <a:lvl9pPr indent="0" lvl="8" marL="0" algn="r">
              <a:spcBef>
                <a:spcPts val="0"/>
              </a:spcBef>
              <a:spcAft>
                <a:spcPts val="0"/>
              </a:spcAft>
              <a:buClr>
                <a:srgbClr val="FFFFFF"/>
              </a:buClr>
              <a:buSzPts val="1000"/>
              <a:buFont typeface="Calibri"/>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18"/>
          <p:cNvSpPr txBox="1"/>
          <p:nvPr>
            <p:ph type="title"/>
          </p:nvPr>
        </p:nvSpPr>
        <p:spPr>
          <a:xfrm>
            <a:off x="415633" y="667900"/>
            <a:ext cx="11360700" cy="831600"/>
          </a:xfrm>
          <a:prstGeom prst="rect">
            <a:avLst/>
          </a:prstGeom>
          <a:noFill/>
          <a:ln>
            <a:noFill/>
          </a:ln>
        </p:spPr>
        <p:txBody>
          <a:bodyPr anchorCtr="0" anchor="t" bIns="121900" lIns="121900" spcFirstLastPara="1" rIns="121900" wrap="square" tIns="121900">
            <a:normAutofit/>
          </a:bodyPr>
          <a:lstStyle>
            <a:lvl1pPr lvl="0" algn="l">
              <a:lnSpc>
                <a:spcPct val="85000"/>
              </a:lnSpc>
              <a:spcBef>
                <a:spcPts val="0"/>
              </a:spcBef>
              <a:spcAft>
                <a:spcPts val="0"/>
              </a:spcAft>
              <a:buClr>
                <a:schemeClr val="lt1"/>
              </a:buClr>
              <a:buSzPts val="3700"/>
              <a:buFont typeface="Calibri"/>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25" name="Google Shape;25;p18"/>
          <p:cNvSpPr txBox="1"/>
          <p:nvPr>
            <p:ph idx="1" type="body"/>
          </p:nvPr>
        </p:nvSpPr>
        <p:spPr>
          <a:xfrm>
            <a:off x="415600" y="2007600"/>
            <a:ext cx="5333100" cy="4101600"/>
          </a:xfrm>
          <a:prstGeom prst="rect">
            <a:avLst/>
          </a:prstGeom>
          <a:noFill/>
          <a:ln>
            <a:noFill/>
          </a:ln>
        </p:spPr>
        <p:txBody>
          <a:bodyPr anchorCtr="0" anchor="t" bIns="121900" lIns="121900" spcFirstLastPara="1" rIns="121900" wrap="square" tIns="121900">
            <a:normAutofit/>
          </a:bodyPr>
          <a:lstStyle>
            <a:lvl1pPr indent="-336550" lvl="0" marL="457200" algn="l">
              <a:lnSpc>
                <a:spcPct val="90000"/>
              </a:lnSpc>
              <a:spcBef>
                <a:spcPts val="0"/>
              </a:spcBef>
              <a:spcAft>
                <a:spcPts val="0"/>
              </a:spcAft>
              <a:buSzPts val="1700"/>
              <a:buChar char="●"/>
              <a:defRPr/>
            </a:lvl1pPr>
            <a:lvl2pPr indent="-323850" lvl="1" marL="914400" algn="l">
              <a:lnSpc>
                <a:spcPct val="90000"/>
              </a:lnSpc>
              <a:spcBef>
                <a:spcPts val="0"/>
              </a:spcBef>
              <a:spcAft>
                <a:spcPts val="0"/>
              </a:spcAft>
              <a:buSzPts val="1500"/>
              <a:buChar char="○"/>
              <a:defRPr/>
            </a:lvl2pPr>
            <a:lvl3pPr indent="-323850" lvl="2" marL="1371600" algn="l">
              <a:lnSpc>
                <a:spcPct val="90000"/>
              </a:lnSpc>
              <a:spcBef>
                <a:spcPts val="0"/>
              </a:spcBef>
              <a:spcAft>
                <a:spcPts val="0"/>
              </a:spcAft>
              <a:buSzPts val="1500"/>
              <a:buChar char="■"/>
              <a:defRPr/>
            </a:lvl3pPr>
            <a:lvl4pPr indent="-323850" lvl="3" marL="1828800" algn="l">
              <a:lnSpc>
                <a:spcPct val="90000"/>
              </a:lnSpc>
              <a:spcBef>
                <a:spcPts val="0"/>
              </a:spcBef>
              <a:spcAft>
                <a:spcPts val="0"/>
              </a:spcAft>
              <a:buSzPts val="1500"/>
              <a:buChar char="●"/>
              <a:defRPr/>
            </a:lvl4pPr>
            <a:lvl5pPr indent="-323850" lvl="4" marL="2286000" algn="l">
              <a:lnSpc>
                <a:spcPct val="90000"/>
              </a:lnSpc>
              <a:spcBef>
                <a:spcPts val="0"/>
              </a:spcBef>
              <a:spcAft>
                <a:spcPts val="0"/>
              </a:spcAft>
              <a:buSzPts val="1500"/>
              <a:buChar char="○"/>
              <a:defRPr/>
            </a:lvl5pPr>
            <a:lvl6pPr indent="-323850" lvl="5" marL="2743200" algn="l">
              <a:lnSpc>
                <a:spcPct val="90000"/>
              </a:lnSpc>
              <a:spcBef>
                <a:spcPts val="0"/>
              </a:spcBef>
              <a:spcAft>
                <a:spcPts val="0"/>
              </a:spcAft>
              <a:buSzPts val="1500"/>
              <a:buChar char="■"/>
              <a:defRPr/>
            </a:lvl6pPr>
            <a:lvl7pPr indent="-323850" lvl="6" marL="3200400" algn="l">
              <a:lnSpc>
                <a:spcPct val="90000"/>
              </a:lnSpc>
              <a:spcBef>
                <a:spcPts val="0"/>
              </a:spcBef>
              <a:spcAft>
                <a:spcPts val="0"/>
              </a:spcAft>
              <a:buSzPts val="1500"/>
              <a:buChar char="●"/>
              <a:defRPr/>
            </a:lvl7pPr>
            <a:lvl8pPr indent="-323850" lvl="7" marL="3657600" algn="l">
              <a:lnSpc>
                <a:spcPct val="90000"/>
              </a:lnSpc>
              <a:spcBef>
                <a:spcPts val="0"/>
              </a:spcBef>
              <a:spcAft>
                <a:spcPts val="0"/>
              </a:spcAft>
              <a:buSzPts val="1500"/>
              <a:buChar char="○"/>
              <a:defRPr/>
            </a:lvl8pPr>
            <a:lvl9pPr indent="-323850" lvl="8" marL="4114800" algn="l">
              <a:lnSpc>
                <a:spcPct val="90000"/>
              </a:lnSpc>
              <a:spcBef>
                <a:spcPts val="0"/>
              </a:spcBef>
              <a:spcAft>
                <a:spcPts val="0"/>
              </a:spcAft>
              <a:buSzPts val="1500"/>
              <a:buChar char="■"/>
              <a:defRPr/>
            </a:lvl9pPr>
          </a:lstStyle>
          <a:p/>
        </p:txBody>
      </p:sp>
      <p:sp>
        <p:nvSpPr>
          <p:cNvPr id="26" name="Google Shape;26;p18"/>
          <p:cNvSpPr txBox="1"/>
          <p:nvPr>
            <p:ph idx="2" type="body"/>
          </p:nvPr>
        </p:nvSpPr>
        <p:spPr>
          <a:xfrm>
            <a:off x="6443200" y="2007600"/>
            <a:ext cx="5333100" cy="4101600"/>
          </a:xfrm>
          <a:prstGeom prst="rect">
            <a:avLst/>
          </a:prstGeom>
          <a:noFill/>
          <a:ln>
            <a:noFill/>
          </a:ln>
        </p:spPr>
        <p:txBody>
          <a:bodyPr anchorCtr="0" anchor="t" bIns="121900" lIns="121900" spcFirstLastPara="1" rIns="121900" wrap="square" tIns="121900">
            <a:normAutofit/>
          </a:bodyPr>
          <a:lstStyle>
            <a:lvl1pPr indent="-336550" lvl="0" marL="457200" algn="l">
              <a:lnSpc>
                <a:spcPct val="90000"/>
              </a:lnSpc>
              <a:spcBef>
                <a:spcPts val="0"/>
              </a:spcBef>
              <a:spcAft>
                <a:spcPts val="0"/>
              </a:spcAft>
              <a:buSzPts val="1700"/>
              <a:buChar char="●"/>
              <a:defRPr/>
            </a:lvl1pPr>
            <a:lvl2pPr indent="-323850" lvl="1" marL="914400" algn="l">
              <a:lnSpc>
                <a:spcPct val="90000"/>
              </a:lnSpc>
              <a:spcBef>
                <a:spcPts val="0"/>
              </a:spcBef>
              <a:spcAft>
                <a:spcPts val="0"/>
              </a:spcAft>
              <a:buSzPts val="1500"/>
              <a:buChar char="○"/>
              <a:defRPr/>
            </a:lvl2pPr>
            <a:lvl3pPr indent="-323850" lvl="2" marL="1371600" algn="l">
              <a:lnSpc>
                <a:spcPct val="90000"/>
              </a:lnSpc>
              <a:spcBef>
                <a:spcPts val="0"/>
              </a:spcBef>
              <a:spcAft>
                <a:spcPts val="0"/>
              </a:spcAft>
              <a:buSzPts val="1500"/>
              <a:buChar char="■"/>
              <a:defRPr/>
            </a:lvl3pPr>
            <a:lvl4pPr indent="-323850" lvl="3" marL="1828800" algn="l">
              <a:lnSpc>
                <a:spcPct val="90000"/>
              </a:lnSpc>
              <a:spcBef>
                <a:spcPts val="0"/>
              </a:spcBef>
              <a:spcAft>
                <a:spcPts val="0"/>
              </a:spcAft>
              <a:buSzPts val="1500"/>
              <a:buChar char="●"/>
              <a:defRPr/>
            </a:lvl4pPr>
            <a:lvl5pPr indent="-323850" lvl="4" marL="2286000" algn="l">
              <a:lnSpc>
                <a:spcPct val="90000"/>
              </a:lnSpc>
              <a:spcBef>
                <a:spcPts val="0"/>
              </a:spcBef>
              <a:spcAft>
                <a:spcPts val="0"/>
              </a:spcAft>
              <a:buSzPts val="1500"/>
              <a:buChar char="○"/>
              <a:defRPr/>
            </a:lvl5pPr>
            <a:lvl6pPr indent="-323850" lvl="5" marL="2743200" algn="l">
              <a:lnSpc>
                <a:spcPct val="90000"/>
              </a:lnSpc>
              <a:spcBef>
                <a:spcPts val="0"/>
              </a:spcBef>
              <a:spcAft>
                <a:spcPts val="0"/>
              </a:spcAft>
              <a:buSzPts val="1500"/>
              <a:buChar char="■"/>
              <a:defRPr/>
            </a:lvl6pPr>
            <a:lvl7pPr indent="-323850" lvl="6" marL="3200400" algn="l">
              <a:lnSpc>
                <a:spcPct val="90000"/>
              </a:lnSpc>
              <a:spcBef>
                <a:spcPts val="0"/>
              </a:spcBef>
              <a:spcAft>
                <a:spcPts val="0"/>
              </a:spcAft>
              <a:buSzPts val="1500"/>
              <a:buChar char="●"/>
              <a:defRPr/>
            </a:lvl7pPr>
            <a:lvl8pPr indent="-323850" lvl="7" marL="3657600" algn="l">
              <a:lnSpc>
                <a:spcPct val="90000"/>
              </a:lnSpc>
              <a:spcBef>
                <a:spcPts val="0"/>
              </a:spcBef>
              <a:spcAft>
                <a:spcPts val="0"/>
              </a:spcAft>
              <a:buSzPts val="1500"/>
              <a:buChar char="○"/>
              <a:defRPr/>
            </a:lvl8pPr>
            <a:lvl9pPr indent="-323850" lvl="8" marL="4114800" algn="l">
              <a:lnSpc>
                <a:spcPct val="90000"/>
              </a:lnSpc>
              <a:spcBef>
                <a:spcPts val="0"/>
              </a:spcBef>
              <a:spcAft>
                <a:spcPts val="0"/>
              </a:spcAft>
              <a:buSzPts val="1500"/>
              <a:buChar char="■"/>
              <a:defRPr/>
            </a:lvl9pPr>
          </a:lstStyle>
          <a:p/>
        </p:txBody>
      </p:sp>
      <p:sp>
        <p:nvSpPr>
          <p:cNvPr id="27" name="Google Shape;27;p1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spcBef>
                <a:spcPts val="0"/>
              </a:spcBef>
              <a:spcAft>
                <a:spcPts val="0"/>
              </a:spcAft>
              <a:buClr>
                <a:srgbClr val="FFFFFF"/>
              </a:buClr>
              <a:buSzPts val="1050"/>
              <a:buFont typeface="Calibri"/>
              <a:buNone/>
              <a:defRPr sz="1050">
                <a:solidFill>
                  <a:srgbClr val="FFFFFF"/>
                </a:solidFill>
                <a:latin typeface="Calibri"/>
                <a:ea typeface="Calibri"/>
                <a:cs typeface="Calibri"/>
                <a:sym typeface="Calibri"/>
              </a:defRPr>
            </a:lvl1pPr>
            <a:lvl2pPr indent="0" lvl="1" marL="0" marR="0" algn="r">
              <a:spcBef>
                <a:spcPts val="0"/>
              </a:spcBef>
              <a:spcAft>
                <a:spcPts val="0"/>
              </a:spcAft>
              <a:buClr>
                <a:srgbClr val="FFFFFF"/>
              </a:buClr>
              <a:buSzPts val="1050"/>
              <a:buFont typeface="Calibri"/>
              <a:buNone/>
              <a:defRPr sz="1050">
                <a:solidFill>
                  <a:srgbClr val="FFFFFF"/>
                </a:solidFill>
                <a:latin typeface="Calibri"/>
                <a:ea typeface="Calibri"/>
                <a:cs typeface="Calibri"/>
                <a:sym typeface="Calibri"/>
              </a:defRPr>
            </a:lvl2pPr>
            <a:lvl3pPr indent="0" lvl="2" marL="0" marR="0" algn="r">
              <a:spcBef>
                <a:spcPts val="0"/>
              </a:spcBef>
              <a:spcAft>
                <a:spcPts val="0"/>
              </a:spcAft>
              <a:buClr>
                <a:srgbClr val="FFFFFF"/>
              </a:buClr>
              <a:buSzPts val="1050"/>
              <a:buFont typeface="Calibri"/>
              <a:buNone/>
              <a:defRPr sz="1050">
                <a:solidFill>
                  <a:srgbClr val="FFFFFF"/>
                </a:solidFill>
                <a:latin typeface="Calibri"/>
                <a:ea typeface="Calibri"/>
                <a:cs typeface="Calibri"/>
                <a:sym typeface="Calibri"/>
              </a:defRPr>
            </a:lvl3pPr>
            <a:lvl4pPr indent="0" lvl="3" marL="0" marR="0" algn="r">
              <a:spcBef>
                <a:spcPts val="0"/>
              </a:spcBef>
              <a:spcAft>
                <a:spcPts val="0"/>
              </a:spcAft>
              <a:buClr>
                <a:srgbClr val="FFFFFF"/>
              </a:buClr>
              <a:buSzPts val="1050"/>
              <a:buFont typeface="Calibri"/>
              <a:buNone/>
              <a:defRPr sz="1050">
                <a:solidFill>
                  <a:srgbClr val="FFFFFF"/>
                </a:solidFill>
                <a:latin typeface="Calibri"/>
                <a:ea typeface="Calibri"/>
                <a:cs typeface="Calibri"/>
                <a:sym typeface="Calibri"/>
              </a:defRPr>
            </a:lvl4pPr>
            <a:lvl5pPr indent="0" lvl="4" marL="0" marR="0" algn="r">
              <a:spcBef>
                <a:spcPts val="0"/>
              </a:spcBef>
              <a:spcAft>
                <a:spcPts val="0"/>
              </a:spcAft>
              <a:buClr>
                <a:srgbClr val="FFFFFF"/>
              </a:buClr>
              <a:buSzPts val="1050"/>
              <a:buFont typeface="Calibri"/>
              <a:buNone/>
              <a:defRPr sz="1050">
                <a:solidFill>
                  <a:srgbClr val="FFFFFF"/>
                </a:solidFill>
                <a:latin typeface="Calibri"/>
                <a:ea typeface="Calibri"/>
                <a:cs typeface="Calibri"/>
                <a:sym typeface="Calibri"/>
              </a:defRPr>
            </a:lvl5pPr>
            <a:lvl6pPr indent="0" lvl="5" marL="0" marR="0" algn="r">
              <a:spcBef>
                <a:spcPts val="0"/>
              </a:spcBef>
              <a:spcAft>
                <a:spcPts val="0"/>
              </a:spcAft>
              <a:buClr>
                <a:srgbClr val="FFFFFF"/>
              </a:buClr>
              <a:buSzPts val="1050"/>
              <a:buFont typeface="Calibri"/>
              <a:buNone/>
              <a:defRPr sz="1050">
                <a:solidFill>
                  <a:srgbClr val="FFFFFF"/>
                </a:solidFill>
                <a:latin typeface="Calibri"/>
                <a:ea typeface="Calibri"/>
                <a:cs typeface="Calibri"/>
                <a:sym typeface="Calibri"/>
              </a:defRPr>
            </a:lvl6pPr>
            <a:lvl7pPr indent="0" lvl="6" marL="0" marR="0" algn="r">
              <a:spcBef>
                <a:spcPts val="0"/>
              </a:spcBef>
              <a:spcAft>
                <a:spcPts val="0"/>
              </a:spcAft>
              <a:buClr>
                <a:srgbClr val="FFFFFF"/>
              </a:buClr>
              <a:buSzPts val="1050"/>
              <a:buFont typeface="Calibri"/>
              <a:buNone/>
              <a:defRPr sz="1050">
                <a:solidFill>
                  <a:srgbClr val="FFFFFF"/>
                </a:solidFill>
                <a:latin typeface="Calibri"/>
                <a:ea typeface="Calibri"/>
                <a:cs typeface="Calibri"/>
                <a:sym typeface="Calibri"/>
              </a:defRPr>
            </a:lvl7pPr>
            <a:lvl8pPr indent="0" lvl="7" marL="0" marR="0" algn="r">
              <a:spcBef>
                <a:spcPts val="0"/>
              </a:spcBef>
              <a:spcAft>
                <a:spcPts val="0"/>
              </a:spcAft>
              <a:buClr>
                <a:srgbClr val="FFFFFF"/>
              </a:buClr>
              <a:buSzPts val="1050"/>
              <a:buFont typeface="Calibri"/>
              <a:buNone/>
              <a:defRPr sz="1050">
                <a:solidFill>
                  <a:srgbClr val="FFFFFF"/>
                </a:solidFill>
                <a:latin typeface="Calibri"/>
                <a:ea typeface="Calibri"/>
                <a:cs typeface="Calibri"/>
                <a:sym typeface="Calibri"/>
              </a:defRPr>
            </a:lvl8pPr>
            <a:lvl9pPr indent="0" lvl="8" marL="0" marR="0" algn="r">
              <a:spcBef>
                <a:spcPts val="0"/>
              </a:spcBef>
              <a:spcAft>
                <a:spcPts val="0"/>
              </a:spcAft>
              <a:buClr>
                <a:srgbClr val="FFFFFF"/>
              </a:buClr>
              <a:buSzPts val="1050"/>
              <a:buFont typeface="Calibri"/>
              <a:buNone/>
              <a:defRPr sz="105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8" name="Shape 28"/>
        <p:cNvGrpSpPr/>
        <p:nvPr/>
      </p:nvGrpSpPr>
      <p:grpSpPr>
        <a:xfrm>
          <a:off x="0" y="0"/>
          <a:ext cx="0" cy="0"/>
          <a:chOff x="0" y="0"/>
          <a:chExt cx="0" cy="0"/>
        </a:xfrm>
      </p:grpSpPr>
      <p:sp>
        <p:nvSpPr>
          <p:cNvPr id="29" name="Google Shape;29;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9"/>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31" name="Google Shape;31;p19"/>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2" name="Google Shape;32;p19"/>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33" name="Google Shape;33;p19"/>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4" name="Google Shape;34;p1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1000"/>
              <a:buFont typeface="Calibri"/>
              <a:buNone/>
              <a:defRPr/>
            </a:lvl1pPr>
            <a:lvl2pPr indent="0" lvl="1" marL="0" algn="r">
              <a:spcBef>
                <a:spcPts val="0"/>
              </a:spcBef>
              <a:spcAft>
                <a:spcPts val="0"/>
              </a:spcAft>
              <a:buClr>
                <a:srgbClr val="FFFFFF"/>
              </a:buClr>
              <a:buSzPts val="1000"/>
              <a:buFont typeface="Calibri"/>
              <a:buNone/>
              <a:defRPr/>
            </a:lvl2pPr>
            <a:lvl3pPr indent="0" lvl="2" marL="0" algn="r">
              <a:spcBef>
                <a:spcPts val="0"/>
              </a:spcBef>
              <a:spcAft>
                <a:spcPts val="0"/>
              </a:spcAft>
              <a:buClr>
                <a:srgbClr val="FFFFFF"/>
              </a:buClr>
              <a:buSzPts val="1000"/>
              <a:buFont typeface="Calibri"/>
              <a:buNone/>
              <a:defRPr/>
            </a:lvl3pPr>
            <a:lvl4pPr indent="0" lvl="3" marL="0" algn="r">
              <a:spcBef>
                <a:spcPts val="0"/>
              </a:spcBef>
              <a:spcAft>
                <a:spcPts val="0"/>
              </a:spcAft>
              <a:buClr>
                <a:srgbClr val="FFFFFF"/>
              </a:buClr>
              <a:buSzPts val="1000"/>
              <a:buFont typeface="Calibri"/>
              <a:buNone/>
              <a:defRPr/>
            </a:lvl4pPr>
            <a:lvl5pPr indent="0" lvl="4" marL="0" algn="r">
              <a:spcBef>
                <a:spcPts val="0"/>
              </a:spcBef>
              <a:spcAft>
                <a:spcPts val="0"/>
              </a:spcAft>
              <a:buClr>
                <a:srgbClr val="FFFFFF"/>
              </a:buClr>
              <a:buSzPts val="1000"/>
              <a:buFont typeface="Calibri"/>
              <a:buNone/>
              <a:defRPr/>
            </a:lvl5pPr>
            <a:lvl6pPr indent="0" lvl="5" marL="0" algn="r">
              <a:spcBef>
                <a:spcPts val="0"/>
              </a:spcBef>
              <a:spcAft>
                <a:spcPts val="0"/>
              </a:spcAft>
              <a:buClr>
                <a:srgbClr val="FFFFFF"/>
              </a:buClr>
              <a:buSzPts val="1000"/>
              <a:buFont typeface="Calibri"/>
              <a:buNone/>
              <a:defRPr/>
            </a:lvl6pPr>
            <a:lvl7pPr indent="0" lvl="6" marL="0" algn="r">
              <a:spcBef>
                <a:spcPts val="0"/>
              </a:spcBef>
              <a:spcAft>
                <a:spcPts val="0"/>
              </a:spcAft>
              <a:buClr>
                <a:srgbClr val="FFFFFF"/>
              </a:buClr>
              <a:buSzPts val="1000"/>
              <a:buFont typeface="Calibri"/>
              <a:buNone/>
              <a:defRPr/>
            </a:lvl7pPr>
            <a:lvl8pPr indent="0" lvl="7" marL="0" algn="r">
              <a:spcBef>
                <a:spcPts val="0"/>
              </a:spcBef>
              <a:spcAft>
                <a:spcPts val="0"/>
              </a:spcAft>
              <a:buClr>
                <a:srgbClr val="FFFFFF"/>
              </a:buClr>
              <a:buSzPts val="1000"/>
              <a:buFont typeface="Calibri"/>
              <a:buNone/>
              <a:defRPr/>
            </a:lvl8pPr>
            <a:lvl9pPr indent="0" lvl="8" marL="0" algn="r">
              <a:spcBef>
                <a:spcPts val="0"/>
              </a:spcBef>
              <a:spcAft>
                <a:spcPts val="0"/>
              </a:spcAft>
              <a:buClr>
                <a:srgbClr val="FFFFFF"/>
              </a:buClr>
              <a:buSzPts val="1000"/>
              <a:buFont typeface="Calibri"/>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7" name="Shape 37"/>
        <p:cNvGrpSpPr/>
        <p:nvPr/>
      </p:nvGrpSpPr>
      <p:grpSpPr>
        <a:xfrm>
          <a:off x="0" y="0"/>
          <a:ext cx="0" cy="0"/>
          <a:chOff x="0" y="0"/>
          <a:chExt cx="0" cy="0"/>
        </a:xfrm>
      </p:grpSpPr>
      <p:sp>
        <p:nvSpPr>
          <p:cNvPr id="38" name="Google Shape;38;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0"/>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0" name="Google Shape;40;p20"/>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1" name="Google Shape;41;p2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1000"/>
              <a:buFont typeface="Calibri"/>
              <a:buNone/>
              <a:defRPr/>
            </a:lvl1pPr>
            <a:lvl2pPr indent="0" lvl="1" marL="0" algn="r">
              <a:spcBef>
                <a:spcPts val="0"/>
              </a:spcBef>
              <a:spcAft>
                <a:spcPts val="0"/>
              </a:spcAft>
              <a:buClr>
                <a:srgbClr val="FFFFFF"/>
              </a:buClr>
              <a:buSzPts val="1000"/>
              <a:buFont typeface="Calibri"/>
              <a:buNone/>
              <a:defRPr/>
            </a:lvl2pPr>
            <a:lvl3pPr indent="0" lvl="2" marL="0" algn="r">
              <a:spcBef>
                <a:spcPts val="0"/>
              </a:spcBef>
              <a:spcAft>
                <a:spcPts val="0"/>
              </a:spcAft>
              <a:buClr>
                <a:srgbClr val="FFFFFF"/>
              </a:buClr>
              <a:buSzPts val="1000"/>
              <a:buFont typeface="Calibri"/>
              <a:buNone/>
              <a:defRPr/>
            </a:lvl3pPr>
            <a:lvl4pPr indent="0" lvl="3" marL="0" algn="r">
              <a:spcBef>
                <a:spcPts val="0"/>
              </a:spcBef>
              <a:spcAft>
                <a:spcPts val="0"/>
              </a:spcAft>
              <a:buClr>
                <a:srgbClr val="FFFFFF"/>
              </a:buClr>
              <a:buSzPts val="1000"/>
              <a:buFont typeface="Calibri"/>
              <a:buNone/>
              <a:defRPr/>
            </a:lvl4pPr>
            <a:lvl5pPr indent="0" lvl="4" marL="0" algn="r">
              <a:spcBef>
                <a:spcPts val="0"/>
              </a:spcBef>
              <a:spcAft>
                <a:spcPts val="0"/>
              </a:spcAft>
              <a:buClr>
                <a:srgbClr val="FFFFFF"/>
              </a:buClr>
              <a:buSzPts val="1000"/>
              <a:buFont typeface="Calibri"/>
              <a:buNone/>
              <a:defRPr/>
            </a:lvl5pPr>
            <a:lvl6pPr indent="0" lvl="5" marL="0" algn="r">
              <a:spcBef>
                <a:spcPts val="0"/>
              </a:spcBef>
              <a:spcAft>
                <a:spcPts val="0"/>
              </a:spcAft>
              <a:buClr>
                <a:srgbClr val="FFFFFF"/>
              </a:buClr>
              <a:buSzPts val="1000"/>
              <a:buFont typeface="Calibri"/>
              <a:buNone/>
              <a:defRPr/>
            </a:lvl6pPr>
            <a:lvl7pPr indent="0" lvl="6" marL="0" algn="r">
              <a:spcBef>
                <a:spcPts val="0"/>
              </a:spcBef>
              <a:spcAft>
                <a:spcPts val="0"/>
              </a:spcAft>
              <a:buClr>
                <a:srgbClr val="FFFFFF"/>
              </a:buClr>
              <a:buSzPts val="1000"/>
              <a:buFont typeface="Calibri"/>
              <a:buNone/>
              <a:defRPr/>
            </a:lvl7pPr>
            <a:lvl8pPr indent="0" lvl="7" marL="0" algn="r">
              <a:spcBef>
                <a:spcPts val="0"/>
              </a:spcBef>
              <a:spcAft>
                <a:spcPts val="0"/>
              </a:spcAft>
              <a:buClr>
                <a:srgbClr val="FFFFFF"/>
              </a:buClr>
              <a:buSzPts val="1000"/>
              <a:buFont typeface="Calibri"/>
              <a:buNone/>
              <a:defRPr/>
            </a:lvl8pPr>
            <a:lvl9pPr indent="0" lvl="8" marL="0" algn="r">
              <a:spcBef>
                <a:spcPts val="0"/>
              </a:spcBef>
              <a:spcAft>
                <a:spcPts val="0"/>
              </a:spcAft>
              <a:buClr>
                <a:srgbClr val="FFFFFF"/>
              </a:buClr>
              <a:buSzPts val="1000"/>
              <a:buFont typeface="Calibri"/>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44" name="Shape 44"/>
        <p:cNvGrpSpPr/>
        <p:nvPr/>
      </p:nvGrpSpPr>
      <p:grpSpPr>
        <a:xfrm>
          <a:off x="0" y="0"/>
          <a:ext cx="0" cy="0"/>
          <a:chOff x="0" y="0"/>
          <a:chExt cx="0" cy="0"/>
        </a:xfrm>
      </p:grpSpPr>
      <p:sp>
        <p:nvSpPr>
          <p:cNvPr id="45" name="Google Shape;45;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 name="Google Shape;47;p2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1000"/>
              <a:buFont typeface="Calibri"/>
              <a:buNone/>
              <a:defRPr/>
            </a:lvl1pPr>
            <a:lvl2pPr indent="0" lvl="1" marL="0" algn="r">
              <a:spcBef>
                <a:spcPts val="0"/>
              </a:spcBef>
              <a:spcAft>
                <a:spcPts val="0"/>
              </a:spcAft>
              <a:buClr>
                <a:srgbClr val="FFFFFF"/>
              </a:buClr>
              <a:buSzPts val="1000"/>
              <a:buFont typeface="Calibri"/>
              <a:buNone/>
              <a:defRPr/>
            </a:lvl2pPr>
            <a:lvl3pPr indent="0" lvl="2" marL="0" algn="r">
              <a:spcBef>
                <a:spcPts val="0"/>
              </a:spcBef>
              <a:spcAft>
                <a:spcPts val="0"/>
              </a:spcAft>
              <a:buClr>
                <a:srgbClr val="FFFFFF"/>
              </a:buClr>
              <a:buSzPts val="1000"/>
              <a:buFont typeface="Calibri"/>
              <a:buNone/>
              <a:defRPr/>
            </a:lvl3pPr>
            <a:lvl4pPr indent="0" lvl="3" marL="0" algn="r">
              <a:spcBef>
                <a:spcPts val="0"/>
              </a:spcBef>
              <a:spcAft>
                <a:spcPts val="0"/>
              </a:spcAft>
              <a:buClr>
                <a:srgbClr val="FFFFFF"/>
              </a:buClr>
              <a:buSzPts val="1000"/>
              <a:buFont typeface="Calibri"/>
              <a:buNone/>
              <a:defRPr/>
            </a:lvl4pPr>
            <a:lvl5pPr indent="0" lvl="4" marL="0" algn="r">
              <a:spcBef>
                <a:spcPts val="0"/>
              </a:spcBef>
              <a:spcAft>
                <a:spcPts val="0"/>
              </a:spcAft>
              <a:buClr>
                <a:srgbClr val="FFFFFF"/>
              </a:buClr>
              <a:buSzPts val="1000"/>
              <a:buFont typeface="Calibri"/>
              <a:buNone/>
              <a:defRPr/>
            </a:lvl5pPr>
            <a:lvl6pPr indent="0" lvl="5" marL="0" algn="r">
              <a:spcBef>
                <a:spcPts val="0"/>
              </a:spcBef>
              <a:spcAft>
                <a:spcPts val="0"/>
              </a:spcAft>
              <a:buClr>
                <a:srgbClr val="FFFFFF"/>
              </a:buClr>
              <a:buSzPts val="1000"/>
              <a:buFont typeface="Calibri"/>
              <a:buNone/>
              <a:defRPr/>
            </a:lvl6pPr>
            <a:lvl7pPr indent="0" lvl="6" marL="0" algn="r">
              <a:spcBef>
                <a:spcPts val="0"/>
              </a:spcBef>
              <a:spcAft>
                <a:spcPts val="0"/>
              </a:spcAft>
              <a:buClr>
                <a:srgbClr val="FFFFFF"/>
              </a:buClr>
              <a:buSzPts val="1000"/>
              <a:buFont typeface="Calibri"/>
              <a:buNone/>
              <a:defRPr/>
            </a:lvl7pPr>
            <a:lvl8pPr indent="0" lvl="7" marL="0" algn="r">
              <a:spcBef>
                <a:spcPts val="0"/>
              </a:spcBef>
              <a:spcAft>
                <a:spcPts val="0"/>
              </a:spcAft>
              <a:buClr>
                <a:srgbClr val="FFFFFF"/>
              </a:buClr>
              <a:buSzPts val="1000"/>
              <a:buFont typeface="Calibri"/>
              <a:buNone/>
              <a:defRPr/>
            </a:lvl8pPr>
            <a:lvl9pPr indent="0" lvl="8" marL="0" algn="r">
              <a:spcBef>
                <a:spcPts val="0"/>
              </a:spcBef>
              <a:spcAft>
                <a:spcPts val="0"/>
              </a:spcAft>
              <a:buClr>
                <a:srgbClr val="FFFFFF"/>
              </a:buClr>
              <a:buSzPts val="1000"/>
              <a:buFont typeface="Calibri"/>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showMasterSp="0" type="secHead">
  <p:cSld name="SECTION_HEADER">
    <p:bg>
      <p:bgPr>
        <a:solidFill>
          <a:schemeClr val="lt1"/>
        </a:solidFill>
      </p:bgPr>
    </p:bg>
    <p:spTree>
      <p:nvGrpSpPr>
        <p:cNvPr id="50" name="Shape 50"/>
        <p:cNvGrpSpPr/>
        <p:nvPr/>
      </p:nvGrpSpPr>
      <p:grpSpPr>
        <a:xfrm>
          <a:off x="0" y="0"/>
          <a:ext cx="0" cy="0"/>
          <a:chOff x="0" y="0"/>
          <a:chExt cx="0" cy="0"/>
        </a:xfrm>
      </p:grpSpPr>
      <p:sp>
        <p:nvSpPr>
          <p:cNvPr id="51" name="Google Shape;51;p2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2"/>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22"/>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55" name="Google Shape;55;p2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1000"/>
              <a:buFont typeface="Calibri"/>
              <a:buNone/>
              <a:defRPr/>
            </a:lvl1pPr>
            <a:lvl2pPr indent="0" lvl="1" marL="0" algn="r">
              <a:spcBef>
                <a:spcPts val="0"/>
              </a:spcBef>
              <a:spcAft>
                <a:spcPts val="0"/>
              </a:spcAft>
              <a:buClr>
                <a:srgbClr val="FFFFFF"/>
              </a:buClr>
              <a:buSzPts val="1000"/>
              <a:buFont typeface="Calibri"/>
              <a:buNone/>
              <a:defRPr/>
            </a:lvl2pPr>
            <a:lvl3pPr indent="0" lvl="2" marL="0" algn="r">
              <a:spcBef>
                <a:spcPts val="0"/>
              </a:spcBef>
              <a:spcAft>
                <a:spcPts val="0"/>
              </a:spcAft>
              <a:buClr>
                <a:srgbClr val="FFFFFF"/>
              </a:buClr>
              <a:buSzPts val="1000"/>
              <a:buFont typeface="Calibri"/>
              <a:buNone/>
              <a:defRPr/>
            </a:lvl3pPr>
            <a:lvl4pPr indent="0" lvl="3" marL="0" algn="r">
              <a:spcBef>
                <a:spcPts val="0"/>
              </a:spcBef>
              <a:spcAft>
                <a:spcPts val="0"/>
              </a:spcAft>
              <a:buClr>
                <a:srgbClr val="FFFFFF"/>
              </a:buClr>
              <a:buSzPts val="1000"/>
              <a:buFont typeface="Calibri"/>
              <a:buNone/>
              <a:defRPr/>
            </a:lvl4pPr>
            <a:lvl5pPr indent="0" lvl="4" marL="0" algn="r">
              <a:spcBef>
                <a:spcPts val="0"/>
              </a:spcBef>
              <a:spcAft>
                <a:spcPts val="0"/>
              </a:spcAft>
              <a:buClr>
                <a:srgbClr val="FFFFFF"/>
              </a:buClr>
              <a:buSzPts val="1000"/>
              <a:buFont typeface="Calibri"/>
              <a:buNone/>
              <a:defRPr/>
            </a:lvl5pPr>
            <a:lvl6pPr indent="0" lvl="5" marL="0" algn="r">
              <a:spcBef>
                <a:spcPts val="0"/>
              </a:spcBef>
              <a:spcAft>
                <a:spcPts val="0"/>
              </a:spcAft>
              <a:buClr>
                <a:srgbClr val="FFFFFF"/>
              </a:buClr>
              <a:buSzPts val="1000"/>
              <a:buFont typeface="Calibri"/>
              <a:buNone/>
              <a:defRPr/>
            </a:lvl6pPr>
            <a:lvl7pPr indent="0" lvl="6" marL="0" algn="r">
              <a:spcBef>
                <a:spcPts val="0"/>
              </a:spcBef>
              <a:spcAft>
                <a:spcPts val="0"/>
              </a:spcAft>
              <a:buClr>
                <a:srgbClr val="FFFFFF"/>
              </a:buClr>
              <a:buSzPts val="1000"/>
              <a:buFont typeface="Calibri"/>
              <a:buNone/>
              <a:defRPr/>
            </a:lvl7pPr>
            <a:lvl8pPr indent="0" lvl="7" marL="0" algn="r">
              <a:spcBef>
                <a:spcPts val="0"/>
              </a:spcBef>
              <a:spcAft>
                <a:spcPts val="0"/>
              </a:spcAft>
              <a:buClr>
                <a:srgbClr val="FFFFFF"/>
              </a:buClr>
              <a:buSzPts val="1000"/>
              <a:buFont typeface="Calibri"/>
              <a:buNone/>
              <a:defRPr/>
            </a:lvl8pPr>
            <a:lvl9pPr indent="0" lvl="8" marL="0" algn="r">
              <a:spcBef>
                <a:spcPts val="0"/>
              </a:spcBef>
              <a:spcAft>
                <a:spcPts val="0"/>
              </a:spcAft>
              <a:buClr>
                <a:srgbClr val="FFFFFF"/>
              </a:buClr>
              <a:buSzPts val="1000"/>
              <a:buFont typeface="Calibri"/>
              <a:buNone/>
              <a:defRPr/>
            </a:lvl9pPr>
          </a:lstStyle>
          <a:p>
            <a:pPr indent="0" lvl="0" marL="0" rtl="0" algn="r">
              <a:spcBef>
                <a:spcPts val="0"/>
              </a:spcBef>
              <a:spcAft>
                <a:spcPts val="0"/>
              </a:spcAft>
              <a:buNone/>
            </a:pPr>
            <a:fld id="{00000000-1234-1234-1234-123412341234}" type="slidenum">
              <a:rPr lang="es-CL"/>
              <a:t>‹#›</a:t>
            </a:fld>
            <a:endParaRPr/>
          </a:p>
        </p:txBody>
      </p:sp>
      <p:cxnSp>
        <p:nvCxnSpPr>
          <p:cNvPr id="58" name="Google Shape;58;p2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9" name="Shape 59"/>
        <p:cNvGrpSpPr/>
        <p:nvPr/>
      </p:nvGrpSpPr>
      <p:grpSpPr>
        <a:xfrm>
          <a:off x="0" y="0"/>
          <a:ext cx="0" cy="0"/>
          <a:chOff x="0" y="0"/>
          <a:chExt cx="0" cy="0"/>
        </a:xfrm>
      </p:grpSpPr>
      <p:sp>
        <p:nvSpPr>
          <p:cNvPr id="60" name="Google Shape;60;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1000"/>
              <a:buFont typeface="Calibri"/>
              <a:buNone/>
              <a:defRPr/>
            </a:lvl1pPr>
            <a:lvl2pPr indent="0" lvl="1" marL="0" algn="r">
              <a:spcBef>
                <a:spcPts val="0"/>
              </a:spcBef>
              <a:spcAft>
                <a:spcPts val="0"/>
              </a:spcAft>
              <a:buClr>
                <a:srgbClr val="FFFFFF"/>
              </a:buClr>
              <a:buSzPts val="1000"/>
              <a:buFont typeface="Calibri"/>
              <a:buNone/>
              <a:defRPr/>
            </a:lvl2pPr>
            <a:lvl3pPr indent="0" lvl="2" marL="0" algn="r">
              <a:spcBef>
                <a:spcPts val="0"/>
              </a:spcBef>
              <a:spcAft>
                <a:spcPts val="0"/>
              </a:spcAft>
              <a:buClr>
                <a:srgbClr val="FFFFFF"/>
              </a:buClr>
              <a:buSzPts val="1000"/>
              <a:buFont typeface="Calibri"/>
              <a:buNone/>
              <a:defRPr/>
            </a:lvl3pPr>
            <a:lvl4pPr indent="0" lvl="3" marL="0" algn="r">
              <a:spcBef>
                <a:spcPts val="0"/>
              </a:spcBef>
              <a:spcAft>
                <a:spcPts val="0"/>
              </a:spcAft>
              <a:buClr>
                <a:srgbClr val="FFFFFF"/>
              </a:buClr>
              <a:buSzPts val="1000"/>
              <a:buFont typeface="Calibri"/>
              <a:buNone/>
              <a:defRPr/>
            </a:lvl4pPr>
            <a:lvl5pPr indent="0" lvl="4" marL="0" algn="r">
              <a:spcBef>
                <a:spcPts val="0"/>
              </a:spcBef>
              <a:spcAft>
                <a:spcPts val="0"/>
              </a:spcAft>
              <a:buClr>
                <a:srgbClr val="FFFFFF"/>
              </a:buClr>
              <a:buSzPts val="1000"/>
              <a:buFont typeface="Calibri"/>
              <a:buNone/>
              <a:defRPr/>
            </a:lvl5pPr>
            <a:lvl6pPr indent="0" lvl="5" marL="0" algn="r">
              <a:spcBef>
                <a:spcPts val="0"/>
              </a:spcBef>
              <a:spcAft>
                <a:spcPts val="0"/>
              </a:spcAft>
              <a:buClr>
                <a:srgbClr val="FFFFFF"/>
              </a:buClr>
              <a:buSzPts val="1000"/>
              <a:buFont typeface="Calibri"/>
              <a:buNone/>
              <a:defRPr/>
            </a:lvl6pPr>
            <a:lvl7pPr indent="0" lvl="6" marL="0" algn="r">
              <a:spcBef>
                <a:spcPts val="0"/>
              </a:spcBef>
              <a:spcAft>
                <a:spcPts val="0"/>
              </a:spcAft>
              <a:buClr>
                <a:srgbClr val="FFFFFF"/>
              </a:buClr>
              <a:buSzPts val="1000"/>
              <a:buFont typeface="Calibri"/>
              <a:buNone/>
              <a:defRPr/>
            </a:lvl7pPr>
            <a:lvl8pPr indent="0" lvl="7" marL="0" algn="r">
              <a:spcBef>
                <a:spcPts val="0"/>
              </a:spcBef>
              <a:spcAft>
                <a:spcPts val="0"/>
              </a:spcAft>
              <a:buClr>
                <a:srgbClr val="FFFFFF"/>
              </a:buClr>
              <a:buSzPts val="1000"/>
              <a:buFont typeface="Calibri"/>
              <a:buNone/>
              <a:defRPr/>
            </a:lvl8pPr>
            <a:lvl9pPr indent="0" lvl="8" marL="0" algn="r">
              <a:spcBef>
                <a:spcPts val="0"/>
              </a:spcBef>
              <a:spcAft>
                <a:spcPts val="0"/>
              </a:spcAft>
              <a:buClr>
                <a:srgbClr val="FFFFFF"/>
              </a:buClr>
              <a:buSzPts val="1000"/>
              <a:buFont typeface="Calibri"/>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showMasterSp="0" type="blank">
  <p:cSld name="BLANK">
    <p:spTree>
      <p:nvGrpSpPr>
        <p:cNvPr id="64" name="Shape 64"/>
        <p:cNvGrpSpPr/>
        <p:nvPr/>
      </p:nvGrpSpPr>
      <p:grpSpPr>
        <a:xfrm>
          <a:off x="0" y="0"/>
          <a:ext cx="0" cy="0"/>
          <a:chOff x="0" y="0"/>
          <a:chExt cx="0" cy="0"/>
        </a:xfrm>
      </p:grpSpPr>
      <p:sp>
        <p:nvSpPr>
          <p:cNvPr id="65" name="Google Shape;65;p2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1000"/>
              <a:buFont typeface="Calibri"/>
              <a:buNone/>
              <a:defRPr/>
            </a:lvl1pPr>
            <a:lvl2pPr indent="0" lvl="1" marL="0" algn="r">
              <a:spcBef>
                <a:spcPts val="0"/>
              </a:spcBef>
              <a:spcAft>
                <a:spcPts val="0"/>
              </a:spcAft>
              <a:buClr>
                <a:srgbClr val="FFFFFF"/>
              </a:buClr>
              <a:buSzPts val="1000"/>
              <a:buFont typeface="Calibri"/>
              <a:buNone/>
              <a:defRPr/>
            </a:lvl2pPr>
            <a:lvl3pPr indent="0" lvl="2" marL="0" algn="r">
              <a:spcBef>
                <a:spcPts val="0"/>
              </a:spcBef>
              <a:spcAft>
                <a:spcPts val="0"/>
              </a:spcAft>
              <a:buClr>
                <a:srgbClr val="FFFFFF"/>
              </a:buClr>
              <a:buSzPts val="1000"/>
              <a:buFont typeface="Calibri"/>
              <a:buNone/>
              <a:defRPr/>
            </a:lvl3pPr>
            <a:lvl4pPr indent="0" lvl="3" marL="0" algn="r">
              <a:spcBef>
                <a:spcPts val="0"/>
              </a:spcBef>
              <a:spcAft>
                <a:spcPts val="0"/>
              </a:spcAft>
              <a:buClr>
                <a:srgbClr val="FFFFFF"/>
              </a:buClr>
              <a:buSzPts val="1000"/>
              <a:buFont typeface="Calibri"/>
              <a:buNone/>
              <a:defRPr/>
            </a:lvl4pPr>
            <a:lvl5pPr indent="0" lvl="4" marL="0" algn="r">
              <a:spcBef>
                <a:spcPts val="0"/>
              </a:spcBef>
              <a:spcAft>
                <a:spcPts val="0"/>
              </a:spcAft>
              <a:buClr>
                <a:srgbClr val="FFFFFF"/>
              </a:buClr>
              <a:buSzPts val="1000"/>
              <a:buFont typeface="Calibri"/>
              <a:buNone/>
              <a:defRPr/>
            </a:lvl5pPr>
            <a:lvl6pPr indent="0" lvl="5" marL="0" algn="r">
              <a:spcBef>
                <a:spcPts val="0"/>
              </a:spcBef>
              <a:spcAft>
                <a:spcPts val="0"/>
              </a:spcAft>
              <a:buClr>
                <a:srgbClr val="FFFFFF"/>
              </a:buClr>
              <a:buSzPts val="1000"/>
              <a:buFont typeface="Calibri"/>
              <a:buNone/>
              <a:defRPr/>
            </a:lvl6pPr>
            <a:lvl7pPr indent="0" lvl="6" marL="0" algn="r">
              <a:spcBef>
                <a:spcPts val="0"/>
              </a:spcBef>
              <a:spcAft>
                <a:spcPts val="0"/>
              </a:spcAft>
              <a:buClr>
                <a:srgbClr val="FFFFFF"/>
              </a:buClr>
              <a:buSzPts val="1000"/>
              <a:buFont typeface="Calibri"/>
              <a:buNone/>
              <a:defRPr/>
            </a:lvl7pPr>
            <a:lvl8pPr indent="0" lvl="7" marL="0" algn="r">
              <a:spcBef>
                <a:spcPts val="0"/>
              </a:spcBef>
              <a:spcAft>
                <a:spcPts val="0"/>
              </a:spcAft>
              <a:buClr>
                <a:srgbClr val="FFFFFF"/>
              </a:buClr>
              <a:buSzPts val="1000"/>
              <a:buFont typeface="Calibri"/>
              <a:buNone/>
              <a:defRPr/>
            </a:lvl8pPr>
            <a:lvl9pPr indent="0" lvl="8" marL="0" algn="r">
              <a:spcBef>
                <a:spcPts val="0"/>
              </a:spcBef>
              <a:spcAft>
                <a:spcPts val="0"/>
              </a:spcAft>
              <a:buClr>
                <a:srgbClr val="FFFFFF"/>
              </a:buClr>
              <a:buSzPts val="1000"/>
              <a:buFont typeface="Calibri"/>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showMasterSp="0" type="objTx">
  <p:cSld name="OBJECT_WITH_CAPTION_TEXT">
    <p:spTree>
      <p:nvGrpSpPr>
        <p:cNvPr id="70" name="Shape 70"/>
        <p:cNvGrpSpPr/>
        <p:nvPr/>
      </p:nvGrpSpPr>
      <p:grpSpPr>
        <a:xfrm>
          <a:off x="0" y="0"/>
          <a:ext cx="0" cy="0"/>
          <a:chOff x="0" y="0"/>
          <a:chExt cx="0" cy="0"/>
        </a:xfrm>
      </p:grpSpPr>
      <p:sp>
        <p:nvSpPr>
          <p:cNvPr id="71" name="Google Shape;71;p25"/>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5"/>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5"/>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5"/>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5" name="Google Shape;75;p25"/>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6" name="Google Shape;76;p25"/>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chemeClr val="dk2"/>
              </a:buClr>
              <a:buSzPts val="1050"/>
              <a:buFont typeface="Calibri"/>
              <a:buNone/>
              <a:defRPr sz="1050">
                <a:solidFill>
                  <a:schemeClr val="dk2"/>
                </a:solidFill>
                <a:latin typeface="Calibri"/>
                <a:ea typeface="Calibri"/>
                <a:cs typeface="Calibri"/>
                <a:sym typeface="Calibri"/>
              </a:defRPr>
            </a:lvl1pPr>
            <a:lvl2pPr indent="0" lvl="1" marL="0" marR="0" algn="r">
              <a:spcBef>
                <a:spcPts val="0"/>
              </a:spcBef>
              <a:spcAft>
                <a:spcPts val="0"/>
              </a:spcAft>
              <a:buClr>
                <a:schemeClr val="dk2"/>
              </a:buClr>
              <a:buSzPts val="1050"/>
              <a:buFont typeface="Calibri"/>
              <a:buNone/>
              <a:defRPr sz="1050">
                <a:solidFill>
                  <a:schemeClr val="dk2"/>
                </a:solidFill>
                <a:latin typeface="Calibri"/>
                <a:ea typeface="Calibri"/>
                <a:cs typeface="Calibri"/>
                <a:sym typeface="Calibri"/>
              </a:defRPr>
            </a:lvl2pPr>
            <a:lvl3pPr indent="0" lvl="2" marL="0" marR="0" algn="r">
              <a:spcBef>
                <a:spcPts val="0"/>
              </a:spcBef>
              <a:spcAft>
                <a:spcPts val="0"/>
              </a:spcAft>
              <a:buClr>
                <a:schemeClr val="dk2"/>
              </a:buClr>
              <a:buSzPts val="1050"/>
              <a:buFont typeface="Calibri"/>
              <a:buNone/>
              <a:defRPr sz="1050">
                <a:solidFill>
                  <a:schemeClr val="dk2"/>
                </a:solidFill>
                <a:latin typeface="Calibri"/>
                <a:ea typeface="Calibri"/>
                <a:cs typeface="Calibri"/>
                <a:sym typeface="Calibri"/>
              </a:defRPr>
            </a:lvl3pPr>
            <a:lvl4pPr indent="0" lvl="3" marL="0" marR="0" algn="r">
              <a:spcBef>
                <a:spcPts val="0"/>
              </a:spcBef>
              <a:spcAft>
                <a:spcPts val="0"/>
              </a:spcAft>
              <a:buClr>
                <a:schemeClr val="dk2"/>
              </a:buClr>
              <a:buSzPts val="1050"/>
              <a:buFont typeface="Calibri"/>
              <a:buNone/>
              <a:defRPr sz="1050">
                <a:solidFill>
                  <a:schemeClr val="dk2"/>
                </a:solidFill>
                <a:latin typeface="Calibri"/>
                <a:ea typeface="Calibri"/>
                <a:cs typeface="Calibri"/>
                <a:sym typeface="Calibri"/>
              </a:defRPr>
            </a:lvl4pPr>
            <a:lvl5pPr indent="0" lvl="4" marL="0" marR="0" algn="r">
              <a:spcBef>
                <a:spcPts val="0"/>
              </a:spcBef>
              <a:spcAft>
                <a:spcPts val="0"/>
              </a:spcAft>
              <a:buClr>
                <a:schemeClr val="dk2"/>
              </a:buClr>
              <a:buSzPts val="1050"/>
              <a:buFont typeface="Calibri"/>
              <a:buNone/>
              <a:defRPr sz="1050">
                <a:solidFill>
                  <a:schemeClr val="dk2"/>
                </a:solidFill>
                <a:latin typeface="Calibri"/>
                <a:ea typeface="Calibri"/>
                <a:cs typeface="Calibri"/>
                <a:sym typeface="Calibri"/>
              </a:defRPr>
            </a:lvl5pPr>
            <a:lvl6pPr indent="0" lvl="5" marL="0" marR="0" algn="r">
              <a:spcBef>
                <a:spcPts val="0"/>
              </a:spcBef>
              <a:spcAft>
                <a:spcPts val="0"/>
              </a:spcAft>
              <a:buClr>
                <a:schemeClr val="dk2"/>
              </a:buClr>
              <a:buSzPts val="1050"/>
              <a:buFont typeface="Calibri"/>
              <a:buNone/>
              <a:defRPr sz="1050">
                <a:solidFill>
                  <a:schemeClr val="dk2"/>
                </a:solidFill>
                <a:latin typeface="Calibri"/>
                <a:ea typeface="Calibri"/>
                <a:cs typeface="Calibri"/>
                <a:sym typeface="Calibri"/>
              </a:defRPr>
            </a:lvl6pPr>
            <a:lvl7pPr indent="0" lvl="6" marL="0" marR="0" algn="r">
              <a:spcBef>
                <a:spcPts val="0"/>
              </a:spcBef>
              <a:spcAft>
                <a:spcPts val="0"/>
              </a:spcAft>
              <a:buClr>
                <a:schemeClr val="dk2"/>
              </a:buClr>
              <a:buSzPts val="1050"/>
              <a:buFont typeface="Calibri"/>
              <a:buNone/>
              <a:defRPr sz="1050">
                <a:solidFill>
                  <a:schemeClr val="dk2"/>
                </a:solidFill>
                <a:latin typeface="Calibri"/>
                <a:ea typeface="Calibri"/>
                <a:cs typeface="Calibri"/>
                <a:sym typeface="Calibri"/>
              </a:defRPr>
            </a:lvl7pPr>
            <a:lvl8pPr indent="0" lvl="7" marL="0" marR="0" algn="r">
              <a:spcBef>
                <a:spcPts val="0"/>
              </a:spcBef>
              <a:spcAft>
                <a:spcPts val="0"/>
              </a:spcAft>
              <a:buClr>
                <a:schemeClr val="dk2"/>
              </a:buClr>
              <a:buSzPts val="1050"/>
              <a:buFont typeface="Calibri"/>
              <a:buNone/>
              <a:defRPr sz="1050">
                <a:solidFill>
                  <a:schemeClr val="dk2"/>
                </a:solidFill>
                <a:latin typeface="Calibri"/>
                <a:ea typeface="Calibri"/>
                <a:cs typeface="Calibri"/>
                <a:sym typeface="Calibri"/>
              </a:defRPr>
            </a:lvl8pPr>
            <a:lvl9pPr indent="0" lvl="8" marL="0" marR="0" algn="r">
              <a:spcBef>
                <a:spcPts val="0"/>
              </a:spcBef>
              <a:spcAft>
                <a:spcPts val="0"/>
              </a:spcAft>
              <a:buClr>
                <a:schemeClr val="dk2"/>
              </a:buClr>
              <a:buSzPts val="1050"/>
              <a:buFont typeface="Calibri"/>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6"/>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1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1pPr>
            <a:lvl2pPr indent="0" lvl="1" marL="0" marR="0" rtl="0" algn="r">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2pPr>
            <a:lvl3pPr indent="0" lvl="2" marL="0" marR="0" rtl="0" algn="r">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3pPr>
            <a:lvl4pPr indent="0" lvl="3" marL="0" marR="0" rtl="0" algn="r">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4pPr>
            <a:lvl5pPr indent="0" lvl="4" marL="0" marR="0" rtl="0" algn="r">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5pPr>
            <a:lvl6pPr indent="0" lvl="5" marL="0" marR="0" rtl="0" algn="r">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6pPr>
            <a:lvl7pPr indent="0" lvl="6" marL="0" marR="0" rtl="0" algn="r">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7pPr>
            <a:lvl8pPr indent="0" lvl="7" marL="0" marR="0" rtl="0" algn="r">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8pPr>
            <a:lvl9pPr indent="0" lvl="8" marL="0" marR="0" rtl="0" algn="r">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L"/>
              <a:t>‹#›</a:t>
            </a:fld>
            <a:endParaRPr/>
          </a:p>
        </p:txBody>
      </p:sp>
      <p:cxnSp>
        <p:nvCxnSpPr>
          <p:cNvPr id="13" name="Google Shape;13;p16"/>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wipe dir="l"/>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1" Type="http://schemas.openxmlformats.org/officeDocument/2006/relationships/hyperlink" Target="https://www.youtube.com/watch?v=UqnnhAZxRac" TargetMode="External"/><Relationship Id="rId10" Type="http://schemas.openxmlformats.org/officeDocument/2006/relationships/hyperlink" Target="https://uiverse.io/" TargetMode="External"/><Relationship Id="rId13" Type="http://schemas.openxmlformats.org/officeDocument/2006/relationships/hyperlink" Target="https://www.youtube.com/@bilbaolabs" TargetMode="External"/><Relationship Id="rId12" Type="http://schemas.openxmlformats.org/officeDocument/2006/relationships/hyperlink" Target="https://www.youtube.com/watch?v=UqnnhAZxRac" TargetMode="External"/><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primeconsultores.com.pe/wp-content/uploads/2021/02/SCRUMstudy-SBOK-Guide-3rd-edition-Spanish.pdf" TargetMode="External"/><Relationship Id="rId4" Type="http://schemas.openxmlformats.org/officeDocument/2006/relationships/hyperlink" Target="https://primeconsultores.com.pe/wp-content/uploads/2021/02/SCRUMstudy-SBOK-Guide-3rd-edition-Spanish.pdf" TargetMode="External"/><Relationship Id="rId9" Type="http://schemas.openxmlformats.org/officeDocument/2006/relationships/hyperlink" Target="https://uiverse.io/" TargetMode="External"/><Relationship Id="rId15" Type="http://schemas.openxmlformats.org/officeDocument/2006/relationships/hyperlink" Target="https://www.youtube.com/watch?v=fiMq9za-7RU" TargetMode="External"/><Relationship Id="rId14" Type="http://schemas.openxmlformats.org/officeDocument/2006/relationships/hyperlink" Target="https://www.youtube.com/@bilbaolabs" TargetMode="External"/><Relationship Id="rId16" Type="http://schemas.openxmlformats.org/officeDocument/2006/relationships/hyperlink" Target="https://www.youtube.com/watch?v=fiMq9za-7RU" TargetMode="External"/><Relationship Id="rId5" Type="http://schemas.openxmlformats.org/officeDocument/2006/relationships/hyperlink" Target="https://www.youtube.com/playlist?list=PLQxX2eiEaqby-qh4raiKfYyb4T7WyHsfW" TargetMode="External"/><Relationship Id="rId6" Type="http://schemas.openxmlformats.org/officeDocument/2006/relationships/hyperlink" Target="https://www.youtube.com/playlist?list=PLQxX2eiEaqby-qh4raiKfYyb4T7WyHsfW" TargetMode="External"/><Relationship Id="rId7" Type="http://schemas.openxmlformats.org/officeDocument/2006/relationships/hyperlink" Target="https://devdocs.io/" TargetMode="External"/><Relationship Id="rId8" Type="http://schemas.openxmlformats.org/officeDocument/2006/relationships/hyperlink" Target="https://devdocs.i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descr="EscuelaIT Duoc UC - Escuela de Informática y Telecomunicaciones Duoc UC - Duoc  UC | LinkedIn" id="106" name="Google Shape;106;p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07" name="Google Shape;107;p1"/>
          <p:cNvSpPr txBox="1"/>
          <p:nvPr/>
        </p:nvSpPr>
        <p:spPr>
          <a:xfrm>
            <a:off x="-278442" y="2289900"/>
            <a:ext cx="12192000" cy="1139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4400"/>
              <a:buFont typeface="Calibri"/>
              <a:buNone/>
            </a:pPr>
            <a:r>
              <a:rPr b="0" i="0" lang="es-CL" sz="4400" u="none" cap="none" strike="noStrike">
                <a:solidFill>
                  <a:schemeClr val="dk1"/>
                </a:solidFill>
                <a:latin typeface="Calibri"/>
                <a:ea typeface="Calibri"/>
                <a:cs typeface="Calibri"/>
                <a:sym typeface="Calibri"/>
              </a:rPr>
              <a:t>PROYECTO Feeling Music WEB</a:t>
            </a:r>
            <a:endParaRPr b="0" i="0" sz="44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2400"/>
              <a:buFont typeface="Calibri"/>
              <a:buNone/>
            </a:pPr>
            <a:r>
              <a:rPr b="0" i="0" lang="es-CL" sz="2400" u="none" cap="none" strike="noStrike">
                <a:solidFill>
                  <a:schemeClr val="dk1"/>
                </a:solidFill>
                <a:latin typeface="Calibri"/>
                <a:ea typeface="Calibri"/>
                <a:cs typeface="Calibri"/>
                <a:sym typeface="Calibri"/>
              </a:rPr>
              <a:t>PRESENTACIÓN FINAL CAPSTONE</a:t>
            </a:r>
            <a:endParaRPr b="0" i="0" sz="2400" u="none" cap="none" strike="noStrike">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descr="EscuelaIT Duoc UC - Escuela de Informática y Telecomunicaciones Duoc UC - Duoc  UC | LinkedIn" id="211" name="Google Shape;211;p9"/>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12" name="Google Shape;212;p9"/>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757070"/>
              </a:buClr>
              <a:buSzPts val="1800"/>
              <a:buFont typeface="Calibri"/>
              <a:buNone/>
            </a:pPr>
            <a:r>
              <a:rPr lang="es-CL" sz="1800">
                <a:solidFill>
                  <a:srgbClr val="757070"/>
                </a:solidFill>
                <a:latin typeface="Calibri"/>
                <a:ea typeface="Calibri"/>
                <a:cs typeface="Calibri"/>
                <a:sym typeface="Calibri"/>
              </a:rPr>
              <a:t>PROYECTO FEELING MUSIC</a:t>
            </a:r>
            <a:endParaRPr sz="1800">
              <a:solidFill>
                <a:schemeClr val="dk1"/>
              </a:solidFill>
              <a:latin typeface="Calibri"/>
              <a:ea typeface="Calibri"/>
              <a:cs typeface="Calibri"/>
              <a:sym typeface="Calibri"/>
            </a:endParaRPr>
          </a:p>
        </p:txBody>
      </p:sp>
      <p:sp>
        <p:nvSpPr>
          <p:cNvPr id="213" name="Google Shape;213;p9"/>
          <p:cNvSpPr txBox="1"/>
          <p:nvPr/>
        </p:nvSpPr>
        <p:spPr>
          <a:xfrm>
            <a:off x="-599607" y="708372"/>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3600"/>
              <a:buFont typeface="Calibri"/>
              <a:buNone/>
            </a:pPr>
            <a:r>
              <a:rPr lang="es-CL" sz="3600">
                <a:solidFill>
                  <a:schemeClr val="dk1"/>
                </a:solidFill>
                <a:latin typeface="Calibri"/>
                <a:ea typeface="Calibri"/>
                <a:cs typeface="Calibri"/>
                <a:sym typeface="Calibri"/>
              </a:rPr>
              <a:t>Modelo de datos</a:t>
            </a:r>
            <a:endParaRPr sz="1800">
              <a:solidFill>
                <a:schemeClr val="dk1"/>
              </a:solidFill>
              <a:latin typeface="Calibri"/>
              <a:ea typeface="Calibri"/>
              <a:cs typeface="Calibri"/>
              <a:sym typeface="Calibri"/>
            </a:endParaRPr>
          </a:p>
        </p:txBody>
      </p:sp>
      <p:cxnSp>
        <p:nvCxnSpPr>
          <p:cNvPr id="214" name="Google Shape;214;p9"/>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215" name="Google Shape;215;p9"/>
          <p:cNvPicPr preferRelativeResize="0"/>
          <p:nvPr/>
        </p:nvPicPr>
        <p:blipFill rotWithShape="1">
          <a:blip r:embed="rId4">
            <a:alphaModFix/>
          </a:blip>
          <a:srcRect b="0" l="0" r="0" t="0"/>
          <a:stretch/>
        </p:blipFill>
        <p:spPr>
          <a:xfrm>
            <a:off x="2918968" y="1477445"/>
            <a:ext cx="6082764" cy="5380555"/>
          </a:xfrm>
          <a:prstGeom prst="rect">
            <a:avLst/>
          </a:prstGeom>
          <a:noFill/>
          <a:ln>
            <a:noFill/>
          </a:ln>
        </p:spPr>
      </p:pic>
    </p:spTree>
  </p:cSld>
  <p:clrMapOvr>
    <a:masterClrMapping/>
  </p:clrMapOvr>
  <p:transition spd="slow">
    <p:wipe dir="l"/>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descr="EscuelaIT Duoc UC - Escuela de Informática y Telecomunicaciones Duoc UC - Duoc  UC | LinkedIn" id="220" name="Google Shape;220;p10"/>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21" name="Google Shape;221;p10"/>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757070"/>
              </a:buClr>
              <a:buSzPts val="1800"/>
              <a:buFont typeface="Calibri"/>
              <a:buNone/>
            </a:pPr>
            <a:r>
              <a:rPr lang="es-CL" sz="1800">
                <a:solidFill>
                  <a:srgbClr val="757070"/>
                </a:solidFill>
                <a:latin typeface="Calibri"/>
                <a:ea typeface="Calibri"/>
                <a:cs typeface="Calibri"/>
                <a:sym typeface="Calibri"/>
              </a:rPr>
              <a:t>PROYECTO FEELING MUSIC</a:t>
            </a:r>
            <a:endParaRPr sz="1800">
              <a:solidFill>
                <a:schemeClr val="dk1"/>
              </a:solidFill>
              <a:latin typeface="Calibri"/>
              <a:ea typeface="Calibri"/>
              <a:cs typeface="Calibri"/>
              <a:sym typeface="Calibri"/>
            </a:endParaRPr>
          </a:p>
        </p:txBody>
      </p:sp>
      <p:sp>
        <p:nvSpPr>
          <p:cNvPr id="222" name="Google Shape;222;p10"/>
          <p:cNvSpPr txBox="1"/>
          <p:nvPr/>
        </p:nvSpPr>
        <p:spPr>
          <a:xfrm>
            <a:off x="1" y="793343"/>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3600"/>
              <a:buFont typeface="Calibri"/>
              <a:buNone/>
            </a:pPr>
            <a:r>
              <a:rPr lang="es-CL" sz="3600">
                <a:solidFill>
                  <a:schemeClr val="dk1"/>
                </a:solidFill>
                <a:latin typeface="Calibri"/>
                <a:ea typeface="Calibri"/>
                <a:cs typeface="Calibri"/>
                <a:sym typeface="Calibri"/>
              </a:rPr>
              <a:t>Tecnologías utilizadas</a:t>
            </a:r>
            <a:endParaRPr sz="1800">
              <a:solidFill>
                <a:schemeClr val="dk1"/>
              </a:solidFill>
              <a:latin typeface="Calibri"/>
              <a:ea typeface="Calibri"/>
              <a:cs typeface="Calibri"/>
              <a:sym typeface="Calibri"/>
            </a:endParaRPr>
          </a:p>
        </p:txBody>
      </p:sp>
      <p:cxnSp>
        <p:nvCxnSpPr>
          <p:cNvPr id="223" name="Google Shape;223;p10"/>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224" name="Google Shape;224;p10"/>
          <p:cNvSpPr txBox="1"/>
          <p:nvPr/>
        </p:nvSpPr>
        <p:spPr>
          <a:xfrm>
            <a:off x="865708" y="1298659"/>
            <a:ext cx="10732958" cy="507831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Calibri"/>
              <a:buAutoNum type="arabicPeriod"/>
            </a:pPr>
            <a:r>
              <a:rPr lang="es-CL" sz="1800">
                <a:solidFill>
                  <a:schemeClr val="dk1"/>
                </a:solidFill>
                <a:latin typeface="Calibri"/>
                <a:ea typeface="Calibri"/>
                <a:cs typeface="Calibri"/>
                <a:sym typeface="Calibri"/>
              </a:rPr>
              <a:t>Hosting (Hostinger)</a:t>
            </a:r>
            <a:endParaRPr/>
          </a:p>
          <a:p>
            <a:pPr indent="-342900" lvl="0" marL="342900" marR="0" rtl="0" algn="l">
              <a:spcBef>
                <a:spcPts val="0"/>
              </a:spcBef>
              <a:spcAft>
                <a:spcPts val="0"/>
              </a:spcAft>
              <a:buClr>
                <a:schemeClr val="dk1"/>
              </a:buClr>
              <a:buSzPts val="1800"/>
              <a:buFont typeface="Calibri"/>
              <a:buAutoNum type="arabicPeriod"/>
            </a:pPr>
            <a:r>
              <a:rPr lang="es-CL" sz="1800">
                <a:solidFill>
                  <a:schemeClr val="dk1"/>
                </a:solidFill>
                <a:latin typeface="Calibri"/>
                <a:ea typeface="Calibri"/>
                <a:cs typeface="Calibri"/>
                <a:sym typeface="Calibri"/>
              </a:rPr>
              <a:t>Dominio</a:t>
            </a:r>
            <a:endParaRPr/>
          </a:p>
          <a:p>
            <a:pPr indent="-342900" lvl="0" marL="342900" marR="0" rtl="0" algn="l">
              <a:spcBef>
                <a:spcPts val="0"/>
              </a:spcBef>
              <a:spcAft>
                <a:spcPts val="0"/>
              </a:spcAft>
              <a:buClr>
                <a:schemeClr val="dk1"/>
              </a:buClr>
              <a:buSzPts val="1800"/>
              <a:buFont typeface="Calibri"/>
              <a:buAutoNum type="arabicPeriod"/>
            </a:pPr>
            <a:r>
              <a:rPr lang="es-CL" sz="1800">
                <a:solidFill>
                  <a:schemeClr val="dk1"/>
                </a:solidFill>
                <a:latin typeface="Calibri"/>
                <a:ea typeface="Calibri"/>
                <a:cs typeface="Calibri"/>
                <a:sym typeface="Calibri"/>
              </a:rPr>
              <a:t>NodeJS</a:t>
            </a:r>
            <a:endParaRPr/>
          </a:p>
          <a:p>
            <a:pPr indent="-342900" lvl="0" marL="342900" marR="0" rtl="0" algn="l">
              <a:spcBef>
                <a:spcPts val="0"/>
              </a:spcBef>
              <a:spcAft>
                <a:spcPts val="0"/>
              </a:spcAft>
              <a:buClr>
                <a:schemeClr val="dk1"/>
              </a:buClr>
              <a:buSzPts val="1800"/>
              <a:buFont typeface="Calibri"/>
              <a:buAutoNum type="arabicPeriod"/>
            </a:pPr>
            <a:r>
              <a:rPr lang="es-CL" sz="1800">
                <a:solidFill>
                  <a:schemeClr val="dk1"/>
                </a:solidFill>
                <a:latin typeface="Calibri"/>
                <a:ea typeface="Calibri"/>
                <a:cs typeface="Calibri"/>
                <a:sym typeface="Calibri"/>
              </a:rPr>
              <a:t>ChartJS</a:t>
            </a:r>
            <a:endParaRPr/>
          </a:p>
          <a:p>
            <a:pPr indent="-342900" lvl="0" marL="342900" marR="0" rtl="0" algn="l">
              <a:spcBef>
                <a:spcPts val="0"/>
              </a:spcBef>
              <a:spcAft>
                <a:spcPts val="0"/>
              </a:spcAft>
              <a:buClr>
                <a:schemeClr val="dk1"/>
              </a:buClr>
              <a:buSzPts val="1800"/>
              <a:buFont typeface="Calibri"/>
              <a:buAutoNum type="arabicPeriod"/>
            </a:pPr>
            <a:r>
              <a:rPr lang="es-CL" sz="1800">
                <a:solidFill>
                  <a:schemeClr val="dk1"/>
                </a:solidFill>
                <a:latin typeface="Calibri"/>
                <a:ea typeface="Calibri"/>
                <a:cs typeface="Calibri"/>
                <a:sym typeface="Calibri"/>
              </a:rPr>
              <a:t>ExpressJS</a:t>
            </a:r>
            <a:endParaRPr/>
          </a:p>
          <a:p>
            <a:pPr indent="-342900" lvl="0" marL="342900" marR="0" rtl="0" algn="l">
              <a:spcBef>
                <a:spcPts val="0"/>
              </a:spcBef>
              <a:spcAft>
                <a:spcPts val="0"/>
              </a:spcAft>
              <a:buClr>
                <a:schemeClr val="dk1"/>
              </a:buClr>
              <a:buSzPts val="1800"/>
              <a:buFont typeface="Calibri"/>
              <a:buAutoNum type="arabicPeriod"/>
            </a:pPr>
            <a:r>
              <a:rPr lang="es-CL" sz="1800">
                <a:solidFill>
                  <a:schemeClr val="dk1"/>
                </a:solidFill>
                <a:latin typeface="Calibri"/>
                <a:ea typeface="Calibri"/>
                <a:cs typeface="Calibri"/>
                <a:sym typeface="Calibri"/>
              </a:rPr>
              <a:t>JWToken </a:t>
            </a:r>
            <a:endParaRPr/>
          </a:p>
          <a:p>
            <a:pPr indent="-342900" lvl="0" marL="342900" marR="0" rtl="0" algn="l">
              <a:spcBef>
                <a:spcPts val="0"/>
              </a:spcBef>
              <a:spcAft>
                <a:spcPts val="0"/>
              </a:spcAft>
              <a:buClr>
                <a:schemeClr val="dk1"/>
              </a:buClr>
              <a:buSzPts val="1800"/>
              <a:buFont typeface="Calibri"/>
              <a:buAutoNum type="arabicPeriod"/>
            </a:pPr>
            <a:r>
              <a:rPr lang="es-CL" sz="1800">
                <a:solidFill>
                  <a:schemeClr val="dk1"/>
                </a:solidFill>
                <a:latin typeface="Calibri"/>
                <a:ea typeface="Calibri"/>
                <a:cs typeface="Calibri"/>
                <a:sym typeface="Calibri"/>
              </a:rPr>
              <a:t>EJS (Administrador de plantilla)</a:t>
            </a:r>
            <a:endParaRPr/>
          </a:p>
          <a:p>
            <a:pPr indent="-342900" lvl="0" marL="342900" marR="0" rtl="0" algn="l">
              <a:spcBef>
                <a:spcPts val="0"/>
              </a:spcBef>
              <a:spcAft>
                <a:spcPts val="0"/>
              </a:spcAft>
              <a:buClr>
                <a:schemeClr val="dk1"/>
              </a:buClr>
              <a:buSzPts val="1800"/>
              <a:buFont typeface="Calibri"/>
              <a:buAutoNum type="arabicPeriod"/>
            </a:pPr>
            <a:r>
              <a:rPr lang="es-CL" sz="1800">
                <a:solidFill>
                  <a:schemeClr val="dk1"/>
                </a:solidFill>
                <a:latin typeface="Calibri"/>
                <a:ea typeface="Calibri"/>
                <a:cs typeface="Calibri"/>
                <a:sym typeface="Calibri"/>
              </a:rPr>
              <a:t>Bycript</a:t>
            </a:r>
            <a:endParaRPr/>
          </a:p>
          <a:p>
            <a:pPr indent="-342900" lvl="0" marL="342900" marR="0" rtl="0" algn="l">
              <a:spcBef>
                <a:spcPts val="0"/>
              </a:spcBef>
              <a:spcAft>
                <a:spcPts val="0"/>
              </a:spcAft>
              <a:buClr>
                <a:schemeClr val="dk1"/>
              </a:buClr>
              <a:buSzPts val="1800"/>
              <a:buFont typeface="Calibri"/>
              <a:buAutoNum type="arabicPeriod"/>
            </a:pPr>
            <a:r>
              <a:rPr lang="es-CL" sz="1800">
                <a:solidFill>
                  <a:schemeClr val="dk1"/>
                </a:solidFill>
                <a:latin typeface="Calibri"/>
                <a:ea typeface="Calibri"/>
                <a:cs typeface="Calibri"/>
                <a:sym typeface="Calibri"/>
              </a:rPr>
              <a:t>Dotenv (Variables de entorno)</a:t>
            </a:r>
            <a:endParaRPr/>
          </a:p>
          <a:p>
            <a:pPr indent="-342900" lvl="0" marL="342900" marR="0" rtl="0" algn="l">
              <a:spcBef>
                <a:spcPts val="0"/>
              </a:spcBef>
              <a:spcAft>
                <a:spcPts val="0"/>
              </a:spcAft>
              <a:buClr>
                <a:schemeClr val="dk1"/>
              </a:buClr>
              <a:buSzPts val="1800"/>
              <a:buFont typeface="Calibri"/>
              <a:buAutoNum type="arabicPeriod"/>
            </a:pPr>
            <a:r>
              <a:rPr lang="es-CL" sz="1800">
                <a:solidFill>
                  <a:schemeClr val="dk1"/>
                </a:solidFill>
                <a:latin typeface="Calibri"/>
                <a:ea typeface="Calibri"/>
                <a:cs typeface="Calibri"/>
                <a:sym typeface="Calibri"/>
              </a:rPr>
              <a:t>BodyParse</a:t>
            </a:r>
            <a:endParaRPr/>
          </a:p>
          <a:p>
            <a:pPr indent="-342900" lvl="0" marL="342900" marR="0" rtl="0" algn="l">
              <a:spcBef>
                <a:spcPts val="0"/>
              </a:spcBef>
              <a:spcAft>
                <a:spcPts val="0"/>
              </a:spcAft>
              <a:buClr>
                <a:schemeClr val="dk1"/>
              </a:buClr>
              <a:buSzPts val="1800"/>
              <a:buFont typeface="Calibri"/>
              <a:buAutoNum type="arabicPeriod"/>
            </a:pPr>
            <a:r>
              <a:rPr lang="es-CL" sz="1800">
                <a:solidFill>
                  <a:schemeClr val="dk1"/>
                </a:solidFill>
                <a:latin typeface="Calibri"/>
                <a:ea typeface="Calibri"/>
                <a:cs typeface="Calibri"/>
                <a:sym typeface="Calibri"/>
              </a:rPr>
              <a:t>CookieParse</a:t>
            </a:r>
            <a:endParaRPr/>
          </a:p>
          <a:p>
            <a:pPr indent="-342900" lvl="0" marL="342900" marR="0" rtl="0" algn="l">
              <a:spcBef>
                <a:spcPts val="0"/>
              </a:spcBef>
              <a:spcAft>
                <a:spcPts val="0"/>
              </a:spcAft>
              <a:buClr>
                <a:schemeClr val="dk1"/>
              </a:buClr>
              <a:buSzPts val="1800"/>
              <a:buFont typeface="Calibri"/>
              <a:buAutoNum type="arabicPeriod"/>
            </a:pPr>
            <a:r>
              <a:rPr lang="es-CL" sz="1800">
                <a:solidFill>
                  <a:schemeClr val="dk1"/>
                </a:solidFill>
                <a:latin typeface="Calibri"/>
                <a:ea typeface="Calibri"/>
                <a:cs typeface="Calibri"/>
                <a:sym typeface="Calibri"/>
              </a:rPr>
              <a:t>MySQL</a:t>
            </a:r>
            <a:endParaRPr/>
          </a:p>
          <a:p>
            <a:pPr indent="-342900" lvl="0" marL="342900" marR="0" rtl="0" algn="l">
              <a:spcBef>
                <a:spcPts val="0"/>
              </a:spcBef>
              <a:spcAft>
                <a:spcPts val="0"/>
              </a:spcAft>
              <a:buClr>
                <a:schemeClr val="dk1"/>
              </a:buClr>
              <a:buSzPts val="1800"/>
              <a:buFont typeface="Calibri"/>
              <a:buAutoNum type="arabicPeriod"/>
            </a:pPr>
            <a:r>
              <a:rPr lang="es-CL" sz="1800">
                <a:solidFill>
                  <a:schemeClr val="dk1"/>
                </a:solidFill>
                <a:latin typeface="Calibri"/>
                <a:ea typeface="Calibri"/>
                <a:cs typeface="Calibri"/>
                <a:sym typeface="Calibri"/>
              </a:rPr>
              <a:t>JIRA</a:t>
            </a:r>
            <a:endParaRPr/>
          </a:p>
          <a:p>
            <a:pPr indent="-342900" lvl="0" marL="342900" marR="0" rtl="0" algn="l">
              <a:spcBef>
                <a:spcPts val="0"/>
              </a:spcBef>
              <a:spcAft>
                <a:spcPts val="0"/>
              </a:spcAft>
              <a:buClr>
                <a:schemeClr val="dk1"/>
              </a:buClr>
              <a:buSzPts val="1800"/>
              <a:buFont typeface="Calibri"/>
              <a:buAutoNum type="arabicPeriod"/>
            </a:pPr>
            <a:r>
              <a:rPr lang="es-CL" sz="1800">
                <a:solidFill>
                  <a:schemeClr val="dk1"/>
                </a:solidFill>
                <a:latin typeface="Calibri"/>
                <a:ea typeface="Calibri"/>
                <a:cs typeface="Calibri"/>
                <a:sym typeface="Calibri"/>
              </a:rPr>
              <a:t>Google Drive</a:t>
            </a:r>
            <a:endParaRPr/>
          </a:p>
          <a:p>
            <a:pPr indent="-342900" lvl="0" marL="342900" marR="0" rtl="0" algn="l">
              <a:spcBef>
                <a:spcPts val="0"/>
              </a:spcBef>
              <a:spcAft>
                <a:spcPts val="0"/>
              </a:spcAft>
              <a:buClr>
                <a:schemeClr val="dk1"/>
              </a:buClr>
              <a:buSzPts val="1800"/>
              <a:buFont typeface="Calibri"/>
              <a:buAutoNum type="arabicPeriod"/>
            </a:pPr>
            <a:r>
              <a:rPr lang="es-CL" sz="1800">
                <a:solidFill>
                  <a:schemeClr val="dk1"/>
                </a:solidFill>
                <a:latin typeface="Calibri"/>
                <a:ea typeface="Calibri"/>
                <a:cs typeface="Calibri"/>
                <a:sym typeface="Calibri"/>
              </a:rPr>
              <a:t>Trello</a:t>
            </a:r>
            <a:endParaRPr/>
          </a:p>
          <a:p>
            <a:pPr indent="-342900" lvl="0" marL="342900" marR="0" rtl="0" algn="l">
              <a:spcBef>
                <a:spcPts val="0"/>
              </a:spcBef>
              <a:spcAft>
                <a:spcPts val="0"/>
              </a:spcAft>
              <a:buClr>
                <a:schemeClr val="dk1"/>
              </a:buClr>
              <a:buSzPts val="1800"/>
              <a:buFont typeface="Calibri"/>
              <a:buAutoNum type="arabicPeriod"/>
            </a:pPr>
            <a:r>
              <a:rPr lang="es-CL" sz="1800">
                <a:solidFill>
                  <a:schemeClr val="dk1"/>
                </a:solidFill>
                <a:latin typeface="Calibri"/>
                <a:ea typeface="Calibri"/>
                <a:cs typeface="Calibri"/>
                <a:sym typeface="Calibri"/>
              </a:rPr>
              <a:t>GitHub</a:t>
            </a:r>
            <a:endParaRPr/>
          </a:p>
          <a:p>
            <a:pPr indent="-342900" lvl="0" marL="342900" marR="0" rtl="0" algn="l">
              <a:spcBef>
                <a:spcPts val="0"/>
              </a:spcBef>
              <a:spcAft>
                <a:spcPts val="0"/>
              </a:spcAft>
              <a:buClr>
                <a:schemeClr val="dk1"/>
              </a:buClr>
              <a:buSzPts val="1800"/>
              <a:buFont typeface="Calibri"/>
              <a:buAutoNum type="arabicPeriod"/>
            </a:pPr>
            <a:r>
              <a:rPr lang="es-CL" sz="1800">
                <a:solidFill>
                  <a:schemeClr val="dk1"/>
                </a:solidFill>
                <a:latin typeface="Calibri"/>
                <a:ea typeface="Calibri"/>
                <a:cs typeface="Calibri"/>
                <a:sym typeface="Calibri"/>
              </a:rPr>
              <a:t>JavaScript, HTML5, CSS, BOOSTRAP 5</a:t>
            </a:r>
            <a:endParaRPr/>
          </a:p>
          <a:p>
            <a:pPr indent="-342900" lvl="0" marL="342900" marR="0" rtl="0" algn="l">
              <a:spcBef>
                <a:spcPts val="0"/>
              </a:spcBef>
              <a:spcAft>
                <a:spcPts val="0"/>
              </a:spcAft>
              <a:buClr>
                <a:schemeClr val="dk1"/>
              </a:buClr>
              <a:buSzPts val="1800"/>
              <a:buFont typeface="Calibri"/>
              <a:buAutoNum type="arabicPeriod"/>
            </a:pPr>
            <a:r>
              <a:rPr lang="es-CL" sz="1800">
                <a:solidFill>
                  <a:schemeClr val="dk1"/>
                </a:solidFill>
                <a:latin typeface="Calibri"/>
                <a:ea typeface="Calibri"/>
                <a:cs typeface="Calibri"/>
                <a:sym typeface="Calibri"/>
              </a:rPr>
              <a:t>Visual Studio Code.</a:t>
            </a:r>
            <a:endParaRPr/>
          </a:p>
        </p:txBody>
      </p:sp>
    </p:spTree>
  </p:cSld>
  <p:clrMapOvr>
    <a:masterClrMapping/>
  </p:clrMapOvr>
  <p:transition spd="slow">
    <p:wipe dir="l"/>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descr="EscuelaIT Duoc UC - Escuela de Informática y Telecomunicaciones Duoc UC - Duoc  UC | LinkedIn" id="229" name="Google Shape;229;p1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30" name="Google Shape;230;p11"/>
          <p:cNvSpPr txBox="1"/>
          <p:nvPr/>
        </p:nvSpPr>
        <p:spPr>
          <a:xfrm>
            <a:off x="1" y="2707792"/>
            <a:ext cx="12191999" cy="76940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4400"/>
              <a:buFont typeface="Calibri"/>
              <a:buNone/>
            </a:pPr>
            <a:r>
              <a:rPr lang="es-CL" sz="4400">
                <a:solidFill>
                  <a:schemeClr val="dk1"/>
                </a:solidFill>
                <a:latin typeface="Calibri"/>
                <a:ea typeface="Calibri"/>
                <a:cs typeface="Calibri"/>
                <a:sym typeface="Calibri"/>
              </a:rPr>
              <a:t>DEMOSTRACIÓN DEL RESULTADO DEL PROYECTO</a:t>
            </a:r>
            <a:endParaRPr sz="1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descr="EscuelaIT Duoc UC - Escuela de Informática y Telecomunicaciones Duoc UC - Duoc  UC | LinkedIn" id="235" name="Google Shape;235;p1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36" name="Google Shape;236;p12"/>
          <p:cNvSpPr txBox="1"/>
          <p:nvPr/>
        </p:nvSpPr>
        <p:spPr>
          <a:xfrm>
            <a:off x="0" y="2659559"/>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4400"/>
              <a:buFont typeface="Calibri"/>
              <a:buNone/>
            </a:pPr>
            <a:r>
              <a:rPr lang="es-CL" sz="4400">
                <a:solidFill>
                  <a:schemeClr val="dk1"/>
                </a:solidFill>
                <a:latin typeface="Calibri"/>
                <a:ea typeface="Calibri"/>
                <a:cs typeface="Calibri"/>
                <a:sym typeface="Calibri"/>
              </a:rPr>
              <a:t>Resultados obtenidos</a:t>
            </a:r>
            <a:endParaRPr sz="1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descr="EscuelaIT Duoc UC - Escuela de Informática y Telecomunicaciones Duoc UC - Duoc  UC | LinkedIn" id="241" name="Google Shape;241;p1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42" name="Google Shape;242;p13"/>
          <p:cNvSpPr txBox="1"/>
          <p:nvPr/>
        </p:nvSpPr>
        <p:spPr>
          <a:xfrm>
            <a:off x="1" y="1385395"/>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4400"/>
              <a:buFont typeface="Calibri"/>
              <a:buNone/>
            </a:pPr>
            <a:r>
              <a:rPr lang="es-CL" sz="4400">
                <a:solidFill>
                  <a:schemeClr val="dk1"/>
                </a:solidFill>
                <a:latin typeface="Calibri"/>
                <a:ea typeface="Calibri"/>
                <a:cs typeface="Calibri"/>
                <a:sym typeface="Calibri"/>
              </a:rPr>
              <a:t>Obstáculos presentados durante el desarrollo</a:t>
            </a:r>
            <a:endParaRPr sz="1800">
              <a:solidFill>
                <a:schemeClr val="dk1"/>
              </a:solidFill>
              <a:latin typeface="Calibri"/>
              <a:ea typeface="Calibri"/>
              <a:cs typeface="Calibri"/>
              <a:sym typeface="Calibri"/>
            </a:endParaRPr>
          </a:p>
        </p:txBody>
      </p:sp>
      <p:sp>
        <p:nvSpPr>
          <p:cNvPr id="243" name="Google Shape;243;p13"/>
          <p:cNvSpPr txBox="1"/>
          <p:nvPr/>
        </p:nvSpPr>
        <p:spPr>
          <a:xfrm>
            <a:off x="1064302" y="2154836"/>
            <a:ext cx="10043409" cy="203132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Calibri"/>
              <a:buAutoNum type="arabicPeriod"/>
            </a:pPr>
            <a:r>
              <a:rPr lang="es-CL" sz="1800">
                <a:solidFill>
                  <a:schemeClr val="dk1"/>
                </a:solidFill>
                <a:latin typeface="Calibri"/>
                <a:ea typeface="Calibri"/>
                <a:cs typeface="Calibri"/>
                <a:sym typeface="Calibri"/>
              </a:rPr>
              <a:t>Gestión de tiempo.</a:t>
            </a:r>
            <a:endParaRPr/>
          </a:p>
          <a:p>
            <a:pPr indent="-342900" lvl="0" marL="342900" marR="0" rtl="0" algn="l">
              <a:spcBef>
                <a:spcPts val="0"/>
              </a:spcBef>
              <a:spcAft>
                <a:spcPts val="0"/>
              </a:spcAft>
              <a:buClr>
                <a:schemeClr val="dk1"/>
              </a:buClr>
              <a:buSzPts val="1800"/>
              <a:buFont typeface="Calibri"/>
              <a:buAutoNum type="arabicPeriod"/>
            </a:pPr>
            <a:r>
              <a:rPr lang="es-CL" sz="1800">
                <a:solidFill>
                  <a:schemeClr val="dk1"/>
                </a:solidFill>
                <a:latin typeface="Calibri"/>
                <a:ea typeface="Calibri"/>
                <a:cs typeface="Calibri"/>
                <a:sym typeface="Calibri"/>
              </a:rPr>
              <a:t>Falta de compromiso del cliente.</a:t>
            </a:r>
            <a:endParaRPr/>
          </a:p>
          <a:p>
            <a:pPr indent="-342900" lvl="0" marL="342900" marR="0" rtl="0" algn="l">
              <a:spcBef>
                <a:spcPts val="0"/>
              </a:spcBef>
              <a:spcAft>
                <a:spcPts val="0"/>
              </a:spcAft>
              <a:buClr>
                <a:schemeClr val="dk1"/>
              </a:buClr>
              <a:buSzPts val="1800"/>
              <a:buFont typeface="Calibri"/>
              <a:buAutoNum type="arabicPeriod"/>
            </a:pPr>
            <a:r>
              <a:rPr lang="es-CL" sz="1800">
                <a:solidFill>
                  <a:schemeClr val="dk1"/>
                </a:solidFill>
                <a:latin typeface="Calibri"/>
                <a:ea typeface="Calibri"/>
                <a:cs typeface="Calibri"/>
                <a:sym typeface="Calibri"/>
              </a:rPr>
              <a:t>Problemas personales.</a:t>
            </a:r>
            <a:endParaRPr/>
          </a:p>
          <a:p>
            <a:pPr indent="-342900" lvl="0" marL="342900" marR="0" rtl="0" algn="l">
              <a:spcBef>
                <a:spcPts val="0"/>
              </a:spcBef>
              <a:spcAft>
                <a:spcPts val="0"/>
              </a:spcAft>
              <a:buClr>
                <a:schemeClr val="dk1"/>
              </a:buClr>
              <a:buSzPts val="1800"/>
              <a:buFont typeface="Calibri"/>
              <a:buAutoNum type="arabicPeriod"/>
            </a:pPr>
            <a:r>
              <a:rPr lang="es-CL" sz="1800">
                <a:solidFill>
                  <a:schemeClr val="dk1"/>
                </a:solidFill>
                <a:latin typeface="Calibri"/>
                <a:ea typeface="Calibri"/>
                <a:cs typeface="Calibri"/>
                <a:sym typeface="Calibri"/>
              </a:rPr>
              <a:t>Organizaciones de actividades.</a:t>
            </a:r>
            <a:endParaRPr/>
          </a:p>
          <a:p>
            <a:pPr indent="-342900" lvl="0" marL="342900" marR="0" rtl="0" algn="l">
              <a:spcBef>
                <a:spcPts val="0"/>
              </a:spcBef>
              <a:spcAft>
                <a:spcPts val="0"/>
              </a:spcAft>
              <a:buClr>
                <a:schemeClr val="dk1"/>
              </a:buClr>
              <a:buSzPts val="1800"/>
              <a:buFont typeface="Calibri"/>
              <a:buAutoNum type="arabicPeriod"/>
            </a:pPr>
            <a:r>
              <a:rPr lang="es-CL" sz="1800">
                <a:solidFill>
                  <a:schemeClr val="dk1"/>
                </a:solidFill>
                <a:latin typeface="Calibri"/>
                <a:ea typeface="Calibri"/>
                <a:cs typeface="Calibri"/>
                <a:sym typeface="Calibri"/>
              </a:rPr>
              <a:t>Subida de evidencias.</a:t>
            </a:r>
            <a:endParaRPr/>
          </a:p>
          <a:p>
            <a:pPr indent="-342900" lvl="0" marL="342900" marR="0" rtl="0" algn="l">
              <a:spcBef>
                <a:spcPts val="0"/>
              </a:spcBef>
              <a:spcAft>
                <a:spcPts val="0"/>
              </a:spcAft>
              <a:buClr>
                <a:schemeClr val="dk1"/>
              </a:buClr>
              <a:buSzPts val="1800"/>
              <a:buFont typeface="Calibri"/>
              <a:buAutoNum type="arabicPeriod"/>
            </a:pPr>
            <a:r>
              <a:rPr lang="es-CL" sz="1800">
                <a:solidFill>
                  <a:schemeClr val="dk1"/>
                </a:solidFill>
                <a:latin typeface="Calibri"/>
                <a:ea typeface="Calibri"/>
                <a:cs typeface="Calibri"/>
                <a:sym typeface="Calibri"/>
              </a:rPr>
              <a:t>Desorientación con la metodología alguna veces.</a:t>
            </a:r>
            <a:endParaRPr/>
          </a:p>
          <a:p>
            <a:pPr indent="-342900" lvl="0" marL="342900" marR="0" rtl="0" algn="l">
              <a:spcBef>
                <a:spcPts val="0"/>
              </a:spcBef>
              <a:spcAft>
                <a:spcPts val="0"/>
              </a:spcAft>
              <a:buClr>
                <a:schemeClr val="dk1"/>
              </a:buClr>
              <a:buSzPts val="1800"/>
              <a:buFont typeface="Calibri"/>
              <a:buAutoNum type="arabicPeriod"/>
            </a:pPr>
            <a:r>
              <a:rPr lang="es-CL" sz="1800">
                <a:solidFill>
                  <a:schemeClr val="dk1"/>
                </a:solidFill>
                <a:latin typeface="Calibri"/>
                <a:ea typeface="Calibri"/>
                <a:cs typeface="Calibri"/>
                <a:sym typeface="Calibri"/>
              </a:rPr>
              <a:t>Gestión de fechas</a:t>
            </a:r>
            <a:endParaRPr/>
          </a:p>
        </p:txBody>
      </p:sp>
    </p:spTree>
  </p:cSld>
  <p:clrMapOvr>
    <a:masterClrMapping/>
  </p:clrMapOvr>
  <p:transition spd="slow">
    <p:wipe dir="l"/>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descr="EscuelaIT Duoc UC - Escuela de Informática y Telecomunicaciones Duoc UC - Duoc  UC | LinkedIn" id="248" name="Google Shape;248;p1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49" name="Google Shape;249;p14"/>
          <p:cNvSpPr txBox="1"/>
          <p:nvPr/>
        </p:nvSpPr>
        <p:spPr>
          <a:xfrm>
            <a:off x="0" y="3044279"/>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4400"/>
              <a:buFont typeface="Calibri"/>
              <a:buNone/>
            </a:pPr>
            <a:r>
              <a:rPr lang="es-CL" sz="4400">
                <a:solidFill>
                  <a:schemeClr val="dk1"/>
                </a:solidFill>
                <a:latin typeface="Calibri"/>
                <a:ea typeface="Calibri"/>
                <a:cs typeface="Calibri"/>
                <a:sym typeface="Calibri"/>
              </a:rPr>
              <a:t>PREGUNTAS DE LA COMISIÓN</a:t>
            </a:r>
            <a:endParaRPr sz="1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31faca11b33_0_0"/>
          <p:cNvSpPr txBox="1"/>
          <p:nvPr>
            <p:ph type="ctrTitle"/>
          </p:nvPr>
        </p:nvSpPr>
        <p:spPr>
          <a:xfrm>
            <a:off x="3563725" y="856925"/>
            <a:ext cx="4771200" cy="3390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s-CL"/>
              <a:t>Bibliografía</a:t>
            </a:r>
            <a:endParaRPr/>
          </a:p>
        </p:txBody>
      </p:sp>
      <p:sp>
        <p:nvSpPr>
          <p:cNvPr id="255" name="Google Shape;255;g31faca11b33_0_0"/>
          <p:cNvSpPr txBox="1"/>
          <p:nvPr>
            <p:ph idx="1" type="subTitle"/>
          </p:nvPr>
        </p:nvSpPr>
        <p:spPr>
          <a:xfrm>
            <a:off x="1015200" y="1528940"/>
            <a:ext cx="10161600" cy="45399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s-CL" sz="1300">
                <a:solidFill>
                  <a:srgbClr val="595959"/>
                </a:solidFill>
                <a:latin typeface="Lato"/>
                <a:ea typeface="Lato"/>
                <a:cs typeface="Lato"/>
                <a:sym typeface="Lato"/>
              </a:rPr>
              <a:t>SBOK:</a:t>
            </a:r>
            <a:r>
              <a:rPr lang="es-CL" sz="1300">
                <a:solidFill>
                  <a:srgbClr val="595959"/>
                </a:solidFill>
                <a:uFill>
                  <a:noFill/>
                </a:uFill>
                <a:latin typeface="Lato"/>
                <a:ea typeface="Lato"/>
                <a:cs typeface="Lato"/>
                <a:sym typeface="Lato"/>
                <a:hlinkClick r:id="rId3">
                  <a:extLst>
                    <a:ext uri="{A12FA001-AC4F-418D-AE19-62706E023703}">
                      <ahyp:hlinkClr val="tx"/>
                    </a:ext>
                  </a:extLst>
                </a:hlinkClick>
              </a:rPr>
              <a:t> </a:t>
            </a:r>
            <a:r>
              <a:rPr lang="es-CL" sz="1300" u="sng">
                <a:solidFill>
                  <a:srgbClr val="1C3678"/>
                </a:solidFill>
                <a:latin typeface="Lato"/>
                <a:ea typeface="Lato"/>
                <a:cs typeface="Lato"/>
                <a:sym typeface="Lato"/>
                <a:hlinkClick r:id="rId4">
                  <a:extLst>
                    <a:ext uri="{A12FA001-AC4F-418D-AE19-62706E023703}">
                      <ahyp:hlinkClr val="tx"/>
                    </a:ext>
                  </a:extLst>
                </a:hlinkClick>
              </a:rPr>
              <a:t>https://primeconsultores.com.pe/wp-content/uploads/2021/02/SCRUMstudy-SBOK-Guide-3rd-edition-Spanish.pdf</a:t>
            </a:r>
            <a:endParaRPr sz="1300" u="sng">
              <a:solidFill>
                <a:srgbClr val="1C3678"/>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s-CL" sz="1300">
                <a:solidFill>
                  <a:srgbClr val="595959"/>
                </a:solidFill>
                <a:latin typeface="Lato"/>
                <a:ea typeface="Lato"/>
                <a:cs typeface="Lato"/>
                <a:sym typeface="Lato"/>
              </a:rPr>
              <a:t>Curso de GitHub:</a:t>
            </a:r>
            <a:r>
              <a:rPr lang="es-CL" sz="1300">
                <a:solidFill>
                  <a:srgbClr val="595959"/>
                </a:solidFill>
                <a:uFill>
                  <a:noFill/>
                </a:uFill>
                <a:latin typeface="Lato"/>
                <a:ea typeface="Lato"/>
                <a:cs typeface="Lato"/>
                <a:sym typeface="Lato"/>
                <a:hlinkClick r:id="rId5">
                  <a:extLst>
                    <a:ext uri="{A12FA001-AC4F-418D-AE19-62706E023703}">
                      <ahyp:hlinkClr val="tx"/>
                    </a:ext>
                  </a:extLst>
                </a:hlinkClick>
              </a:rPr>
              <a:t> </a:t>
            </a:r>
            <a:r>
              <a:rPr lang="es-CL" sz="1300" u="sng">
                <a:solidFill>
                  <a:srgbClr val="1C3678"/>
                </a:solidFill>
                <a:latin typeface="Lato"/>
                <a:ea typeface="Lato"/>
                <a:cs typeface="Lato"/>
                <a:sym typeface="Lato"/>
                <a:hlinkClick r:id="rId6">
                  <a:extLst>
                    <a:ext uri="{A12FA001-AC4F-418D-AE19-62706E023703}">
                      <ahyp:hlinkClr val="tx"/>
                    </a:ext>
                  </a:extLst>
                </a:hlinkClick>
              </a:rPr>
              <a:t>https://www.youtube.com/playlist?list=PLQxX2eiEaqby-qh4raiKfYyb4T7WyHsfW</a:t>
            </a:r>
            <a:endParaRPr sz="1300" u="sng">
              <a:solidFill>
                <a:srgbClr val="1C3678"/>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s-CL" sz="1300">
                <a:solidFill>
                  <a:srgbClr val="595959"/>
                </a:solidFill>
                <a:latin typeface="Lato"/>
                <a:ea typeface="Lato"/>
                <a:cs typeface="Lato"/>
                <a:sym typeface="Lato"/>
              </a:rPr>
              <a:t>Documentacion:</a:t>
            </a:r>
            <a:r>
              <a:rPr lang="es-CL" sz="1300">
                <a:solidFill>
                  <a:srgbClr val="595959"/>
                </a:solidFill>
                <a:uFill>
                  <a:noFill/>
                </a:uFill>
                <a:latin typeface="Lato"/>
                <a:ea typeface="Lato"/>
                <a:cs typeface="Lato"/>
                <a:sym typeface="Lato"/>
                <a:hlinkClick r:id="rId7">
                  <a:extLst>
                    <a:ext uri="{A12FA001-AC4F-418D-AE19-62706E023703}">
                      <ahyp:hlinkClr val="tx"/>
                    </a:ext>
                  </a:extLst>
                </a:hlinkClick>
              </a:rPr>
              <a:t> </a:t>
            </a:r>
            <a:r>
              <a:rPr lang="es-CL" sz="1300" u="sng">
                <a:solidFill>
                  <a:srgbClr val="1C3678"/>
                </a:solidFill>
                <a:latin typeface="Lato"/>
                <a:ea typeface="Lato"/>
                <a:cs typeface="Lato"/>
                <a:sym typeface="Lato"/>
                <a:hlinkClick r:id="rId8">
                  <a:extLst>
                    <a:ext uri="{A12FA001-AC4F-418D-AE19-62706E023703}">
                      <ahyp:hlinkClr val="tx"/>
                    </a:ext>
                  </a:extLst>
                </a:hlinkClick>
              </a:rPr>
              <a:t>https://devdocs.io/</a:t>
            </a:r>
            <a:endParaRPr sz="1300" u="sng">
              <a:solidFill>
                <a:srgbClr val="1C3678"/>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s-CL" sz="1300">
                <a:solidFill>
                  <a:srgbClr val="595959"/>
                </a:solidFill>
                <a:latin typeface="Lato"/>
                <a:ea typeface="Lato"/>
                <a:cs typeface="Lato"/>
                <a:sym typeface="Lato"/>
              </a:rPr>
              <a:t>Diseño:</a:t>
            </a:r>
            <a:r>
              <a:rPr lang="es-CL" sz="1300">
                <a:solidFill>
                  <a:srgbClr val="595959"/>
                </a:solidFill>
                <a:uFill>
                  <a:noFill/>
                </a:uFill>
                <a:latin typeface="Lato"/>
                <a:ea typeface="Lato"/>
                <a:cs typeface="Lato"/>
                <a:sym typeface="Lato"/>
                <a:hlinkClick r:id="rId9">
                  <a:extLst>
                    <a:ext uri="{A12FA001-AC4F-418D-AE19-62706E023703}">
                      <ahyp:hlinkClr val="tx"/>
                    </a:ext>
                  </a:extLst>
                </a:hlinkClick>
              </a:rPr>
              <a:t> </a:t>
            </a:r>
            <a:r>
              <a:rPr lang="es-CL" sz="1300" u="sng">
                <a:solidFill>
                  <a:srgbClr val="1C3678"/>
                </a:solidFill>
                <a:latin typeface="Lato"/>
                <a:ea typeface="Lato"/>
                <a:cs typeface="Lato"/>
                <a:sym typeface="Lato"/>
                <a:hlinkClick r:id="rId10">
                  <a:extLst>
                    <a:ext uri="{A12FA001-AC4F-418D-AE19-62706E023703}">
                      <ahyp:hlinkClr val="tx"/>
                    </a:ext>
                  </a:extLst>
                </a:hlinkClick>
              </a:rPr>
              <a:t>https://uiverse.io/</a:t>
            </a:r>
            <a:endParaRPr sz="1300" u="sng">
              <a:solidFill>
                <a:srgbClr val="1C3678"/>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s-CL" sz="1300">
                <a:solidFill>
                  <a:srgbClr val="595959"/>
                </a:solidFill>
                <a:latin typeface="Lato"/>
                <a:ea typeface="Lato"/>
                <a:cs typeface="Lato"/>
                <a:sym typeface="Lato"/>
              </a:rPr>
              <a:t>Login JWToken y NodeJS:</a:t>
            </a:r>
            <a:r>
              <a:rPr lang="es-CL" sz="1300">
                <a:solidFill>
                  <a:srgbClr val="595959"/>
                </a:solidFill>
                <a:uFill>
                  <a:noFill/>
                </a:uFill>
                <a:latin typeface="Lato"/>
                <a:ea typeface="Lato"/>
                <a:cs typeface="Lato"/>
                <a:sym typeface="Lato"/>
                <a:hlinkClick r:id="rId11">
                  <a:extLst>
                    <a:ext uri="{A12FA001-AC4F-418D-AE19-62706E023703}">
                      <ahyp:hlinkClr val="tx"/>
                    </a:ext>
                  </a:extLst>
                </a:hlinkClick>
              </a:rPr>
              <a:t> </a:t>
            </a:r>
            <a:r>
              <a:rPr lang="es-CL" sz="1300" u="sng">
                <a:solidFill>
                  <a:srgbClr val="1C3678"/>
                </a:solidFill>
                <a:latin typeface="Lato"/>
                <a:ea typeface="Lato"/>
                <a:cs typeface="Lato"/>
                <a:sym typeface="Lato"/>
                <a:hlinkClick r:id="rId12">
                  <a:extLst>
                    <a:ext uri="{A12FA001-AC4F-418D-AE19-62706E023703}">
                      <ahyp:hlinkClr val="tx"/>
                    </a:ext>
                  </a:extLst>
                </a:hlinkClick>
              </a:rPr>
              <a:t>https://www.youtube.com/watch?v=UqnnhAZxRac</a:t>
            </a:r>
            <a:endParaRPr sz="1300" u="sng">
              <a:solidFill>
                <a:srgbClr val="1C3678"/>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s-CL" sz="1300">
                <a:solidFill>
                  <a:srgbClr val="595959"/>
                </a:solidFill>
                <a:latin typeface="Lato"/>
                <a:ea typeface="Lato"/>
                <a:cs typeface="Lato"/>
                <a:sym typeface="Lato"/>
              </a:rPr>
              <a:t>Desarrollo de lógica base de datos:</a:t>
            </a:r>
            <a:r>
              <a:rPr lang="es-CL" sz="1300">
                <a:solidFill>
                  <a:srgbClr val="595959"/>
                </a:solidFill>
                <a:uFill>
                  <a:noFill/>
                </a:uFill>
                <a:latin typeface="Lato"/>
                <a:ea typeface="Lato"/>
                <a:cs typeface="Lato"/>
                <a:sym typeface="Lato"/>
                <a:hlinkClick r:id="rId13">
                  <a:extLst>
                    <a:ext uri="{A12FA001-AC4F-418D-AE19-62706E023703}">
                      <ahyp:hlinkClr val="tx"/>
                    </a:ext>
                  </a:extLst>
                </a:hlinkClick>
              </a:rPr>
              <a:t> </a:t>
            </a:r>
            <a:r>
              <a:rPr lang="es-CL" sz="1300" u="sng">
                <a:solidFill>
                  <a:srgbClr val="1C3678"/>
                </a:solidFill>
                <a:latin typeface="Lato"/>
                <a:ea typeface="Lato"/>
                <a:cs typeface="Lato"/>
                <a:sym typeface="Lato"/>
                <a:hlinkClick r:id="rId14">
                  <a:extLst>
                    <a:ext uri="{A12FA001-AC4F-418D-AE19-62706E023703}">
                      <ahyp:hlinkClr val="tx"/>
                    </a:ext>
                  </a:extLst>
                </a:hlinkClick>
              </a:rPr>
              <a:t>https://www.youtube.com/@bilbaolabs</a:t>
            </a:r>
            <a:endParaRPr sz="1300" u="sng">
              <a:solidFill>
                <a:srgbClr val="1C3678"/>
              </a:solidFill>
              <a:latin typeface="Lato"/>
              <a:ea typeface="Lato"/>
              <a:cs typeface="Lato"/>
              <a:sym typeface="Lato"/>
            </a:endParaRPr>
          </a:p>
          <a:p>
            <a:pPr indent="0" lvl="0" marL="0" rtl="0" algn="l">
              <a:lnSpc>
                <a:spcPct val="115000"/>
              </a:lnSpc>
              <a:spcBef>
                <a:spcPts val="1200"/>
              </a:spcBef>
              <a:spcAft>
                <a:spcPts val="1200"/>
              </a:spcAft>
              <a:buClr>
                <a:schemeClr val="dk1"/>
              </a:buClr>
              <a:buSzPts val="1100"/>
              <a:buFont typeface="Arial"/>
              <a:buNone/>
            </a:pPr>
            <a:r>
              <a:rPr lang="es-CL" sz="1300">
                <a:solidFill>
                  <a:srgbClr val="595959"/>
                </a:solidFill>
                <a:latin typeface="Lato"/>
                <a:ea typeface="Lato"/>
                <a:cs typeface="Lato"/>
                <a:sym typeface="Lato"/>
              </a:rPr>
              <a:t>Roadmap jira tutorial:</a:t>
            </a:r>
            <a:r>
              <a:rPr lang="es-CL" sz="1300">
                <a:solidFill>
                  <a:srgbClr val="595959"/>
                </a:solidFill>
                <a:uFill>
                  <a:noFill/>
                </a:uFill>
                <a:latin typeface="Lato"/>
                <a:ea typeface="Lato"/>
                <a:cs typeface="Lato"/>
                <a:sym typeface="Lato"/>
                <a:hlinkClick r:id="rId15">
                  <a:extLst>
                    <a:ext uri="{A12FA001-AC4F-418D-AE19-62706E023703}">
                      <ahyp:hlinkClr val="tx"/>
                    </a:ext>
                  </a:extLst>
                </a:hlinkClick>
              </a:rPr>
              <a:t> </a:t>
            </a:r>
            <a:r>
              <a:rPr lang="es-CL" sz="1300" u="sng">
                <a:solidFill>
                  <a:srgbClr val="1C3678"/>
                </a:solidFill>
                <a:latin typeface="Lato"/>
                <a:ea typeface="Lato"/>
                <a:cs typeface="Lato"/>
                <a:sym typeface="Lato"/>
                <a:hlinkClick r:id="rId16">
                  <a:extLst>
                    <a:ext uri="{A12FA001-AC4F-418D-AE19-62706E023703}">
                      <ahyp:hlinkClr val="tx"/>
                    </a:ext>
                  </a:extLst>
                </a:hlinkClick>
              </a:rPr>
              <a:t>Tutorial rápido sobre Roadmaps en Jira</a:t>
            </a: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descr="EscuelaIT Duoc UC - Escuela de Informática y Telecomunicaciones Duoc UC - Duoc  UC | LinkedIn" id="112" name="Google Shape;112;p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grpSp>
        <p:nvGrpSpPr>
          <p:cNvPr id="113" name="Google Shape;113;p2"/>
          <p:cNvGrpSpPr/>
          <p:nvPr/>
        </p:nvGrpSpPr>
        <p:grpSpPr>
          <a:xfrm>
            <a:off x="4121026" y="1710819"/>
            <a:ext cx="7633494" cy="4350553"/>
            <a:chOff x="0" y="0"/>
            <a:chExt cx="7633494" cy="4350553"/>
          </a:xfrm>
        </p:grpSpPr>
        <p:sp>
          <p:nvSpPr>
            <p:cNvPr id="114" name="Google Shape;114;p2"/>
            <p:cNvSpPr/>
            <p:nvPr/>
          </p:nvSpPr>
          <p:spPr>
            <a:xfrm>
              <a:off x="0" y="0"/>
              <a:ext cx="7633494" cy="1359548"/>
            </a:xfrm>
            <a:prstGeom prst="roundRect">
              <a:avLst>
                <a:gd fmla="val 10000" name="adj"/>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5" name="Google Shape;115;p2"/>
            <p:cNvSpPr txBox="1"/>
            <p:nvPr/>
          </p:nvSpPr>
          <p:spPr>
            <a:xfrm>
              <a:off x="1662653" y="0"/>
              <a:ext cx="5970840" cy="1359548"/>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0" i="0" lang="es-CL" sz="2600" u="none" cap="none" strike="noStrike">
                  <a:solidFill>
                    <a:schemeClr val="lt1"/>
                  </a:solidFill>
                  <a:latin typeface="Calibri"/>
                  <a:ea typeface="Calibri"/>
                  <a:cs typeface="Calibri"/>
                  <a:sym typeface="Calibri"/>
                </a:rPr>
                <a:t>Cristopher Caro</a:t>
              </a:r>
              <a:endParaRPr b="0" i="0" sz="2600" u="none" cap="none" strike="noStrike">
                <a:solidFill>
                  <a:schemeClr val="lt1"/>
                </a:solidFill>
                <a:latin typeface="Calibri"/>
                <a:ea typeface="Calibri"/>
                <a:cs typeface="Calibri"/>
                <a:sym typeface="Calibri"/>
              </a:endParaRPr>
            </a:p>
            <a:p>
              <a:pPr indent="-228600" lvl="1" marL="228600" marR="0" rtl="0" algn="l">
                <a:lnSpc>
                  <a:spcPct val="90000"/>
                </a:lnSpc>
                <a:spcBef>
                  <a:spcPts val="910"/>
                </a:spcBef>
                <a:spcAft>
                  <a:spcPts val="0"/>
                </a:spcAft>
                <a:buClr>
                  <a:schemeClr val="lt1"/>
                </a:buClr>
                <a:buSzPts val="2000"/>
                <a:buFont typeface="Calibri"/>
                <a:buChar char="•"/>
              </a:pPr>
              <a:r>
                <a:rPr b="0" i="0" lang="es-CL" sz="2000" u="none" cap="none" strike="noStrike">
                  <a:solidFill>
                    <a:schemeClr val="lt1"/>
                  </a:solidFill>
                  <a:latin typeface="Calibri"/>
                  <a:ea typeface="Calibri"/>
                  <a:cs typeface="Calibri"/>
                  <a:sym typeface="Calibri"/>
                </a:rPr>
                <a:t>Scrum Team, Scrum Master Sprint 0 y 1</a:t>
              </a:r>
              <a:endParaRPr b="0" i="0" sz="2000" u="none" cap="none" strike="noStrike">
                <a:solidFill>
                  <a:schemeClr val="lt1"/>
                </a:solidFill>
                <a:latin typeface="Calibri"/>
                <a:ea typeface="Calibri"/>
                <a:cs typeface="Calibri"/>
                <a:sym typeface="Calibri"/>
              </a:endParaRPr>
            </a:p>
            <a:p>
              <a:pPr indent="-228600" lvl="1" marL="228600" marR="0" rtl="0" algn="l">
                <a:lnSpc>
                  <a:spcPct val="90000"/>
                </a:lnSpc>
                <a:spcBef>
                  <a:spcPts val="300"/>
                </a:spcBef>
                <a:spcAft>
                  <a:spcPts val="0"/>
                </a:spcAft>
                <a:buClr>
                  <a:schemeClr val="lt1"/>
                </a:buClr>
                <a:buSzPts val="2000"/>
                <a:buFont typeface="Calibri"/>
                <a:buChar char="•"/>
              </a:pPr>
              <a:r>
                <a:rPr b="0" i="0" lang="es-CL" sz="2000" u="none" cap="none" strike="noStrike">
                  <a:solidFill>
                    <a:schemeClr val="lt1"/>
                  </a:solidFill>
                  <a:latin typeface="Calibri"/>
                  <a:ea typeface="Calibri"/>
                  <a:cs typeface="Calibri"/>
                  <a:sym typeface="Calibri"/>
                </a:rPr>
                <a:t>Desarrollo de código y gestión de equipo</a:t>
              </a:r>
              <a:endParaRPr b="0" i="0" sz="2000" u="none" cap="none" strike="noStrike">
                <a:solidFill>
                  <a:schemeClr val="lt1"/>
                </a:solidFill>
                <a:latin typeface="Calibri"/>
                <a:ea typeface="Calibri"/>
                <a:cs typeface="Calibri"/>
                <a:sym typeface="Calibri"/>
              </a:endParaRPr>
            </a:p>
          </p:txBody>
        </p:sp>
        <p:sp>
          <p:nvSpPr>
            <p:cNvPr id="116" name="Google Shape;116;p2"/>
            <p:cNvSpPr/>
            <p:nvPr/>
          </p:nvSpPr>
          <p:spPr>
            <a:xfrm>
              <a:off x="135954" y="135954"/>
              <a:ext cx="1526698" cy="1087638"/>
            </a:xfrm>
            <a:prstGeom prst="roundRect">
              <a:avLst>
                <a:gd fmla="val 10000" name="adj"/>
              </a:avLst>
            </a:prstGeom>
            <a:solidFill>
              <a:srgbClr val="C3D4EB"/>
            </a:solidFill>
            <a:ln>
              <a:noFill/>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7" name="Google Shape;117;p2"/>
            <p:cNvSpPr/>
            <p:nvPr/>
          </p:nvSpPr>
          <p:spPr>
            <a:xfrm>
              <a:off x="0" y="1495502"/>
              <a:ext cx="7633494" cy="1359548"/>
            </a:xfrm>
            <a:prstGeom prst="roundRect">
              <a:avLst>
                <a:gd fmla="val 10000" name="adj"/>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8" name="Google Shape;118;p2"/>
            <p:cNvSpPr txBox="1"/>
            <p:nvPr/>
          </p:nvSpPr>
          <p:spPr>
            <a:xfrm>
              <a:off x="1662653" y="1495502"/>
              <a:ext cx="5970840" cy="1359548"/>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0" i="0" lang="es-CL" sz="2600" u="none" cap="none" strike="noStrike">
                  <a:solidFill>
                    <a:schemeClr val="lt1"/>
                  </a:solidFill>
                  <a:latin typeface="Calibri"/>
                  <a:ea typeface="Calibri"/>
                  <a:cs typeface="Calibri"/>
                  <a:sym typeface="Calibri"/>
                </a:rPr>
                <a:t>Matias Torres</a:t>
              </a:r>
              <a:endParaRPr b="0" i="0" sz="2600" u="none" cap="none" strike="noStrike">
                <a:solidFill>
                  <a:schemeClr val="lt1"/>
                </a:solidFill>
                <a:latin typeface="Calibri"/>
                <a:ea typeface="Calibri"/>
                <a:cs typeface="Calibri"/>
                <a:sym typeface="Calibri"/>
              </a:endParaRPr>
            </a:p>
            <a:p>
              <a:pPr indent="-228600" lvl="1" marL="228600" marR="0" rtl="0" algn="l">
                <a:lnSpc>
                  <a:spcPct val="90000"/>
                </a:lnSpc>
                <a:spcBef>
                  <a:spcPts val="910"/>
                </a:spcBef>
                <a:spcAft>
                  <a:spcPts val="0"/>
                </a:spcAft>
                <a:buClr>
                  <a:schemeClr val="lt1"/>
                </a:buClr>
                <a:buSzPts val="2000"/>
                <a:buFont typeface="Calibri"/>
                <a:buChar char="•"/>
              </a:pPr>
              <a:r>
                <a:rPr b="0" i="0" lang="es-CL" sz="2000" u="none" cap="none" strike="noStrike">
                  <a:solidFill>
                    <a:schemeClr val="lt1"/>
                  </a:solidFill>
                  <a:latin typeface="Calibri"/>
                  <a:ea typeface="Calibri"/>
                  <a:cs typeface="Calibri"/>
                  <a:sym typeface="Calibri"/>
                </a:rPr>
                <a:t>Scrum Team</a:t>
              </a:r>
              <a:endParaRPr b="0" i="0" sz="2000" u="none" cap="none" strike="noStrike">
                <a:solidFill>
                  <a:schemeClr val="lt1"/>
                </a:solidFill>
                <a:latin typeface="Calibri"/>
                <a:ea typeface="Calibri"/>
                <a:cs typeface="Calibri"/>
                <a:sym typeface="Calibri"/>
              </a:endParaRPr>
            </a:p>
            <a:p>
              <a:pPr indent="-228600" lvl="1" marL="228600" marR="0" rtl="0" algn="l">
                <a:lnSpc>
                  <a:spcPct val="90000"/>
                </a:lnSpc>
                <a:spcBef>
                  <a:spcPts val="300"/>
                </a:spcBef>
                <a:spcAft>
                  <a:spcPts val="0"/>
                </a:spcAft>
                <a:buClr>
                  <a:schemeClr val="lt1"/>
                </a:buClr>
                <a:buSzPts val="2000"/>
                <a:buFont typeface="Calibri"/>
                <a:buChar char="•"/>
              </a:pPr>
              <a:r>
                <a:rPr b="0" i="0" lang="es-CL" sz="2000" u="none" cap="none" strike="noStrike">
                  <a:solidFill>
                    <a:schemeClr val="lt1"/>
                  </a:solidFill>
                  <a:latin typeface="Calibri"/>
                  <a:ea typeface="Calibri"/>
                  <a:cs typeface="Calibri"/>
                  <a:sym typeface="Calibri"/>
                </a:rPr>
                <a:t>Desarrollo de código</a:t>
              </a:r>
              <a:endParaRPr b="0" i="0" sz="2000" u="none" cap="none" strike="noStrike">
                <a:solidFill>
                  <a:schemeClr val="lt1"/>
                </a:solidFill>
                <a:latin typeface="Calibri"/>
                <a:ea typeface="Calibri"/>
                <a:cs typeface="Calibri"/>
                <a:sym typeface="Calibri"/>
              </a:endParaRPr>
            </a:p>
          </p:txBody>
        </p:sp>
        <p:sp>
          <p:nvSpPr>
            <p:cNvPr id="119" name="Google Shape;119;p2"/>
            <p:cNvSpPr/>
            <p:nvPr/>
          </p:nvSpPr>
          <p:spPr>
            <a:xfrm>
              <a:off x="135954" y="1631457"/>
              <a:ext cx="1526698" cy="1087638"/>
            </a:xfrm>
            <a:prstGeom prst="roundRect">
              <a:avLst>
                <a:gd fmla="val 10000" name="adj"/>
              </a:avLst>
            </a:prstGeom>
            <a:solidFill>
              <a:srgbClr val="C3D4EB"/>
            </a:solidFill>
            <a:ln>
              <a:noFill/>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0" name="Google Shape;120;p2"/>
            <p:cNvSpPr/>
            <p:nvPr/>
          </p:nvSpPr>
          <p:spPr>
            <a:xfrm>
              <a:off x="0" y="2991005"/>
              <a:ext cx="7633494" cy="1359548"/>
            </a:xfrm>
            <a:prstGeom prst="roundRect">
              <a:avLst>
                <a:gd fmla="val 10000" name="adj"/>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1" name="Google Shape;121;p2"/>
            <p:cNvSpPr txBox="1"/>
            <p:nvPr/>
          </p:nvSpPr>
          <p:spPr>
            <a:xfrm>
              <a:off x="1662653" y="2991005"/>
              <a:ext cx="5970840" cy="1359548"/>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b="0" i="0" lang="es-CL" sz="2600" u="none" cap="none" strike="noStrike">
                  <a:solidFill>
                    <a:schemeClr val="lt1"/>
                  </a:solidFill>
                  <a:latin typeface="Calibri"/>
                  <a:ea typeface="Calibri"/>
                  <a:cs typeface="Calibri"/>
                  <a:sym typeface="Calibri"/>
                </a:rPr>
                <a:t>Adolfo Venegas</a:t>
              </a:r>
              <a:endParaRPr b="0" i="0" sz="2600" u="none" cap="none" strike="noStrike">
                <a:solidFill>
                  <a:schemeClr val="lt1"/>
                </a:solidFill>
                <a:latin typeface="Calibri"/>
                <a:ea typeface="Calibri"/>
                <a:cs typeface="Calibri"/>
                <a:sym typeface="Calibri"/>
              </a:endParaRPr>
            </a:p>
            <a:p>
              <a:pPr indent="-228600" lvl="1" marL="228600" marR="0" rtl="0" algn="l">
                <a:lnSpc>
                  <a:spcPct val="90000"/>
                </a:lnSpc>
                <a:spcBef>
                  <a:spcPts val="910"/>
                </a:spcBef>
                <a:spcAft>
                  <a:spcPts val="0"/>
                </a:spcAft>
                <a:buClr>
                  <a:schemeClr val="lt1"/>
                </a:buClr>
                <a:buSzPts val="2000"/>
                <a:buFont typeface="Calibri"/>
                <a:buChar char="•"/>
              </a:pPr>
              <a:r>
                <a:rPr b="0" i="0" lang="es-CL" sz="2000" u="none" cap="none" strike="noStrike">
                  <a:solidFill>
                    <a:schemeClr val="lt1"/>
                  </a:solidFill>
                  <a:latin typeface="Calibri"/>
                  <a:ea typeface="Calibri"/>
                  <a:cs typeface="Calibri"/>
                  <a:sym typeface="Calibri"/>
                </a:rPr>
                <a:t>Scrum team, Scrum master Sprint 2</a:t>
              </a:r>
              <a:endParaRPr/>
            </a:p>
            <a:p>
              <a:pPr indent="-228600" lvl="1" marL="228600" marR="0" rtl="0" algn="l">
                <a:lnSpc>
                  <a:spcPct val="90000"/>
                </a:lnSpc>
                <a:spcBef>
                  <a:spcPts val="910"/>
                </a:spcBef>
                <a:spcAft>
                  <a:spcPts val="0"/>
                </a:spcAft>
                <a:buClr>
                  <a:schemeClr val="lt1"/>
                </a:buClr>
                <a:buSzPts val="2000"/>
                <a:buFont typeface="Calibri"/>
                <a:buChar char="•"/>
              </a:pPr>
              <a:r>
                <a:rPr b="0" i="0" lang="es-CL" sz="2000" u="none" cap="none" strike="noStrike">
                  <a:solidFill>
                    <a:schemeClr val="lt1"/>
                  </a:solidFill>
                  <a:latin typeface="Calibri"/>
                  <a:ea typeface="Calibri"/>
                  <a:cs typeface="Calibri"/>
                  <a:sym typeface="Calibri"/>
                </a:rPr>
                <a:t>Desarrollo de código y gestión de equipo</a:t>
              </a:r>
              <a:endParaRPr/>
            </a:p>
          </p:txBody>
        </p:sp>
        <p:sp>
          <p:nvSpPr>
            <p:cNvPr id="122" name="Google Shape;122;p2"/>
            <p:cNvSpPr/>
            <p:nvPr/>
          </p:nvSpPr>
          <p:spPr>
            <a:xfrm>
              <a:off x="135954" y="3126960"/>
              <a:ext cx="1526698" cy="1087638"/>
            </a:xfrm>
            <a:prstGeom prst="roundRect">
              <a:avLst>
                <a:gd fmla="val 10000" name="adj"/>
              </a:avLst>
            </a:prstGeom>
            <a:solidFill>
              <a:srgbClr val="C3D4EB"/>
            </a:solidFill>
            <a:ln>
              <a:noFill/>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sp>
        <p:nvSpPr>
          <p:cNvPr id="123" name="Google Shape;123;p2"/>
          <p:cNvSpPr txBox="1"/>
          <p:nvPr/>
        </p:nvSpPr>
        <p:spPr>
          <a:xfrm>
            <a:off x="136188" y="368928"/>
            <a:ext cx="12191999" cy="3692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CL" sz="1800" u="none" cap="none" strike="noStrike">
                <a:solidFill>
                  <a:srgbClr val="757070"/>
                </a:solidFill>
                <a:latin typeface="Calibri"/>
                <a:ea typeface="Calibri"/>
                <a:cs typeface="Calibri"/>
                <a:sym typeface="Calibri"/>
              </a:rPr>
              <a:t>PROYECTO FEELING MUSIC</a:t>
            </a:r>
            <a:endParaRPr sz="1800">
              <a:solidFill>
                <a:schemeClr val="dk1"/>
              </a:solidFill>
              <a:latin typeface="Calibri"/>
              <a:ea typeface="Calibri"/>
              <a:cs typeface="Calibri"/>
              <a:sym typeface="Calibri"/>
            </a:endParaRPr>
          </a:p>
        </p:txBody>
      </p:sp>
      <p:sp>
        <p:nvSpPr>
          <p:cNvPr id="124" name="Google Shape;124;p2"/>
          <p:cNvSpPr txBox="1"/>
          <p:nvPr/>
        </p:nvSpPr>
        <p:spPr>
          <a:xfrm>
            <a:off x="238327" y="3058616"/>
            <a:ext cx="3608961"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3600"/>
              <a:buFont typeface="Calibri"/>
              <a:buNone/>
            </a:pPr>
            <a:r>
              <a:rPr lang="es-CL" sz="3600">
                <a:solidFill>
                  <a:schemeClr val="dk1"/>
                </a:solidFill>
                <a:latin typeface="Calibri"/>
                <a:ea typeface="Calibri"/>
                <a:cs typeface="Calibri"/>
                <a:sym typeface="Calibri"/>
              </a:rPr>
              <a:t>INTEGRANTES DEL PROYECTO</a:t>
            </a:r>
            <a:endParaRPr sz="1800">
              <a:solidFill>
                <a:schemeClr val="dk1"/>
              </a:solidFill>
              <a:latin typeface="Calibri"/>
              <a:ea typeface="Calibri"/>
              <a:cs typeface="Calibri"/>
              <a:sym typeface="Calibri"/>
            </a:endParaRPr>
          </a:p>
        </p:txBody>
      </p:sp>
      <p:cxnSp>
        <p:nvCxnSpPr>
          <p:cNvPr id="125" name="Google Shape;125;p2"/>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Tree>
  </p:cSld>
  <p:clrMapOvr>
    <a:masterClrMapping/>
  </p:clrMapOvr>
  <p:transition spd="slow">
    <p:wipe dir="l"/>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5"/>
          <p:cNvSpPr txBox="1"/>
          <p:nvPr>
            <p:ph idx="1" type="body"/>
          </p:nvPr>
        </p:nvSpPr>
        <p:spPr>
          <a:xfrm>
            <a:off x="415600" y="2007600"/>
            <a:ext cx="5333100" cy="4101600"/>
          </a:xfrm>
          <a:prstGeom prst="rect">
            <a:avLst/>
          </a:prstGeom>
          <a:noFill/>
          <a:ln>
            <a:noFill/>
          </a:ln>
        </p:spPr>
        <p:txBody>
          <a:bodyPr anchorCtr="0" anchor="t" bIns="121900" lIns="121900" spcFirstLastPara="1" rIns="121900" wrap="square" tIns="121900">
            <a:normAutofit/>
          </a:bodyPr>
          <a:lstStyle/>
          <a:p>
            <a:pPr indent="0" lvl="0" marL="120650" rtl="0" algn="ctr">
              <a:lnSpc>
                <a:spcPct val="90000"/>
              </a:lnSpc>
              <a:spcBef>
                <a:spcPts val="0"/>
              </a:spcBef>
              <a:spcAft>
                <a:spcPts val="0"/>
              </a:spcAft>
              <a:buSzPts val="1700"/>
              <a:buNone/>
            </a:pPr>
            <a:r>
              <a:rPr b="1" lang="es-CL" sz="3600"/>
              <a:t>Acceso GITHUB</a:t>
            </a:r>
            <a:endParaRPr/>
          </a:p>
        </p:txBody>
      </p:sp>
      <p:sp>
        <p:nvSpPr>
          <p:cNvPr id="131" name="Google Shape;131;p15"/>
          <p:cNvSpPr txBox="1"/>
          <p:nvPr>
            <p:ph idx="2" type="body"/>
          </p:nvPr>
        </p:nvSpPr>
        <p:spPr>
          <a:xfrm>
            <a:off x="6443200" y="2007600"/>
            <a:ext cx="5333100" cy="4101600"/>
          </a:xfrm>
          <a:prstGeom prst="rect">
            <a:avLst/>
          </a:prstGeom>
          <a:noFill/>
          <a:ln>
            <a:noFill/>
          </a:ln>
        </p:spPr>
        <p:txBody>
          <a:bodyPr anchorCtr="0" anchor="t" bIns="121900" lIns="121900" spcFirstLastPara="1" rIns="121900" wrap="square" tIns="121900">
            <a:normAutofit/>
          </a:bodyPr>
          <a:lstStyle/>
          <a:p>
            <a:pPr indent="0" lvl="0" marL="120650" rtl="0" algn="ctr">
              <a:lnSpc>
                <a:spcPct val="90000"/>
              </a:lnSpc>
              <a:spcBef>
                <a:spcPts val="0"/>
              </a:spcBef>
              <a:spcAft>
                <a:spcPts val="0"/>
              </a:spcAft>
              <a:buSzPts val="1700"/>
              <a:buNone/>
            </a:pPr>
            <a:r>
              <a:rPr b="1" lang="es-CL" sz="3600"/>
              <a:t>Acceso Trello</a:t>
            </a:r>
            <a:endParaRPr/>
          </a:p>
          <a:p>
            <a:pPr indent="0" lvl="0" marL="120650" rtl="0" algn="l">
              <a:lnSpc>
                <a:spcPct val="90000"/>
              </a:lnSpc>
              <a:spcBef>
                <a:spcPts val="0"/>
              </a:spcBef>
              <a:spcAft>
                <a:spcPts val="0"/>
              </a:spcAft>
              <a:buSzPts val="1700"/>
              <a:buNone/>
            </a:pPr>
            <a:r>
              <a:t/>
            </a:r>
            <a:endParaRPr/>
          </a:p>
        </p:txBody>
      </p:sp>
      <p:pic>
        <p:nvPicPr>
          <p:cNvPr id="132" name="Google Shape;132;p15"/>
          <p:cNvPicPr preferRelativeResize="0"/>
          <p:nvPr/>
        </p:nvPicPr>
        <p:blipFill rotWithShape="1">
          <a:blip r:embed="rId3">
            <a:alphaModFix/>
          </a:blip>
          <a:srcRect b="0" l="0" r="0" t="0"/>
          <a:stretch/>
        </p:blipFill>
        <p:spPr>
          <a:xfrm>
            <a:off x="1809700" y="2629650"/>
            <a:ext cx="2857500" cy="2857500"/>
          </a:xfrm>
          <a:prstGeom prst="rect">
            <a:avLst/>
          </a:prstGeom>
          <a:noFill/>
          <a:ln>
            <a:noFill/>
          </a:ln>
        </p:spPr>
      </p:pic>
      <p:pic>
        <p:nvPicPr>
          <p:cNvPr descr="Código QR&#10;&#10;Descripción generada automáticamente" id="133" name="Google Shape;133;p15"/>
          <p:cNvPicPr preferRelativeResize="0"/>
          <p:nvPr/>
        </p:nvPicPr>
        <p:blipFill rotWithShape="1">
          <a:blip r:embed="rId4">
            <a:alphaModFix/>
          </a:blip>
          <a:srcRect b="0" l="0" r="0" t="0"/>
          <a:stretch/>
        </p:blipFill>
        <p:spPr>
          <a:xfrm>
            <a:off x="7681000" y="2629650"/>
            <a:ext cx="2857500" cy="2857500"/>
          </a:xfrm>
          <a:prstGeom prst="rect">
            <a:avLst/>
          </a:prstGeom>
          <a:noFill/>
          <a:ln>
            <a:noFill/>
          </a:ln>
        </p:spPr>
      </p:pic>
      <p:sp>
        <p:nvSpPr>
          <p:cNvPr id="134" name="Google Shape;134;p15"/>
          <p:cNvSpPr txBox="1"/>
          <p:nvPr/>
        </p:nvSpPr>
        <p:spPr>
          <a:xfrm>
            <a:off x="136188" y="368928"/>
            <a:ext cx="12191999" cy="3692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FEELING MUSIC</a:t>
            </a:r>
            <a:endParaRPr sz="1800">
              <a:solidFill>
                <a:schemeClr val="dk1"/>
              </a:solidFill>
              <a:latin typeface="Calibri"/>
              <a:ea typeface="Calibri"/>
              <a:cs typeface="Calibri"/>
              <a:sym typeface="Calibri"/>
            </a:endParaRPr>
          </a:p>
        </p:txBody>
      </p:sp>
      <p:pic>
        <p:nvPicPr>
          <p:cNvPr descr="EscuelaIT Duoc UC - Escuela de Informática y Telecomunicaciones Duoc UC - Duoc  UC | LinkedIn" id="135" name="Google Shape;135;p15"/>
          <p:cNvPicPr preferRelativeResize="0"/>
          <p:nvPr/>
        </p:nvPicPr>
        <p:blipFill rotWithShape="1">
          <a:blip r:embed="rId5">
            <a:alphaModFix/>
          </a:blip>
          <a:srcRect b="0" l="0" r="0" t="0"/>
          <a:stretch/>
        </p:blipFill>
        <p:spPr>
          <a:xfrm>
            <a:off x="8772152" y="207550"/>
            <a:ext cx="3141406" cy="78535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descr="EscuelaIT Duoc UC - Escuela de Informática y Telecomunicaciones Duoc UC - Duoc  UC | LinkedIn" id="140" name="Google Shape;140;p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41" name="Google Shape;141;p3"/>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757070"/>
              </a:buClr>
              <a:buSzPts val="1800"/>
              <a:buFont typeface="Calibri"/>
              <a:buNone/>
            </a:pPr>
            <a:r>
              <a:rPr lang="es-CL" sz="1800">
                <a:solidFill>
                  <a:srgbClr val="757070"/>
                </a:solidFill>
                <a:latin typeface="Calibri"/>
                <a:ea typeface="Calibri"/>
                <a:cs typeface="Calibri"/>
                <a:sym typeface="Calibri"/>
              </a:rPr>
              <a:t>PROYECTO FEELING MUSIC</a:t>
            </a:r>
            <a:endParaRPr sz="1800">
              <a:solidFill>
                <a:schemeClr val="dk1"/>
              </a:solidFill>
              <a:latin typeface="Calibri"/>
              <a:ea typeface="Calibri"/>
              <a:cs typeface="Calibri"/>
              <a:sym typeface="Calibri"/>
            </a:endParaRPr>
          </a:p>
        </p:txBody>
      </p:sp>
      <p:sp>
        <p:nvSpPr>
          <p:cNvPr id="142" name="Google Shape;142;p3"/>
          <p:cNvSpPr txBox="1"/>
          <p:nvPr/>
        </p:nvSpPr>
        <p:spPr>
          <a:xfrm>
            <a:off x="0" y="1130849"/>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3600"/>
              <a:buFont typeface="Calibri"/>
              <a:buNone/>
            </a:pPr>
            <a:r>
              <a:rPr lang="es-CL" sz="3600">
                <a:solidFill>
                  <a:schemeClr val="dk1"/>
                </a:solidFill>
                <a:latin typeface="Calibri"/>
                <a:ea typeface="Calibri"/>
                <a:cs typeface="Calibri"/>
                <a:sym typeface="Calibri"/>
              </a:rPr>
              <a:t>DESCRIPCIÓN DEL PROYECTO</a:t>
            </a:r>
            <a:endParaRPr sz="1800">
              <a:solidFill>
                <a:schemeClr val="dk1"/>
              </a:solidFill>
              <a:latin typeface="Calibri"/>
              <a:ea typeface="Calibri"/>
              <a:cs typeface="Calibri"/>
              <a:sym typeface="Calibri"/>
            </a:endParaRPr>
          </a:p>
        </p:txBody>
      </p:sp>
      <p:cxnSp>
        <p:nvCxnSpPr>
          <p:cNvPr id="143" name="Google Shape;143;p3"/>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44" name="Google Shape;144;p3"/>
          <p:cNvSpPr/>
          <p:nvPr/>
        </p:nvSpPr>
        <p:spPr>
          <a:xfrm>
            <a:off x="5748725" y="3847010"/>
            <a:ext cx="848720" cy="646331"/>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lt1"/>
              </a:solidFill>
              <a:latin typeface="Calibri"/>
              <a:ea typeface="Calibri"/>
              <a:cs typeface="Calibri"/>
              <a:sym typeface="Calibri"/>
            </a:endParaRPr>
          </a:p>
        </p:txBody>
      </p:sp>
      <p:sp>
        <p:nvSpPr>
          <p:cNvPr id="145" name="Google Shape;145;p3"/>
          <p:cNvSpPr txBox="1"/>
          <p:nvPr>
            <p:ph idx="1" type="body"/>
          </p:nvPr>
        </p:nvSpPr>
        <p:spPr>
          <a:xfrm>
            <a:off x="415625" y="2547600"/>
            <a:ext cx="5333100" cy="4101600"/>
          </a:xfrm>
          <a:prstGeom prst="rect">
            <a:avLst/>
          </a:prstGeom>
          <a:noFill/>
          <a:ln>
            <a:noFill/>
          </a:ln>
        </p:spPr>
        <p:txBody>
          <a:bodyPr anchorCtr="0" anchor="t" bIns="121900" lIns="121900" spcFirstLastPara="1" rIns="121900" wrap="square" tIns="121900">
            <a:normAutofit fontScale="92500" lnSpcReduction="20000"/>
          </a:bodyPr>
          <a:lstStyle/>
          <a:p>
            <a:pPr indent="0" lvl="0" marL="0" rtl="0" algn="l">
              <a:lnSpc>
                <a:spcPct val="90000"/>
              </a:lnSpc>
              <a:spcBef>
                <a:spcPts val="0"/>
              </a:spcBef>
              <a:spcAft>
                <a:spcPts val="0"/>
              </a:spcAft>
              <a:buSzPct val="96728"/>
              <a:buNone/>
            </a:pPr>
            <a:r>
              <a:rPr lang="es-CL" sz="1900"/>
              <a:t>La academia Feeling Music, situada en San Miguel 594, Melipilla, Región Metropolitana, cuenta con 250 alumnos registrados. Proporciona clases de música a una amplia variedad de personas.</a:t>
            </a:r>
            <a:endParaRPr/>
          </a:p>
          <a:p>
            <a:pPr indent="0" lvl="0" marL="0" rtl="0" algn="l">
              <a:lnSpc>
                <a:spcPct val="90000"/>
              </a:lnSpc>
              <a:spcBef>
                <a:spcPts val="0"/>
              </a:spcBef>
              <a:spcAft>
                <a:spcPts val="0"/>
              </a:spcAft>
              <a:buSzPct val="96728"/>
              <a:buNone/>
            </a:pPr>
            <a:r>
              <a:t/>
            </a:r>
            <a:endParaRPr sz="1900"/>
          </a:p>
          <a:p>
            <a:pPr indent="0" lvl="0" marL="0" rtl="0" algn="l">
              <a:lnSpc>
                <a:spcPct val="90000"/>
              </a:lnSpc>
              <a:spcBef>
                <a:spcPts val="0"/>
              </a:spcBef>
              <a:spcAft>
                <a:spcPts val="0"/>
              </a:spcAft>
              <a:buSzPct val="96728"/>
              <a:buNone/>
            </a:pPr>
            <a:r>
              <a:rPr lang="es-CL" sz="1900"/>
              <a:t>La gestión administrativa de la academia presenta varios desafíos que impactan en su eficiencia y organización como la gestión de Horarios y Alumnos mediante el Uso de cuadernos y plantillas de Excel para la gestión de horarios y el registro de alumnos.</a:t>
            </a:r>
            <a:endParaRPr/>
          </a:p>
          <a:p>
            <a:pPr indent="0" lvl="0" marL="0" rtl="0" algn="l">
              <a:lnSpc>
                <a:spcPct val="90000"/>
              </a:lnSpc>
              <a:spcBef>
                <a:spcPts val="1200"/>
              </a:spcBef>
              <a:spcAft>
                <a:spcPts val="0"/>
              </a:spcAft>
              <a:buSzPct val="96728"/>
              <a:buNone/>
            </a:pPr>
            <a:r>
              <a:rPr lang="es-CL" sz="1900"/>
              <a:t>Los pagos se registran mediante transferencia bancaria y efectivo, con un seguimiento manual a cargo de los profesores.</a:t>
            </a:r>
            <a:endParaRPr/>
          </a:p>
          <a:p>
            <a:pPr indent="0" lvl="0" marL="0" rtl="0" algn="l">
              <a:lnSpc>
                <a:spcPct val="90000"/>
              </a:lnSpc>
              <a:spcBef>
                <a:spcPts val="1200"/>
              </a:spcBef>
              <a:spcAft>
                <a:spcPts val="0"/>
              </a:spcAft>
              <a:buSzPct val="96728"/>
              <a:buNone/>
            </a:pPr>
            <a:r>
              <a:rPr lang="es-CL" sz="1900"/>
              <a:t>El registro manual y la falta de un sistema centralizado generan pérdida de datos importantes, lo cual afecta la toma de decisiones y la planificación de la academia.</a:t>
            </a:r>
            <a:endParaRPr/>
          </a:p>
          <a:p>
            <a:pPr indent="0" lvl="0" marL="0" rtl="0" algn="l">
              <a:lnSpc>
                <a:spcPct val="90000"/>
              </a:lnSpc>
              <a:spcBef>
                <a:spcPts val="0"/>
              </a:spcBef>
              <a:spcAft>
                <a:spcPts val="1600"/>
              </a:spcAft>
              <a:buSzPct val="91891"/>
              <a:buNone/>
            </a:pPr>
            <a:r>
              <a:t/>
            </a:r>
            <a:endParaRPr/>
          </a:p>
        </p:txBody>
      </p:sp>
      <p:sp>
        <p:nvSpPr>
          <p:cNvPr id="146" name="Google Shape;146;p3"/>
          <p:cNvSpPr txBox="1"/>
          <p:nvPr>
            <p:ph idx="2" type="body"/>
          </p:nvPr>
        </p:nvSpPr>
        <p:spPr>
          <a:xfrm>
            <a:off x="6597445" y="2547600"/>
            <a:ext cx="5333100" cy="4101600"/>
          </a:xfrm>
          <a:prstGeom prst="rect">
            <a:avLst/>
          </a:prstGeom>
          <a:noFill/>
          <a:ln>
            <a:noFill/>
          </a:ln>
        </p:spPr>
        <p:txBody>
          <a:bodyPr anchorCtr="0" anchor="t" bIns="121900" lIns="121900" spcFirstLastPara="1" rIns="121900" wrap="square" tIns="121900">
            <a:normAutofit/>
          </a:bodyPr>
          <a:lstStyle/>
          <a:p>
            <a:pPr indent="0" lvl="0" marL="0" rtl="0" algn="l">
              <a:lnSpc>
                <a:spcPct val="90000"/>
              </a:lnSpc>
              <a:spcBef>
                <a:spcPts val="0"/>
              </a:spcBef>
              <a:spcAft>
                <a:spcPts val="0"/>
              </a:spcAft>
              <a:buSzPts val="1700"/>
              <a:buNone/>
            </a:pPr>
            <a:r>
              <a:rPr lang="es-CL"/>
              <a:t>El “Proyecto Feeling Music” , tiene como solución crear una plataforma web de calidad y moderna que transforme la gestión y la experiencia educativa de la Academia Feeling Music. </a:t>
            </a:r>
            <a:endParaRPr/>
          </a:p>
          <a:p>
            <a:pPr indent="0" lvl="0" marL="0" rtl="0" algn="l">
              <a:lnSpc>
                <a:spcPct val="90000"/>
              </a:lnSpc>
              <a:spcBef>
                <a:spcPts val="1200"/>
              </a:spcBef>
              <a:spcAft>
                <a:spcPts val="0"/>
              </a:spcAft>
              <a:buSzPts val="1700"/>
              <a:buNone/>
            </a:pPr>
            <a:r>
              <a:rPr lang="es-CL"/>
              <a:t>Este sistema no sólo optimizará los procesos internos de la academia, sino que también mejorará significativamente la interacción entre profesores, alumnos y apoderados, posicionando a la Academia Feeling Music como una institución educativa musical innovadora y centrada en el usuario.</a:t>
            </a:r>
            <a:endParaRPr/>
          </a:p>
          <a:p>
            <a:pPr indent="0" lvl="0" marL="0" rtl="0" algn="l">
              <a:lnSpc>
                <a:spcPct val="90000"/>
              </a:lnSpc>
              <a:spcBef>
                <a:spcPts val="0"/>
              </a:spcBef>
              <a:spcAft>
                <a:spcPts val="1600"/>
              </a:spcAft>
              <a:buSzPts val="1700"/>
              <a:buNone/>
            </a:pPr>
            <a:r>
              <a:t/>
            </a:r>
            <a:endParaRPr/>
          </a:p>
        </p:txBody>
      </p:sp>
      <p:sp>
        <p:nvSpPr>
          <p:cNvPr id="147" name="Google Shape;147;p3"/>
          <p:cNvSpPr txBox="1"/>
          <p:nvPr/>
        </p:nvSpPr>
        <p:spPr>
          <a:xfrm>
            <a:off x="554636" y="1892089"/>
            <a:ext cx="4437089"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CL" sz="2800">
                <a:solidFill>
                  <a:schemeClr val="dk1"/>
                </a:solidFill>
                <a:latin typeface="Calibri"/>
                <a:ea typeface="Calibri"/>
                <a:cs typeface="Calibri"/>
                <a:sym typeface="Calibri"/>
              </a:rPr>
              <a:t>Problemática</a:t>
            </a:r>
            <a:endParaRPr/>
          </a:p>
        </p:txBody>
      </p:sp>
      <p:sp>
        <p:nvSpPr>
          <p:cNvPr id="148" name="Google Shape;148;p3"/>
          <p:cNvSpPr txBox="1"/>
          <p:nvPr/>
        </p:nvSpPr>
        <p:spPr>
          <a:xfrm>
            <a:off x="6597445" y="1912067"/>
            <a:ext cx="4766872"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CL" sz="2800">
                <a:solidFill>
                  <a:schemeClr val="dk1"/>
                </a:solidFill>
                <a:latin typeface="Calibri"/>
                <a:ea typeface="Calibri"/>
                <a:cs typeface="Calibri"/>
                <a:sym typeface="Calibri"/>
              </a:rPr>
              <a:t>Propuesta solución</a:t>
            </a:r>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descr="EscuelaIT Duoc UC - Escuela de Informática y Telecomunicaciones Duoc UC - Duoc  UC | LinkedIn" id="153" name="Google Shape;153;p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54" name="Google Shape;154;p4"/>
          <p:cNvSpPr txBox="1"/>
          <p:nvPr/>
        </p:nvSpPr>
        <p:spPr>
          <a:xfrm>
            <a:off x="136188" y="368928"/>
            <a:ext cx="12191999" cy="3692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FEELING MUSIC</a:t>
            </a:r>
            <a:endParaRPr sz="1800">
              <a:solidFill>
                <a:schemeClr val="dk1"/>
              </a:solidFill>
              <a:latin typeface="Calibri"/>
              <a:ea typeface="Calibri"/>
              <a:cs typeface="Calibri"/>
              <a:sym typeface="Calibri"/>
            </a:endParaRPr>
          </a:p>
        </p:txBody>
      </p:sp>
      <p:sp>
        <p:nvSpPr>
          <p:cNvPr id="155" name="Google Shape;155;p4"/>
          <p:cNvSpPr txBox="1"/>
          <p:nvPr/>
        </p:nvSpPr>
        <p:spPr>
          <a:xfrm>
            <a:off x="-3" y="1056366"/>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3600"/>
              <a:buFont typeface="Calibri"/>
              <a:buNone/>
            </a:pPr>
            <a:r>
              <a:rPr lang="es-CL" sz="3600">
                <a:solidFill>
                  <a:schemeClr val="dk1"/>
                </a:solidFill>
                <a:latin typeface="Calibri"/>
                <a:ea typeface="Calibri"/>
                <a:cs typeface="Calibri"/>
                <a:sym typeface="Calibri"/>
              </a:rPr>
              <a:t>Objetivo General</a:t>
            </a:r>
            <a:endParaRPr sz="1800">
              <a:solidFill>
                <a:schemeClr val="dk1"/>
              </a:solidFill>
              <a:latin typeface="Calibri"/>
              <a:ea typeface="Calibri"/>
              <a:cs typeface="Calibri"/>
              <a:sym typeface="Calibri"/>
            </a:endParaRPr>
          </a:p>
        </p:txBody>
      </p:sp>
      <p:cxnSp>
        <p:nvCxnSpPr>
          <p:cNvPr id="156" name="Google Shape;156;p4"/>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57" name="Google Shape;157;p4"/>
          <p:cNvSpPr txBox="1"/>
          <p:nvPr/>
        </p:nvSpPr>
        <p:spPr>
          <a:xfrm>
            <a:off x="1" y="3574344"/>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3600"/>
              <a:buFont typeface="Calibri"/>
              <a:buNone/>
            </a:pPr>
            <a:r>
              <a:rPr lang="es-CL" sz="3600">
                <a:solidFill>
                  <a:schemeClr val="dk1"/>
                </a:solidFill>
                <a:latin typeface="Calibri"/>
                <a:ea typeface="Calibri"/>
                <a:cs typeface="Calibri"/>
                <a:sym typeface="Calibri"/>
              </a:rPr>
              <a:t>Objetivos Específicos</a:t>
            </a:r>
            <a:endParaRPr sz="1800">
              <a:solidFill>
                <a:schemeClr val="dk1"/>
              </a:solidFill>
              <a:latin typeface="Calibri"/>
              <a:ea typeface="Calibri"/>
              <a:cs typeface="Calibri"/>
              <a:sym typeface="Calibri"/>
            </a:endParaRPr>
          </a:p>
        </p:txBody>
      </p:sp>
      <p:sp>
        <p:nvSpPr>
          <p:cNvPr id="158" name="Google Shape;158;p4"/>
          <p:cNvSpPr/>
          <p:nvPr/>
        </p:nvSpPr>
        <p:spPr>
          <a:xfrm>
            <a:off x="614514" y="1850910"/>
            <a:ext cx="10962967" cy="1575221"/>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L" sz="1800">
                <a:solidFill>
                  <a:schemeClr val="dk1"/>
                </a:solidFill>
                <a:latin typeface="Calibri"/>
                <a:ea typeface="Calibri"/>
                <a:cs typeface="Calibri"/>
                <a:sym typeface="Calibri"/>
              </a:rPr>
              <a:t>Como objetivo </a:t>
            </a:r>
            <a:r>
              <a:rPr lang="es-CL" sz="1800">
                <a:solidFill>
                  <a:schemeClr val="dk1"/>
                </a:solidFill>
                <a:latin typeface="Cambria"/>
                <a:ea typeface="Cambria"/>
                <a:cs typeface="Cambria"/>
                <a:sym typeface="Cambria"/>
              </a:rPr>
              <a:t>es transformar la Academia Feeling Music mediante una plataforma web integral que revolucione la gestión administrativa y la experiencia educativa.</a:t>
            </a:r>
            <a:endParaRPr sz="1800">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59" name="Google Shape;159;p4"/>
          <p:cNvSpPr/>
          <p:nvPr/>
        </p:nvSpPr>
        <p:spPr>
          <a:xfrm>
            <a:off x="614512" y="4395630"/>
            <a:ext cx="10962967" cy="1866585"/>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1" marL="457200" marR="0" rtl="0" algn="l">
              <a:spcBef>
                <a:spcPts val="0"/>
              </a:spcBef>
              <a:spcAft>
                <a:spcPts val="0"/>
              </a:spcAft>
              <a:buNone/>
            </a:pPr>
            <a:r>
              <a:rPr b="1" i="0" lang="es-CL" sz="1800" u="none" cap="none" strike="noStrike">
                <a:solidFill>
                  <a:schemeClr val="dk1"/>
                </a:solidFill>
                <a:latin typeface="Calibri"/>
                <a:ea typeface="Calibri"/>
                <a:cs typeface="Calibri"/>
                <a:sym typeface="Calibri"/>
              </a:rPr>
              <a:t>Optimizar las inscripciones de nuevos alumnos</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1" i="0" lang="es-CL" sz="1800" u="none" cap="none" strike="noStrike">
                <a:solidFill>
                  <a:schemeClr val="dk1"/>
                </a:solidFill>
                <a:latin typeface="Calibri"/>
                <a:ea typeface="Calibri"/>
                <a:cs typeface="Calibri"/>
                <a:sym typeface="Calibri"/>
              </a:rPr>
              <a:t>Modernizar el registro de asistencia</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1" i="0" lang="es-CL" sz="1800" u="none" cap="none" strike="noStrike">
                <a:solidFill>
                  <a:schemeClr val="dk1"/>
                </a:solidFill>
                <a:latin typeface="Calibri"/>
                <a:ea typeface="Calibri"/>
                <a:cs typeface="Calibri"/>
                <a:sym typeface="Calibri"/>
              </a:rPr>
              <a:t>Incluir un registro de pagos</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1" i="0" lang="es-CL" sz="1800" u="none" cap="none" strike="noStrike">
                <a:solidFill>
                  <a:schemeClr val="dk1"/>
                </a:solidFill>
                <a:latin typeface="Calibri"/>
                <a:ea typeface="Calibri"/>
                <a:cs typeface="Calibri"/>
                <a:sym typeface="Calibri"/>
              </a:rPr>
              <a:t>Mejorar la comunicación</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1" i="0" lang="es-CL" sz="1800" u="none" cap="none" strike="noStrike">
                <a:solidFill>
                  <a:schemeClr val="dk1"/>
                </a:solidFill>
                <a:latin typeface="Calibri"/>
                <a:ea typeface="Calibri"/>
                <a:cs typeface="Calibri"/>
                <a:sym typeface="Calibri"/>
              </a:rPr>
              <a:t>Facilitar la consulta de información</a:t>
            </a:r>
            <a:endParaRPr b="0" i="0" sz="18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rPr b="1" i="0" lang="es-CL" sz="1800" u="none" cap="none" strike="noStrike">
                <a:solidFill>
                  <a:schemeClr val="dk1"/>
                </a:solidFill>
                <a:latin typeface="Calibri"/>
                <a:ea typeface="Calibri"/>
                <a:cs typeface="Calibri"/>
                <a:sym typeface="Calibri"/>
              </a:rPr>
              <a:t>Optimizar la gestión de horarios y salas</a:t>
            </a:r>
            <a:endParaRPr b="0" i="0" sz="1800" u="none" cap="none" strike="noStrike">
              <a:solidFill>
                <a:schemeClr val="dk1"/>
              </a:solidFill>
              <a:latin typeface="Calibri"/>
              <a:ea typeface="Calibri"/>
              <a:cs typeface="Calibri"/>
              <a:sym typeface="Calibri"/>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descr="EscuelaIT Duoc UC - Escuela de Informática y Telecomunicaciones Duoc UC - Duoc  UC | LinkedIn" id="164" name="Google Shape;164;p5"/>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65" name="Google Shape;165;p5"/>
          <p:cNvSpPr txBox="1"/>
          <p:nvPr/>
        </p:nvSpPr>
        <p:spPr>
          <a:xfrm>
            <a:off x="136188" y="368928"/>
            <a:ext cx="12191999" cy="3692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FEELING MUSIC</a:t>
            </a:r>
            <a:endParaRPr sz="1800">
              <a:solidFill>
                <a:schemeClr val="dk1"/>
              </a:solidFill>
              <a:latin typeface="Calibri"/>
              <a:ea typeface="Calibri"/>
              <a:cs typeface="Calibri"/>
              <a:sym typeface="Calibri"/>
            </a:endParaRPr>
          </a:p>
        </p:txBody>
      </p:sp>
      <p:sp>
        <p:nvSpPr>
          <p:cNvPr id="166" name="Google Shape;166;p5"/>
          <p:cNvSpPr txBox="1"/>
          <p:nvPr/>
        </p:nvSpPr>
        <p:spPr>
          <a:xfrm>
            <a:off x="-60960" y="797058"/>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3600"/>
              <a:buFont typeface="Calibri"/>
              <a:buNone/>
            </a:pPr>
            <a:r>
              <a:rPr lang="es-CL" sz="3600">
                <a:solidFill>
                  <a:schemeClr val="dk1"/>
                </a:solidFill>
                <a:latin typeface="Calibri"/>
                <a:ea typeface="Calibri"/>
                <a:cs typeface="Calibri"/>
                <a:sym typeface="Calibri"/>
              </a:rPr>
              <a:t>Alcances y limitaciones del proyecto</a:t>
            </a:r>
            <a:endParaRPr sz="1800">
              <a:solidFill>
                <a:schemeClr val="dk1"/>
              </a:solidFill>
              <a:latin typeface="Calibri"/>
              <a:ea typeface="Calibri"/>
              <a:cs typeface="Calibri"/>
              <a:sym typeface="Calibri"/>
            </a:endParaRPr>
          </a:p>
        </p:txBody>
      </p:sp>
      <p:cxnSp>
        <p:nvCxnSpPr>
          <p:cNvPr id="167" name="Google Shape;167;p5"/>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68" name="Google Shape;168;p5"/>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000"/>
              <a:buNone/>
            </a:pPr>
            <a:r>
              <a:rPr lang="es-CL"/>
              <a:t>ALCANCE</a:t>
            </a:r>
            <a:endParaRPr/>
          </a:p>
        </p:txBody>
      </p:sp>
      <p:sp>
        <p:nvSpPr>
          <p:cNvPr id="169" name="Google Shape;169;p5"/>
          <p:cNvSpPr txBox="1"/>
          <p:nvPr>
            <p:ph idx="2" type="body"/>
          </p:nvPr>
        </p:nvSpPr>
        <p:spPr>
          <a:xfrm>
            <a:off x="1097280" y="2477403"/>
            <a:ext cx="4937760" cy="3863436"/>
          </a:xfrm>
          <a:prstGeom prst="rect">
            <a:avLst/>
          </a:prstGeom>
          <a:noFill/>
          <a:ln>
            <a:noFill/>
          </a:ln>
        </p:spPr>
        <p:txBody>
          <a:bodyPr anchorCtr="0" anchor="t" bIns="45700" lIns="0" spcFirstLastPara="1" rIns="0" wrap="square" tIns="45700">
            <a:normAutofit fontScale="25000" lnSpcReduction="20000"/>
          </a:bodyPr>
          <a:lstStyle/>
          <a:p>
            <a:pPr indent="0" lvl="0" marL="0" rtl="0" algn="l">
              <a:lnSpc>
                <a:spcPct val="115000"/>
              </a:lnSpc>
              <a:spcBef>
                <a:spcPts val="0"/>
              </a:spcBef>
              <a:spcAft>
                <a:spcPts val="0"/>
              </a:spcAft>
              <a:buSzPct val="100000"/>
              <a:buNone/>
            </a:pPr>
            <a:r>
              <a:rPr lang="es-CL" sz="7200" u="none" strike="noStrike">
                <a:latin typeface="Cambria"/>
                <a:ea typeface="Cambria"/>
                <a:cs typeface="Cambria"/>
                <a:sym typeface="Cambria"/>
              </a:rPr>
              <a:t>Chatbot</a:t>
            </a:r>
            <a:r>
              <a:rPr lang="es-CL" sz="7200">
                <a:latin typeface="Cambria"/>
                <a:ea typeface="Cambria"/>
                <a:cs typeface="Cambria"/>
                <a:sym typeface="Cambria"/>
              </a:rPr>
              <a:t>, </a:t>
            </a:r>
            <a:r>
              <a:rPr lang="es-CL" sz="7200" u="none" strike="noStrike">
                <a:latin typeface="Cambria"/>
                <a:ea typeface="Cambria"/>
                <a:cs typeface="Cambria"/>
                <a:sym typeface="Cambria"/>
              </a:rPr>
              <a:t>Login</a:t>
            </a:r>
            <a:r>
              <a:rPr lang="es-CL" sz="7200">
                <a:latin typeface="Cambria"/>
                <a:ea typeface="Cambria"/>
                <a:cs typeface="Cambria"/>
                <a:sym typeface="Cambria"/>
              </a:rPr>
              <a:t>, </a:t>
            </a:r>
            <a:r>
              <a:rPr lang="es-CL" sz="7200" u="none" strike="noStrike">
                <a:latin typeface="Cambria"/>
                <a:ea typeface="Cambria"/>
                <a:cs typeface="Cambria"/>
                <a:sym typeface="Cambria"/>
              </a:rPr>
              <a:t>Diseño de página.</a:t>
            </a:r>
            <a:r>
              <a:rPr lang="es-CL" sz="7200">
                <a:latin typeface="Calibri"/>
                <a:ea typeface="Calibri"/>
                <a:cs typeface="Calibri"/>
                <a:sym typeface="Calibri"/>
              </a:rPr>
              <a:t>, </a:t>
            </a:r>
            <a:r>
              <a:rPr lang="es-CL" sz="7200" u="none" strike="noStrike">
                <a:latin typeface="Cambria"/>
                <a:ea typeface="Cambria"/>
                <a:cs typeface="Cambria"/>
                <a:sym typeface="Cambria"/>
              </a:rPr>
              <a:t>Sistema de gestión , Diseño responsivo para móviles y escritorio.</a:t>
            </a:r>
            <a:r>
              <a:rPr lang="es-CL" sz="7200">
                <a:latin typeface="Calibri"/>
                <a:ea typeface="Calibri"/>
                <a:cs typeface="Calibri"/>
                <a:sym typeface="Calibri"/>
              </a:rPr>
              <a:t>, </a:t>
            </a:r>
            <a:r>
              <a:rPr lang="es-CL" sz="7200" u="none" strike="noStrike">
                <a:latin typeface="Cambria"/>
                <a:ea typeface="Cambria"/>
                <a:cs typeface="Cambria"/>
                <a:sym typeface="Cambria"/>
              </a:rPr>
              <a:t>Base de datos, Manual de usuario.</a:t>
            </a:r>
            <a:r>
              <a:rPr lang="es-CL" sz="7200">
                <a:latin typeface="Calibri"/>
                <a:ea typeface="Calibri"/>
                <a:cs typeface="Calibri"/>
                <a:sym typeface="Calibri"/>
              </a:rPr>
              <a:t>, </a:t>
            </a:r>
            <a:r>
              <a:rPr lang="es-CL" sz="7200" u="none" strike="noStrike">
                <a:latin typeface="Cambria"/>
                <a:ea typeface="Cambria"/>
                <a:cs typeface="Cambria"/>
                <a:sym typeface="Cambria"/>
              </a:rPr>
              <a:t>Sistema de asistencia para los profesores.</a:t>
            </a:r>
            <a:r>
              <a:rPr lang="es-CL" sz="7200">
                <a:latin typeface="Calibri"/>
                <a:ea typeface="Calibri"/>
                <a:cs typeface="Calibri"/>
                <a:sym typeface="Calibri"/>
              </a:rPr>
              <a:t>, </a:t>
            </a:r>
            <a:r>
              <a:rPr lang="es-CL" sz="7200" u="none" strike="noStrike">
                <a:latin typeface="Cambria"/>
                <a:ea typeface="Cambria"/>
                <a:cs typeface="Cambria"/>
                <a:sym typeface="Cambria"/>
              </a:rPr>
              <a:t>Automatización de medio WhatsApp.</a:t>
            </a:r>
            <a:r>
              <a:rPr lang="es-CL" sz="7200">
                <a:latin typeface="Calibri"/>
                <a:ea typeface="Calibri"/>
                <a:cs typeface="Calibri"/>
                <a:sym typeface="Calibri"/>
              </a:rPr>
              <a:t>, </a:t>
            </a:r>
            <a:r>
              <a:rPr lang="es-CL" sz="7200" u="none" strike="noStrike">
                <a:latin typeface="Cambria"/>
                <a:ea typeface="Cambria"/>
                <a:cs typeface="Cambria"/>
                <a:sym typeface="Cambria"/>
              </a:rPr>
              <a:t>Implementación de autenticación y autorización de usuarios, Implementación de medidas de seguridad básicas Implementación de roles y permisos de usuario</a:t>
            </a:r>
            <a:r>
              <a:rPr lang="es-CL" sz="7200">
                <a:latin typeface="Calibri"/>
                <a:ea typeface="Calibri"/>
                <a:cs typeface="Calibri"/>
                <a:sym typeface="Calibri"/>
              </a:rPr>
              <a:t>, </a:t>
            </a:r>
            <a:r>
              <a:rPr lang="es-CL" sz="7200" u="none" strike="noStrike">
                <a:latin typeface="Cambria"/>
                <a:ea typeface="Cambria"/>
                <a:cs typeface="Cambria"/>
                <a:sym typeface="Cambria"/>
              </a:rPr>
              <a:t>Realización de pruebas de integración, Pruebas de carga, Configuración del ambiente de producción y Entrega del código fuente y otros artefactos acordados.</a:t>
            </a:r>
            <a:endParaRPr sz="7200" u="none" strike="noStrike">
              <a:latin typeface="Calibri"/>
              <a:ea typeface="Calibri"/>
              <a:cs typeface="Calibri"/>
              <a:sym typeface="Calibri"/>
            </a:endParaRPr>
          </a:p>
          <a:p>
            <a:pPr indent="-59689" lvl="0" marL="91440" rtl="0" algn="l">
              <a:lnSpc>
                <a:spcPct val="90000"/>
              </a:lnSpc>
              <a:spcBef>
                <a:spcPts val="2200"/>
              </a:spcBef>
              <a:spcAft>
                <a:spcPts val="0"/>
              </a:spcAft>
              <a:buSzPct val="100000"/>
              <a:buNone/>
            </a:pPr>
            <a:r>
              <a:t/>
            </a:r>
            <a:endParaRPr/>
          </a:p>
        </p:txBody>
      </p:sp>
      <p:sp>
        <p:nvSpPr>
          <p:cNvPr id="170" name="Google Shape;170;p5"/>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000"/>
              <a:buNone/>
            </a:pPr>
            <a:r>
              <a:rPr lang="es-CL"/>
              <a:t>LIMITACIONES</a:t>
            </a:r>
            <a:endParaRPr/>
          </a:p>
        </p:txBody>
      </p:sp>
      <p:sp>
        <p:nvSpPr>
          <p:cNvPr id="171" name="Google Shape;171;p5"/>
          <p:cNvSpPr txBox="1"/>
          <p:nvPr>
            <p:ph idx="4" type="body"/>
          </p:nvPr>
        </p:nvSpPr>
        <p:spPr>
          <a:xfrm>
            <a:off x="6217920" y="2357481"/>
            <a:ext cx="4937760" cy="3378200"/>
          </a:xfrm>
          <a:prstGeom prst="rect">
            <a:avLst/>
          </a:prstGeom>
          <a:noFill/>
          <a:ln>
            <a:noFill/>
          </a:ln>
        </p:spPr>
        <p:txBody>
          <a:bodyPr anchorCtr="0" anchor="t" bIns="45700" lIns="0" spcFirstLastPara="1" rIns="0" wrap="square" tIns="45700">
            <a:normAutofit fontScale="25000" lnSpcReduction="20000"/>
          </a:bodyPr>
          <a:lstStyle/>
          <a:p>
            <a:pPr indent="0" lvl="0" marL="0" rtl="0" algn="l">
              <a:lnSpc>
                <a:spcPct val="115000"/>
              </a:lnSpc>
              <a:spcBef>
                <a:spcPts val="0"/>
              </a:spcBef>
              <a:spcAft>
                <a:spcPts val="0"/>
              </a:spcAft>
              <a:buSzPct val="100000"/>
              <a:buNone/>
            </a:pPr>
            <a:r>
              <a:rPr lang="es-CL" sz="7200" u="none" strike="noStrike">
                <a:latin typeface="Cambria"/>
                <a:ea typeface="Cambria"/>
                <a:cs typeface="Cambria"/>
                <a:sym typeface="Cambria"/>
              </a:rPr>
              <a:t>Desarrollo para sistemas operativos específicos(Android, IOS), Optimización para ciertos navegadores o versiones antiguas, Soporte técnico 24/7, Mantenimiento a largo plazo, Desarrollo de funcionalidades a medida no acordadas inicialmente, Manuales excesivamente detallados, Cumplimiento con regulaciones, Personalización extrema, Desarrollo de API’S adicionales, Migración de datos históricos, Implementación de medidas de seguridad más allá de los estándares básicos de la industria, Diseño o temas personalizados, Realización de pruebas de penetración o auditorías de seguridad extensivas, Pruebas de compatibilidad con un amplio rango de configuraciones de hardware.</a:t>
            </a:r>
            <a:endParaRPr sz="7200" u="none" strike="noStrike">
              <a:latin typeface="Calibri"/>
              <a:ea typeface="Calibri"/>
              <a:cs typeface="Calibri"/>
              <a:sym typeface="Calibri"/>
            </a:endParaRPr>
          </a:p>
          <a:p>
            <a:pPr indent="-59689" lvl="0" marL="91440" rtl="0" algn="l">
              <a:lnSpc>
                <a:spcPct val="90000"/>
              </a:lnSpc>
              <a:spcBef>
                <a:spcPts val="2200"/>
              </a:spcBef>
              <a:spcAft>
                <a:spcPts val="0"/>
              </a:spcAft>
              <a:buSzPct val="100000"/>
              <a:buNone/>
            </a:pPr>
            <a:r>
              <a:t/>
            </a:r>
            <a:endParaRPr/>
          </a:p>
        </p:txBody>
      </p:sp>
    </p:spTree>
  </p:cSld>
  <p:clrMapOvr>
    <a:masterClrMapping/>
  </p:clrMapOvr>
  <p:transition spd="slow">
    <p:wipe dir="l"/>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descr="EscuelaIT Duoc UC - Escuela de Informática y Telecomunicaciones Duoc UC - Duoc  UC | LinkedIn" id="176" name="Google Shape;176;p6"/>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77" name="Google Shape;177;p6"/>
          <p:cNvSpPr txBox="1"/>
          <p:nvPr/>
        </p:nvSpPr>
        <p:spPr>
          <a:xfrm>
            <a:off x="136188" y="368928"/>
            <a:ext cx="12191999" cy="3692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FEELING MUSIC</a:t>
            </a:r>
            <a:endParaRPr sz="1800">
              <a:solidFill>
                <a:schemeClr val="dk1"/>
              </a:solidFill>
              <a:latin typeface="Calibri"/>
              <a:ea typeface="Calibri"/>
              <a:cs typeface="Calibri"/>
              <a:sym typeface="Calibri"/>
            </a:endParaRPr>
          </a:p>
        </p:txBody>
      </p:sp>
      <p:sp>
        <p:nvSpPr>
          <p:cNvPr id="178" name="Google Shape;178;p6"/>
          <p:cNvSpPr txBox="1"/>
          <p:nvPr/>
        </p:nvSpPr>
        <p:spPr>
          <a:xfrm>
            <a:off x="-119920" y="1519079"/>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3600"/>
              <a:buFont typeface="Calibri"/>
              <a:buNone/>
            </a:pPr>
            <a:r>
              <a:rPr lang="es-CL" sz="3600">
                <a:solidFill>
                  <a:schemeClr val="dk1"/>
                </a:solidFill>
                <a:latin typeface="Calibri"/>
                <a:ea typeface="Calibri"/>
                <a:cs typeface="Calibri"/>
                <a:sym typeface="Calibri"/>
              </a:rPr>
              <a:t>Metodología de trabajo para el desarrollo del proyecto</a:t>
            </a:r>
            <a:endParaRPr sz="1800">
              <a:solidFill>
                <a:schemeClr val="dk1"/>
              </a:solidFill>
              <a:latin typeface="Calibri"/>
              <a:ea typeface="Calibri"/>
              <a:cs typeface="Calibri"/>
              <a:sym typeface="Calibri"/>
            </a:endParaRPr>
          </a:p>
        </p:txBody>
      </p:sp>
      <p:cxnSp>
        <p:nvCxnSpPr>
          <p:cNvPr id="179" name="Google Shape;179;p6"/>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80" name="Google Shape;180;p6"/>
          <p:cNvSpPr txBox="1"/>
          <p:nvPr/>
        </p:nvSpPr>
        <p:spPr>
          <a:xfrm>
            <a:off x="963144" y="2636522"/>
            <a:ext cx="10538085" cy="34470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Calibri"/>
              <a:buNone/>
            </a:pPr>
            <a:r>
              <a:rPr lang="es-CL" sz="1800">
                <a:solidFill>
                  <a:schemeClr val="dk1"/>
                </a:solidFill>
                <a:latin typeface="Calibri"/>
                <a:ea typeface="Calibri"/>
                <a:cs typeface="Calibri"/>
                <a:sym typeface="Calibri"/>
              </a:rPr>
              <a:t>Para el desarrollo del proyecto Feeling Music, se utilizará la metodología ágil llamada Scrum.</a:t>
            </a:r>
            <a:endParaRPr/>
          </a:p>
          <a:p>
            <a:pPr indent="0" lvl="0" marL="0" marR="0" rtl="0" algn="l">
              <a:spcBef>
                <a:spcPts val="1200"/>
              </a:spcBef>
              <a:spcAft>
                <a:spcPts val="0"/>
              </a:spcAft>
              <a:buClr>
                <a:schemeClr val="dk1"/>
              </a:buClr>
              <a:buSzPts val="1800"/>
              <a:buFont typeface="Calibri"/>
              <a:buNone/>
            </a:pPr>
            <a:r>
              <a:rPr lang="es-CL" sz="1800">
                <a:solidFill>
                  <a:schemeClr val="dk1"/>
                </a:solidFill>
                <a:latin typeface="Calibri"/>
                <a:ea typeface="Calibri"/>
                <a:cs typeface="Calibri"/>
                <a:sym typeface="Calibri"/>
              </a:rPr>
              <a:t>Esta metodología ágil nos permite realizar:</a:t>
            </a:r>
            <a:endParaRPr/>
          </a:p>
          <a:p>
            <a:pPr indent="-300037" lvl="0" marL="457200" marR="0" rtl="0" algn="l">
              <a:spcBef>
                <a:spcPts val="1200"/>
              </a:spcBef>
              <a:spcAft>
                <a:spcPts val="0"/>
              </a:spcAft>
              <a:buClr>
                <a:schemeClr val="dk1"/>
              </a:buClr>
              <a:buSzPts val="1800"/>
              <a:buFont typeface="Calibri"/>
              <a:buAutoNum type="arabicPeriod"/>
            </a:pPr>
            <a:r>
              <a:rPr lang="es-CL" sz="1800">
                <a:solidFill>
                  <a:schemeClr val="dk1"/>
                </a:solidFill>
                <a:latin typeface="Calibri"/>
                <a:ea typeface="Calibri"/>
                <a:cs typeface="Calibri"/>
                <a:sym typeface="Calibri"/>
              </a:rPr>
              <a:t>La entrega constante de resultados para la aprobación y mejora del producto para el cliente.</a:t>
            </a:r>
            <a:endParaRPr/>
          </a:p>
          <a:p>
            <a:pPr indent="-300037" lvl="0" marL="457200" marR="0" rtl="0" algn="l">
              <a:spcBef>
                <a:spcPts val="0"/>
              </a:spcBef>
              <a:spcAft>
                <a:spcPts val="0"/>
              </a:spcAft>
              <a:buClr>
                <a:schemeClr val="dk1"/>
              </a:buClr>
              <a:buSzPts val="1800"/>
              <a:buFont typeface="Calibri"/>
              <a:buAutoNum type="arabicPeriod"/>
            </a:pPr>
            <a:r>
              <a:rPr lang="es-CL" sz="1800">
                <a:solidFill>
                  <a:schemeClr val="dk1"/>
                </a:solidFill>
                <a:latin typeface="Calibri"/>
                <a:ea typeface="Calibri"/>
                <a:cs typeface="Calibri"/>
                <a:sym typeface="Calibri"/>
              </a:rPr>
              <a:t>Mejora continua para identificar y aplicar en el desarrollo.</a:t>
            </a:r>
            <a:endParaRPr/>
          </a:p>
          <a:p>
            <a:pPr indent="-300037" lvl="0" marL="457200" marR="0" rtl="0" algn="l">
              <a:spcBef>
                <a:spcPts val="0"/>
              </a:spcBef>
              <a:spcAft>
                <a:spcPts val="0"/>
              </a:spcAft>
              <a:buClr>
                <a:schemeClr val="dk1"/>
              </a:buClr>
              <a:buSzPts val="1800"/>
              <a:buFont typeface="Calibri"/>
              <a:buAutoNum type="arabicPeriod"/>
            </a:pPr>
            <a:r>
              <a:rPr lang="es-CL" sz="1800">
                <a:solidFill>
                  <a:schemeClr val="dk1"/>
                </a:solidFill>
                <a:latin typeface="Calibri"/>
                <a:ea typeface="Calibri"/>
                <a:cs typeface="Calibri"/>
                <a:sym typeface="Calibri"/>
              </a:rPr>
              <a:t>Comunicación constante con el cliente, para resolver dudas y modificas historias o necesidades del cliente.</a:t>
            </a:r>
            <a:endParaRPr/>
          </a:p>
          <a:p>
            <a:pPr indent="-300037" lvl="0" marL="457200" marR="0" rtl="0" algn="l">
              <a:spcBef>
                <a:spcPts val="0"/>
              </a:spcBef>
              <a:spcAft>
                <a:spcPts val="0"/>
              </a:spcAft>
              <a:buClr>
                <a:schemeClr val="dk1"/>
              </a:buClr>
              <a:buSzPts val="1800"/>
              <a:buFont typeface="Calibri"/>
              <a:buAutoNum type="arabicPeriod"/>
            </a:pPr>
            <a:r>
              <a:rPr lang="es-CL" sz="1800">
                <a:solidFill>
                  <a:schemeClr val="dk1"/>
                </a:solidFill>
                <a:latin typeface="Calibri"/>
                <a:ea typeface="Calibri"/>
                <a:cs typeface="Calibri"/>
                <a:sym typeface="Calibri"/>
              </a:rPr>
              <a:t>La flexibilidad a la adaptación de cambios.</a:t>
            </a:r>
            <a:endParaRPr/>
          </a:p>
          <a:p>
            <a:pPr indent="-300037" lvl="0" marL="457200" marR="0" rtl="0" algn="l">
              <a:spcBef>
                <a:spcPts val="0"/>
              </a:spcBef>
              <a:spcAft>
                <a:spcPts val="0"/>
              </a:spcAft>
              <a:buClr>
                <a:schemeClr val="dk1"/>
              </a:buClr>
              <a:buSzPts val="1800"/>
              <a:buFont typeface="Calibri"/>
              <a:buAutoNum type="arabicPeriod"/>
            </a:pPr>
            <a:r>
              <a:rPr lang="es-CL" sz="1800">
                <a:solidFill>
                  <a:schemeClr val="dk1"/>
                </a:solidFill>
                <a:latin typeface="Calibri"/>
                <a:ea typeface="Calibri"/>
                <a:cs typeface="Calibri"/>
                <a:sym typeface="Calibri"/>
              </a:rPr>
              <a:t>Promueve la autoorganización y la autonomía del equipo.</a:t>
            </a:r>
            <a:endParaRPr/>
          </a:p>
          <a:p>
            <a:pPr indent="-300037" lvl="0" marL="457200" marR="0" rtl="0" algn="l">
              <a:spcBef>
                <a:spcPts val="0"/>
              </a:spcBef>
              <a:spcAft>
                <a:spcPts val="0"/>
              </a:spcAft>
              <a:buClr>
                <a:schemeClr val="dk1"/>
              </a:buClr>
              <a:buSzPts val="1800"/>
              <a:buFont typeface="Calibri"/>
              <a:buAutoNum type="arabicPeriod"/>
            </a:pPr>
            <a:r>
              <a:rPr lang="es-CL" sz="1800">
                <a:solidFill>
                  <a:schemeClr val="dk1"/>
                </a:solidFill>
                <a:latin typeface="Calibri"/>
                <a:ea typeface="Calibri"/>
                <a:cs typeface="Calibri"/>
                <a:sym typeface="Calibri"/>
              </a:rPr>
              <a:t>Define roles claros (Scrum Master, Product Owner y equipo de desarrollo), lo que reduce confusiones y mejora la eficiencia</a:t>
            </a:r>
            <a:endParaRPr/>
          </a:p>
          <a:p>
            <a:pPr indent="-300037" lvl="0" marL="457200" marR="0" rtl="0" algn="l">
              <a:spcBef>
                <a:spcPts val="0"/>
              </a:spcBef>
              <a:spcAft>
                <a:spcPts val="0"/>
              </a:spcAft>
              <a:buClr>
                <a:schemeClr val="dk1"/>
              </a:buClr>
              <a:buSzPts val="1800"/>
              <a:buFont typeface="Calibri"/>
              <a:buAutoNum type="arabicPeriod"/>
            </a:pPr>
            <a:r>
              <a:rPr lang="es-CL" sz="1800">
                <a:solidFill>
                  <a:schemeClr val="dk1"/>
                </a:solidFill>
                <a:latin typeface="Calibri"/>
                <a:ea typeface="Calibri"/>
                <a:cs typeface="Calibri"/>
                <a:sym typeface="Calibri"/>
              </a:rPr>
              <a:t>Prioriza las necesidades del cliente a través de reuniones semanales.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descr="EscuelaIT Duoc UC - Escuela de Informática y Telecomunicaciones Duoc UC - Duoc  UC | LinkedIn" id="185" name="Google Shape;185;p7"/>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86" name="Google Shape;186;p7"/>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757070"/>
              </a:buClr>
              <a:buSzPts val="1800"/>
              <a:buFont typeface="Calibri"/>
              <a:buNone/>
            </a:pPr>
            <a:r>
              <a:rPr lang="es-CL" sz="1800">
                <a:solidFill>
                  <a:srgbClr val="757070"/>
                </a:solidFill>
                <a:latin typeface="Calibri"/>
                <a:ea typeface="Calibri"/>
                <a:cs typeface="Calibri"/>
                <a:sym typeface="Calibri"/>
              </a:rPr>
              <a:t>PROYECTO FEELING MUSIC</a:t>
            </a:r>
            <a:endParaRPr sz="1800">
              <a:solidFill>
                <a:schemeClr val="dk1"/>
              </a:solidFill>
              <a:latin typeface="Calibri"/>
              <a:ea typeface="Calibri"/>
              <a:cs typeface="Calibri"/>
              <a:sym typeface="Calibri"/>
            </a:endParaRPr>
          </a:p>
        </p:txBody>
      </p:sp>
      <p:sp>
        <p:nvSpPr>
          <p:cNvPr id="187" name="Google Shape;187;p7"/>
          <p:cNvSpPr txBox="1"/>
          <p:nvPr/>
        </p:nvSpPr>
        <p:spPr>
          <a:xfrm>
            <a:off x="1" y="723889"/>
            <a:ext cx="12191999" cy="64629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3600"/>
              <a:buFont typeface="Calibri"/>
              <a:buNone/>
            </a:pPr>
            <a:r>
              <a:rPr lang="es-CL" sz="3600">
                <a:solidFill>
                  <a:schemeClr val="dk1"/>
                </a:solidFill>
                <a:latin typeface="Calibri"/>
                <a:ea typeface="Calibri"/>
                <a:cs typeface="Calibri"/>
                <a:sym typeface="Calibri"/>
              </a:rPr>
              <a:t>Cronograma para el desarrollo del proyecto</a:t>
            </a:r>
            <a:endParaRPr sz="1800">
              <a:solidFill>
                <a:schemeClr val="dk1"/>
              </a:solidFill>
              <a:latin typeface="Calibri"/>
              <a:ea typeface="Calibri"/>
              <a:cs typeface="Calibri"/>
              <a:sym typeface="Calibri"/>
            </a:endParaRPr>
          </a:p>
        </p:txBody>
      </p:sp>
      <p:cxnSp>
        <p:nvCxnSpPr>
          <p:cNvPr id="188" name="Google Shape;188;p7"/>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89" name="Google Shape;189;p7"/>
          <p:cNvPicPr preferRelativeResize="0"/>
          <p:nvPr/>
        </p:nvPicPr>
        <p:blipFill rotWithShape="1">
          <a:blip r:embed="rId4">
            <a:alphaModFix/>
          </a:blip>
          <a:srcRect b="0" l="0" r="0" t="0"/>
          <a:stretch/>
        </p:blipFill>
        <p:spPr>
          <a:xfrm>
            <a:off x="831954" y="1467992"/>
            <a:ext cx="10528092" cy="5390008"/>
          </a:xfrm>
          <a:prstGeom prst="rect">
            <a:avLst/>
          </a:prstGeom>
          <a:noFill/>
          <a:ln>
            <a:noFill/>
          </a:ln>
        </p:spPr>
      </p:pic>
    </p:spTree>
  </p:cSld>
  <p:clrMapOvr>
    <a:masterClrMapping/>
  </p:clrMapOvr>
  <p:transition spd="slow">
    <p:wipe dir="l"/>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descr="EscuelaIT Duoc UC - Escuela de Informática y Telecomunicaciones Duoc UC - Duoc  UC | LinkedIn" id="194" name="Google Shape;194;p8"/>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95" name="Google Shape;195;p8"/>
          <p:cNvSpPr txBox="1"/>
          <p:nvPr/>
        </p:nvSpPr>
        <p:spPr>
          <a:xfrm>
            <a:off x="136188" y="368928"/>
            <a:ext cx="12191999" cy="3692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L" sz="1800">
                <a:solidFill>
                  <a:srgbClr val="757070"/>
                </a:solidFill>
                <a:latin typeface="Calibri"/>
                <a:ea typeface="Calibri"/>
                <a:cs typeface="Calibri"/>
                <a:sym typeface="Calibri"/>
              </a:rPr>
              <a:t>PROYECTO FEELING MUSIC</a:t>
            </a:r>
            <a:endParaRPr sz="1800">
              <a:solidFill>
                <a:schemeClr val="dk1"/>
              </a:solidFill>
              <a:latin typeface="Calibri"/>
              <a:ea typeface="Calibri"/>
              <a:cs typeface="Calibri"/>
              <a:sym typeface="Calibri"/>
            </a:endParaRPr>
          </a:p>
        </p:txBody>
      </p:sp>
      <p:sp>
        <p:nvSpPr>
          <p:cNvPr id="196" name="Google Shape;196;p8"/>
          <p:cNvSpPr txBox="1"/>
          <p:nvPr/>
        </p:nvSpPr>
        <p:spPr>
          <a:xfrm>
            <a:off x="0" y="773028"/>
            <a:ext cx="12191999" cy="64629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3600"/>
              <a:buFont typeface="Calibri"/>
              <a:buNone/>
            </a:pPr>
            <a:r>
              <a:rPr lang="es-CL" sz="3600">
                <a:solidFill>
                  <a:schemeClr val="dk1"/>
                </a:solidFill>
                <a:latin typeface="Calibri"/>
                <a:ea typeface="Calibri"/>
                <a:cs typeface="Calibri"/>
                <a:sym typeface="Calibri"/>
              </a:rPr>
              <a:t>Arquitectura del software</a:t>
            </a:r>
            <a:endParaRPr sz="1800">
              <a:solidFill>
                <a:schemeClr val="dk1"/>
              </a:solidFill>
              <a:latin typeface="Calibri"/>
              <a:ea typeface="Calibri"/>
              <a:cs typeface="Calibri"/>
              <a:sym typeface="Calibri"/>
            </a:endParaRPr>
          </a:p>
        </p:txBody>
      </p:sp>
      <p:cxnSp>
        <p:nvCxnSpPr>
          <p:cNvPr id="197" name="Google Shape;197;p8"/>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98" name="Google Shape;198;p8"/>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b="0" i="0" lang="es-CL">
                <a:latin typeface="Arial"/>
                <a:ea typeface="Arial"/>
                <a:cs typeface="Arial"/>
                <a:sym typeface="Arial"/>
              </a:rPr>
              <a:t>Arquitectura de Capas: Esta arquitectura que desarrollamos divide la aplicación en diferentes niveles, donde cada nivel tiene distintas responsabilidades. </a:t>
            </a:r>
            <a:endParaRPr/>
          </a:p>
          <a:p>
            <a:pPr indent="-127000" lvl="0" marL="91440" rtl="0" algn="l">
              <a:lnSpc>
                <a:spcPct val="90000"/>
              </a:lnSpc>
              <a:spcBef>
                <a:spcPts val="1400"/>
              </a:spcBef>
              <a:spcAft>
                <a:spcPts val="0"/>
              </a:spcAft>
              <a:buSzPts val="2000"/>
              <a:buChar char=" "/>
            </a:pPr>
            <a:r>
              <a:rPr b="0" i="0" lang="es-CL">
                <a:latin typeface="Arial"/>
                <a:ea typeface="Arial"/>
                <a:cs typeface="Arial"/>
                <a:sym typeface="Arial"/>
              </a:rPr>
              <a:t>Por ejemplo:</a:t>
            </a:r>
            <a:endParaRPr/>
          </a:p>
          <a:p>
            <a:pPr indent="-127000" lvl="0" marL="91440" rtl="0" algn="l">
              <a:lnSpc>
                <a:spcPct val="90000"/>
              </a:lnSpc>
              <a:spcBef>
                <a:spcPts val="1400"/>
              </a:spcBef>
              <a:spcAft>
                <a:spcPts val="0"/>
              </a:spcAft>
              <a:buSzPts val="2000"/>
              <a:buChar char=" "/>
            </a:pPr>
            <a:r>
              <a:rPr lang="es-CL">
                <a:latin typeface="Arial"/>
                <a:ea typeface="Arial"/>
                <a:cs typeface="Arial"/>
                <a:sym typeface="Arial"/>
              </a:rPr>
              <a:t>1. A</a:t>
            </a:r>
            <a:r>
              <a:rPr b="0" i="0" lang="es-CL">
                <a:latin typeface="Arial"/>
                <a:ea typeface="Arial"/>
                <a:cs typeface="Arial"/>
                <a:sym typeface="Arial"/>
              </a:rPr>
              <a:t>cceso a datos (queries.js)</a:t>
            </a:r>
            <a:endParaRPr/>
          </a:p>
          <a:p>
            <a:pPr indent="-127000" lvl="0" marL="91440" rtl="0" algn="l">
              <a:lnSpc>
                <a:spcPct val="90000"/>
              </a:lnSpc>
              <a:spcBef>
                <a:spcPts val="1400"/>
              </a:spcBef>
              <a:spcAft>
                <a:spcPts val="0"/>
              </a:spcAft>
              <a:buSzPts val="2000"/>
              <a:buChar char=" "/>
            </a:pPr>
            <a:r>
              <a:rPr lang="es-CL">
                <a:latin typeface="Arial"/>
                <a:ea typeface="Arial"/>
                <a:cs typeface="Arial"/>
                <a:sym typeface="Arial"/>
              </a:rPr>
              <a:t>2. </a:t>
            </a:r>
            <a:r>
              <a:rPr b="0" i="0" lang="es-CL">
                <a:latin typeface="Arial"/>
                <a:ea typeface="Arial"/>
                <a:cs typeface="Arial"/>
                <a:sym typeface="Arial"/>
              </a:rPr>
              <a:t>lógica de negocio (potencialmente en routes.js o </a:t>
            </a:r>
            <a:endParaRPr/>
          </a:p>
          <a:p>
            <a:pPr indent="-127000" lvl="0" marL="91440" rtl="0" algn="l">
              <a:lnSpc>
                <a:spcPct val="90000"/>
              </a:lnSpc>
              <a:spcBef>
                <a:spcPts val="1400"/>
              </a:spcBef>
              <a:spcAft>
                <a:spcPts val="0"/>
              </a:spcAft>
              <a:buSzPts val="2000"/>
              <a:buChar char=" "/>
            </a:pPr>
            <a:r>
              <a:rPr lang="es-CL">
                <a:latin typeface="Arial"/>
                <a:ea typeface="Arial"/>
                <a:cs typeface="Arial"/>
                <a:sym typeface="Arial"/>
              </a:rPr>
              <a:t>.-</a:t>
            </a:r>
            <a:r>
              <a:rPr b="1" lang="es-CL">
                <a:latin typeface="Arial"/>
                <a:ea typeface="Arial"/>
                <a:cs typeface="Arial"/>
                <a:sym typeface="Arial"/>
              </a:rPr>
              <a:t>C</a:t>
            </a:r>
            <a:r>
              <a:rPr b="1" i="0" lang="es-CL">
                <a:latin typeface="Arial"/>
                <a:ea typeface="Arial"/>
                <a:cs typeface="Arial"/>
                <a:sym typeface="Arial"/>
              </a:rPr>
              <a:t>ontrollers</a:t>
            </a:r>
            <a:r>
              <a:rPr b="1" lang="es-CL">
                <a:latin typeface="Arial"/>
                <a:ea typeface="Arial"/>
                <a:cs typeface="Arial"/>
                <a:sym typeface="Arial"/>
              </a:rPr>
              <a:t> para casos aislados</a:t>
            </a:r>
            <a:endParaRPr/>
          </a:p>
          <a:p>
            <a:pPr indent="-127000" lvl="0" marL="91440" rtl="0" algn="l">
              <a:lnSpc>
                <a:spcPct val="90000"/>
              </a:lnSpc>
              <a:spcBef>
                <a:spcPts val="1400"/>
              </a:spcBef>
              <a:spcAft>
                <a:spcPts val="0"/>
              </a:spcAft>
              <a:buSzPts val="2000"/>
              <a:buChar char=" "/>
            </a:pPr>
            <a:r>
              <a:rPr b="0" i="0" lang="es-CL">
                <a:latin typeface="Arial"/>
                <a:ea typeface="Arial"/>
                <a:cs typeface="Arial"/>
                <a:sym typeface="Arial"/>
              </a:rPr>
              <a:t>3. </a:t>
            </a:r>
            <a:r>
              <a:rPr lang="es-CL">
                <a:latin typeface="Arial"/>
                <a:ea typeface="Arial"/>
                <a:cs typeface="Arial"/>
                <a:sym typeface="Arial"/>
              </a:rPr>
              <a:t>P</a:t>
            </a:r>
            <a:r>
              <a:rPr b="0" i="0" lang="es-CL">
                <a:latin typeface="Arial"/>
                <a:ea typeface="Arial"/>
                <a:cs typeface="Arial"/>
                <a:sym typeface="Arial"/>
              </a:rPr>
              <a:t>resentación (views).</a:t>
            </a:r>
            <a:endParaRPr/>
          </a:p>
        </p:txBody>
      </p:sp>
      <p:sp>
        <p:nvSpPr>
          <p:cNvPr id="199" name="Google Shape;199;p8"/>
          <p:cNvSpPr/>
          <p:nvPr/>
        </p:nvSpPr>
        <p:spPr>
          <a:xfrm>
            <a:off x="1214203" y="2023672"/>
            <a:ext cx="2248525" cy="539646"/>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L" sz="1800">
                <a:solidFill>
                  <a:schemeClr val="dk1"/>
                </a:solidFill>
                <a:latin typeface="Calibri"/>
                <a:ea typeface="Calibri"/>
                <a:cs typeface="Calibri"/>
                <a:sym typeface="Calibri"/>
              </a:rPr>
              <a:t>Acceso datos (queries.JS)</a:t>
            </a:r>
            <a:endParaRPr/>
          </a:p>
        </p:txBody>
      </p:sp>
      <p:sp>
        <p:nvSpPr>
          <p:cNvPr id="200" name="Google Shape;200;p8"/>
          <p:cNvSpPr/>
          <p:nvPr/>
        </p:nvSpPr>
        <p:spPr>
          <a:xfrm>
            <a:off x="1214200" y="3561667"/>
            <a:ext cx="2248525" cy="539646"/>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L" sz="1800">
                <a:solidFill>
                  <a:schemeClr val="dk1"/>
                </a:solidFill>
                <a:latin typeface="Calibri"/>
                <a:ea typeface="Calibri"/>
                <a:cs typeface="Calibri"/>
                <a:sym typeface="Calibri"/>
              </a:rPr>
              <a:t>Lógica de negocio</a:t>
            </a:r>
            <a:endParaRPr/>
          </a:p>
          <a:p>
            <a:pPr indent="0" lvl="0" marL="0" marR="0" rtl="0" algn="ctr">
              <a:spcBef>
                <a:spcPts val="0"/>
              </a:spcBef>
              <a:spcAft>
                <a:spcPts val="0"/>
              </a:spcAft>
              <a:buNone/>
            </a:pPr>
            <a:r>
              <a:rPr lang="es-CL" sz="1800">
                <a:solidFill>
                  <a:schemeClr val="dk1"/>
                </a:solidFill>
                <a:latin typeface="Calibri"/>
                <a:ea typeface="Calibri"/>
                <a:cs typeface="Calibri"/>
                <a:sym typeface="Calibri"/>
              </a:rPr>
              <a:t>(routes.js)</a:t>
            </a:r>
            <a:endParaRPr/>
          </a:p>
        </p:txBody>
      </p:sp>
      <p:sp>
        <p:nvSpPr>
          <p:cNvPr id="201" name="Google Shape;201;p8"/>
          <p:cNvSpPr/>
          <p:nvPr/>
        </p:nvSpPr>
        <p:spPr>
          <a:xfrm>
            <a:off x="1214200" y="5040198"/>
            <a:ext cx="2248525" cy="671054"/>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L" sz="1800">
                <a:solidFill>
                  <a:schemeClr val="dk1"/>
                </a:solidFill>
                <a:latin typeface="Calibri"/>
                <a:ea typeface="Calibri"/>
                <a:cs typeface="Calibri"/>
                <a:sym typeface="Calibri"/>
              </a:rPr>
              <a:t>Visualización</a:t>
            </a:r>
            <a:endParaRPr/>
          </a:p>
          <a:p>
            <a:pPr indent="0" lvl="0" marL="0" marR="0" rtl="0" algn="ctr">
              <a:spcBef>
                <a:spcPts val="0"/>
              </a:spcBef>
              <a:spcAft>
                <a:spcPts val="0"/>
              </a:spcAft>
              <a:buNone/>
            </a:pPr>
            <a:r>
              <a:rPr lang="es-CL" sz="1800">
                <a:solidFill>
                  <a:schemeClr val="dk1"/>
                </a:solidFill>
                <a:latin typeface="Calibri"/>
                <a:ea typeface="Calibri"/>
                <a:cs typeface="Calibri"/>
                <a:sym typeface="Calibri"/>
              </a:rPr>
              <a:t>(Views)</a:t>
            </a:r>
            <a:endParaRPr/>
          </a:p>
        </p:txBody>
      </p:sp>
      <p:sp>
        <p:nvSpPr>
          <p:cNvPr id="202" name="Google Shape;202;p8"/>
          <p:cNvSpPr/>
          <p:nvPr/>
        </p:nvSpPr>
        <p:spPr>
          <a:xfrm>
            <a:off x="1933730" y="2840138"/>
            <a:ext cx="779489" cy="444708"/>
          </a:xfrm>
          <a:prstGeom prst="downArrow">
            <a:avLst>
              <a:gd fmla="val 50000" name="adj1"/>
              <a:gd fmla="val 50000" name="adj2"/>
            </a:avLst>
          </a:prstGeom>
          <a:solidFill>
            <a:schemeClr val="accent1"/>
          </a:solidFill>
          <a:ln cap="flat" cmpd="sng" w="15875">
            <a:solidFill>
              <a:srgbClr val="60370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8"/>
          <p:cNvSpPr/>
          <p:nvPr/>
        </p:nvSpPr>
        <p:spPr>
          <a:xfrm>
            <a:off x="1933730" y="4435844"/>
            <a:ext cx="779489" cy="444708"/>
          </a:xfrm>
          <a:prstGeom prst="downArrow">
            <a:avLst>
              <a:gd fmla="val 50000" name="adj1"/>
              <a:gd fmla="val 50000" name="adj2"/>
            </a:avLst>
          </a:prstGeom>
          <a:solidFill>
            <a:schemeClr val="accent1"/>
          </a:solidFill>
          <a:ln cap="flat" cmpd="sng" w="15875">
            <a:solidFill>
              <a:srgbClr val="60370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4" name="Google Shape;204;p8"/>
          <p:cNvSpPr/>
          <p:nvPr/>
        </p:nvSpPr>
        <p:spPr>
          <a:xfrm>
            <a:off x="3888447" y="2745200"/>
            <a:ext cx="1903751" cy="539646"/>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L" sz="1800">
                <a:solidFill>
                  <a:schemeClr val="dk1"/>
                </a:solidFill>
                <a:latin typeface="Calibri"/>
                <a:ea typeface="Calibri"/>
                <a:cs typeface="Calibri"/>
                <a:sym typeface="Calibri"/>
              </a:rPr>
              <a:t>*Casos aislados*</a:t>
            </a:r>
            <a:endParaRPr/>
          </a:p>
        </p:txBody>
      </p:sp>
      <p:sp>
        <p:nvSpPr>
          <p:cNvPr id="205" name="Google Shape;205;p8"/>
          <p:cNvSpPr/>
          <p:nvPr/>
        </p:nvSpPr>
        <p:spPr>
          <a:xfrm>
            <a:off x="4450577" y="3609136"/>
            <a:ext cx="779489" cy="444708"/>
          </a:xfrm>
          <a:prstGeom prst="downArrow">
            <a:avLst>
              <a:gd fmla="val 50000" name="adj1"/>
              <a:gd fmla="val 50000" name="adj2"/>
            </a:avLst>
          </a:prstGeom>
          <a:solidFill>
            <a:schemeClr val="accent1"/>
          </a:solidFill>
          <a:ln cap="flat" cmpd="sng" w="15875">
            <a:solidFill>
              <a:srgbClr val="60370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6" name="Google Shape;206;p8"/>
          <p:cNvSpPr/>
          <p:nvPr/>
        </p:nvSpPr>
        <p:spPr>
          <a:xfrm>
            <a:off x="3801003" y="4314429"/>
            <a:ext cx="2248525" cy="539646"/>
          </a:xfrm>
          <a:prstGeom prst="rect">
            <a:avLst/>
          </a:prstGeom>
          <a:solidFill>
            <a:schemeClr val="lt1"/>
          </a:solidFill>
          <a:ln cap="flat" cmpd="sng" w="1587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CL" sz="1800">
                <a:solidFill>
                  <a:schemeClr val="dk1"/>
                </a:solidFill>
                <a:latin typeface="Calibri"/>
                <a:ea typeface="Calibri"/>
                <a:cs typeface="Calibri"/>
                <a:sym typeface="Calibri"/>
              </a:rPr>
              <a:t>Controllers</a:t>
            </a:r>
            <a:endParaRPr/>
          </a:p>
        </p:txBody>
      </p:sp>
    </p:spTree>
  </p:cSld>
  <p:clrMapOvr>
    <a:masterClrMapping/>
  </p:clrMapOvr>
  <p:transition spd="slow">
    <p:wipe dir="l"/>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ción">
  <a:themeElements>
    <a:clrScheme name="Retrospección">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2023-10-28T21:12:11Z</dcterms:created>
  <dc:creator>Gerardo Galan Cruz</dc:creator>
</cp:coreProperties>
</file>