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51206400" cy="18002250"/>
  <p:notesSz cx="6858000" cy="9144000"/>
  <p:defaultTextStyle>
    <a:defPPr>
      <a:defRPr lang="en-US"/>
    </a:defPPr>
    <a:lvl1pPr marL="0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57346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114690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72036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229380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286726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344070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401416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458762" algn="l" defTabSz="411469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4838" y="528"/>
      </p:cViewPr>
      <p:guideLst>
        <p:guide orient="horz" pos="567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2" y="5592368"/>
            <a:ext cx="43525441" cy="3858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3" y="10201277"/>
            <a:ext cx="35844480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8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2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1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39" y="720927"/>
            <a:ext cx="11521439" cy="153602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3" y="720927"/>
            <a:ext cx="33710879" cy="153602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3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1568117"/>
            <a:ext cx="43525441" cy="3575447"/>
          </a:xfrm>
        </p:spPr>
        <p:txBody>
          <a:bodyPr anchor="t"/>
          <a:lstStyle>
            <a:lvl1pPr algn="l">
              <a:defRPr sz="18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7630125"/>
            <a:ext cx="43525441" cy="3937991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5734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11469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617203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22938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2867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3440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40141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45876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18" y="4200527"/>
            <a:ext cx="22616161" cy="11880653"/>
          </a:xfrm>
        </p:spPr>
        <p:txBody>
          <a:bodyPr/>
          <a:lstStyle>
            <a:lvl1pPr>
              <a:defRPr sz="12600"/>
            </a:lvl1pPr>
            <a:lvl2pPr>
              <a:defRPr sz="11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2" y="4200527"/>
            <a:ext cx="22616161" cy="11880653"/>
          </a:xfrm>
        </p:spPr>
        <p:txBody>
          <a:bodyPr/>
          <a:lstStyle>
            <a:lvl1pPr>
              <a:defRPr sz="12600"/>
            </a:lvl1pPr>
            <a:lvl2pPr>
              <a:defRPr sz="11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4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2" y="4029672"/>
            <a:ext cx="22625052" cy="167937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57346" indent="0">
              <a:buNone/>
              <a:defRPr sz="9000" b="1"/>
            </a:lvl2pPr>
            <a:lvl3pPr marL="4114690" indent="0">
              <a:buNone/>
              <a:defRPr sz="8000" b="1"/>
            </a:lvl3pPr>
            <a:lvl4pPr marL="6172036" indent="0">
              <a:buNone/>
              <a:defRPr sz="7000" b="1"/>
            </a:lvl4pPr>
            <a:lvl5pPr marL="8229380" indent="0">
              <a:buNone/>
              <a:defRPr sz="7000" b="1"/>
            </a:lvl5pPr>
            <a:lvl6pPr marL="10286726" indent="0">
              <a:buNone/>
              <a:defRPr sz="7000" b="1"/>
            </a:lvl6pPr>
            <a:lvl7pPr marL="12344070" indent="0">
              <a:buNone/>
              <a:defRPr sz="7000" b="1"/>
            </a:lvl7pPr>
            <a:lvl8pPr marL="14401416" indent="0">
              <a:buNone/>
              <a:defRPr sz="7000" b="1"/>
            </a:lvl8pPr>
            <a:lvl9pPr marL="16458762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2" y="5709049"/>
            <a:ext cx="22625052" cy="10372131"/>
          </a:xfrm>
        </p:spPr>
        <p:txBody>
          <a:bodyPr/>
          <a:lstStyle>
            <a:lvl1pPr>
              <a:defRPr sz="11000"/>
            </a:lvl1pPr>
            <a:lvl2pPr>
              <a:defRPr sz="9000"/>
            </a:lvl2pPr>
            <a:lvl3pPr>
              <a:defRPr sz="80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7" y="4029672"/>
            <a:ext cx="22633941" cy="167937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57346" indent="0">
              <a:buNone/>
              <a:defRPr sz="9000" b="1"/>
            </a:lvl2pPr>
            <a:lvl3pPr marL="4114690" indent="0">
              <a:buNone/>
              <a:defRPr sz="8000" b="1"/>
            </a:lvl3pPr>
            <a:lvl4pPr marL="6172036" indent="0">
              <a:buNone/>
              <a:defRPr sz="7000" b="1"/>
            </a:lvl4pPr>
            <a:lvl5pPr marL="8229380" indent="0">
              <a:buNone/>
              <a:defRPr sz="7000" b="1"/>
            </a:lvl5pPr>
            <a:lvl6pPr marL="10286726" indent="0">
              <a:buNone/>
              <a:defRPr sz="7000" b="1"/>
            </a:lvl6pPr>
            <a:lvl7pPr marL="12344070" indent="0">
              <a:buNone/>
              <a:defRPr sz="7000" b="1"/>
            </a:lvl7pPr>
            <a:lvl8pPr marL="14401416" indent="0">
              <a:buNone/>
              <a:defRPr sz="7000" b="1"/>
            </a:lvl8pPr>
            <a:lvl9pPr marL="16458762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7" y="5709049"/>
            <a:ext cx="22633941" cy="10372131"/>
          </a:xfrm>
        </p:spPr>
        <p:txBody>
          <a:bodyPr/>
          <a:lstStyle>
            <a:lvl1pPr>
              <a:defRPr sz="11000"/>
            </a:lvl1pPr>
            <a:lvl2pPr>
              <a:defRPr sz="9000"/>
            </a:lvl2pPr>
            <a:lvl3pPr>
              <a:defRPr sz="80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58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4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716757"/>
            <a:ext cx="16846552" cy="3050381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2" y="716758"/>
            <a:ext cx="28625801" cy="15364421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1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3767139"/>
            <a:ext cx="16846552" cy="12314040"/>
          </a:xfrm>
        </p:spPr>
        <p:txBody>
          <a:bodyPr/>
          <a:lstStyle>
            <a:lvl1pPr marL="0" indent="0">
              <a:buNone/>
              <a:defRPr sz="6400"/>
            </a:lvl1pPr>
            <a:lvl2pPr marL="2057346" indent="0">
              <a:buNone/>
              <a:defRPr sz="5400"/>
            </a:lvl2pPr>
            <a:lvl3pPr marL="4114690" indent="0">
              <a:buNone/>
              <a:defRPr sz="4400"/>
            </a:lvl3pPr>
            <a:lvl4pPr marL="6172036" indent="0">
              <a:buNone/>
              <a:defRPr sz="4200"/>
            </a:lvl4pPr>
            <a:lvl5pPr marL="8229380" indent="0">
              <a:buNone/>
              <a:defRPr sz="4200"/>
            </a:lvl5pPr>
            <a:lvl6pPr marL="10286726" indent="0">
              <a:buNone/>
              <a:defRPr sz="4200"/>
            </a:lvl6pPr>
            <a:lvl7pPr marL="12344070" indent="0">
              <a:buNone/>
              <a:defRPr sz="4200"/>
            </a:lvl7pPr>
            <a:lvl8pPr marL="14401416" indent="0">
              <a:buNone/>
              <a:defRPr sz="4200"/>
            </a:lvl8pPr>
            <a:lvl9pPr marL="1645876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3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12601578"/>
            <a:ext cx="30723840" cy="1487687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1608534"/>
            <a:ext cx="30723840" cy="10801350"/>
          </a:xfrm>
        </p:spPr>
        <p:txBody>
          <a:bodyPr/>
          <a:lstStyle>
            <a:lvl1pPr marL="0" indent="0">
              <a:buNone/>
              <a:defRPr sz="14400"/>
            </a:lvl1pPr>
            <a:lvl2pPr marL="2057346" indent="0">
              <a:buNone/>
              <a:defRPr sz="12600"/>
            </a:lvl2pPr>
            <a:lvl3pPr marL="4114690" indent="0">
              <a:buNone/>
              <a:defRPr sz="11000"/>
            </a:lvl3pPr>
            <a:lvl4pPr marL="6172036" indent="0">
              <a:buNone/>
              <a:defRPr sz="9000"/>
            </a:lvl4pPr>
            <a:lvl5pPr marL="8229380" indent="0">
              <a:buNone/>
              <a:defRPr sz="9000"/>
            </a:lvl5pPr>
            <a:lvl6pPr marL="10286726" indent="0">
              <a:buNone/>
              <a:defRPr sz="9000"/>
            </a:lvl6pPr>
            <a:lvl7pPr marL="12344070" indent="0">
              <a:buNone/>
              <a:defRPr sz="9000"/>
            </a:lvl7pPr>
            <a:lvl8pPr marL="14401416" indent="0">
              <a:buNone/>
              <a:defRPr sz="9000"/>
            </a:lvl8pPr>
            <a:lvl9pPr marL="16458762" indent="0">
              <a:buNone/>
              <a:defRPr sz="9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14089265"/>
            <a:ext cx="30723840" cy="2112763"/>
          </a:xfrm>
        </p:spPr>
        <p:txBody>
          <a:bodyPr/>
          <a:lstStyle>
            <a:lvl1pPr marL="0" indent="0">
              <a:buNone/>
              <a:defRPr sz="6400"/>
            </a:lvl1pPr>
            <a:lvl2pPr marL="2057346" indent="0">
              <a:buNone/>
              <a:defRPr sz="5400"/>
            </a:lvl2pPr>
            <a:lvl3pPr marL="4114690" indent="0">
              <a:buNone/>
              <a:defRPr sz="4400"/>
            </a:lvl3pPr>
            <a:lvl4pPr marL="6172036" indent="0">
              <a:buNone/>
              <a:defRPr sz="4200"/>
            </a:lvl4pPr>
            <a:lvl5pPr marL="8229380" indent="0">
              <a:buNone/>
              <a:defRPr sz="4200"/>
            </a:lvl5pPr>
            <a:lvl6pPr marL="10286726" indent="0">
              <a:buNone/>
              <a:defRPr sz="4200"/>
            </a:lvl6pPr>
            <a:lvl7pPr marL="12344070" indent="0">
              <a:buNone/>
              <a:defRPr sz="4200"/>
            </a:lvl7pPr>
            <a:lvl8pPr marL="14401416" indent="0">
              <a:buNone/>
              <a:defRPr sz="4200"/>
            </a:lvl8pPr>
            <a:lvl9pPr marL="16458762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3" y="720924"/>
            <a:ext cx="46085760" cy="3000375"/>
          </a:xfrm>
          <a:prstGeom prst="rect">
            <a:avLst/>
          </a:prstGeom>
        </p:spPr>
        <p:txBody>
          <a:bodyPr vert="horz" lIns="411470" tIns="205734" rIns="411470" bIns="20573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3" y="4200527"/>
            <a:ext cx="46085760" cy="11880653"/>
          </a:xfrm>
          <a:prstGeom prst="rect">
            <a:avLst/>
          </a:prstGeom>
        </p:spPr>
        <p:txBody>
          <a:bodyPr vert="horz" lIns="411470" tIns="205734" rIns="411470" bIns="2057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16685424"/>
            <a:ext cx="11948160" cy="958453"/>
          </a:xfrm>
          <a:prstGeom prst="rect">
            <a:avLst/>
          </a:prstGeom>
        </p:spPr>
        <p:txBody>
          <a:bodyPr vert="horz" lIns="411470" tIns="205734" rIns="411470" bIns="205734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E2AC-629A-46C2-BDE3-84038CDBF894}" type="datetimeFigureOut">
              <a:rPr lang="en-GB" smtClean="0"/>
              <a:t>24/11/2014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2" y="16685424"/>
            <a:ext cx="16215361" cy="958453"/>
          </a:xfrm>
          <a:prstGeom prst="rect">
            <a:avLst/>
          </a:prstGeom>
        </p:spPr>
        <p:txBody>
          <a:bodyPr vert="horz" lIns="411470" tIns="205734" rIns="411470" bIns="205734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3" y="16685424"/>
            <a:ext cx="11948160" cy="958453"/>
          </a:xfrm>
          <a:prstGeom prst="rect">
            <a:avLst/>
          </a:prstGeom>
        </p:spPr>
        <p:txBody>
          <a:bodyPr vert="horz" lIns="411470" tIns="205734" rIns="411470" bIns="205734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F17E-3449-4BB8-AB0F-4691E860A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690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08" indent="-1543008" algn="l" defTabSz="4114690" rtl="0" eaLnBrk="1" latinLnBrk="0" hangingPunct="1">
        <a:spcBef>
          <a:spcPct val="20000"/>
        </a:spcBef>
        <a:buFont typeface="Arial" pitchFamily="34" charset="0"/>
        <a:buChar char="•"/>
        <a:defRPr sz="14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186" indent="-1285840" algn="l" defTabSz="4114690" rtl="0" eaLnBrk="1" latinLnBrk="0" hangingPunct="1">
        <a:spcBef>
          <a:spcPct val="20000"/>
        </a:spcBef>
        <a:buFont typeface="Arial" pitchFamily="34" charset="0"/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62" indent="-1028672" algn="l" defTabSz="411469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708" indent="-1028672" algn="l" defTabSz="411469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054" indent="-1028672" algn="l" defTabSz="4114690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398" indent="-1028672" algn="l" defTabSz="411469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44" indent="-1028672" algn="l" defTabSz="411469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088" indent="-1028672" algn="l" defTabSz="411469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434" indent="-1028672" algn="l" defTabSz="411469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346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690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036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380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26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070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416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8762" algn="l" defTabSz="411469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ight Arrow 170"/>
          <p:cNvSpPr/>
          <p:nvPr/>
        </p:nvSpPr>
        <p:spPr>
          <a:xfrm rot="5400000">
            <a:off x="30479081" y="8805764"/>
            <a:ext cx="11076139" cy="1097709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41321"/>
          <a:stretch/>
        </p:blipFill>
        <p:spPr bwMode="auto">
          <a:xfrm>
            <a:off x="10711186" y="648197"/>
            <a:ext cx="3699804" cy="359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3"/>
          <a:stretch/>
        </p:blipFill>
        <p:spPr bwMode="auto">
          <a:xfrm>
            <a:off x="10690599" y="4027212"/>
            <a:ext cx="3720392" cy="415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3"/>
          <a:stretch/>
        </p:blipFill>
        <p:spPr bwMode="auto">
          <a:xfrm>
            <a:off x="10690600" y="8254028"/>
            <a:ext cx="3720391" cy="267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81"/>
          <a:stretch/>
        </p:blipFill>
        <p:spPr bwMode="auto">
          <a:xfrm>
            <a:off x="10689805" y="10881750"/>
            <a:ext cx="3721187" cy="376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2776665" y="1170479"/>
            <a:ext cx="6533550" cy="15487398"/>
            <a:chOff x="3255015" y="2304381"/>
            <a:chExt cx="6055199" cy="14353495"/>
          </a:xfrm>
        </p:grpSpPr>
        <p:pic>
          <p:nvPicPr>
            <p:cNvPr id="123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82"/>
            <a:stretch/>
          </p:blipFill>
          <p:spPr bwMode="auto">
            <a:xfrm>
              <a:off x="3255015" y="2304381"/>
              <a:ext cx="6055199" cy="7010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785" b="4395"/>
            <a:stretch/>
          </p:blipFill>
          <p:spPr bwMode="auto">
            <a:xfrm>
              <a:off x="3260574" y="8425061"/>
              <a:ext cx="6047894" cy="8232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9" name="Picture 10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406815" y="7952132"/>
            <a:ext cx="4076700" cy="375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1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0000"/>
          <a:stretch/>
        </p:blipFill>
        <p:spPr bwMode="auto">
          <a:xfrm>
            <a:off x="14759729" y="3925558"/>
            <a:ext cx="20850421" cy="130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1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811111" y="14904599"/>
            <a:ext cx="11754893" cy="72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2" name="Group 131"/>
          <p:cNvGrpSpPr/>
          <p:nvPr/>
        </p:nvGrpSpPr>
        <p:grpSpPr>
          <a:xfrm>
            <a:off x="36980464" y="576189"/>
            <a:ext cx="13843850" cy="16376264"/>
            <a:chOff x="144267" y="35852096"/>
            <a:chExt cx="7145408" cy="8452492"/>
          </a:xfrm>
        </p:grpSpPr>
        <p:pic>
          <p:nvPicPr>
            <p:cNvPr id="133" name="Picture 13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3"/>
            <a:stretch/>
          </p:blipFill>
          <p:spPr bwMode="auto">
            <a:xfrm>
              <a:off x="159656" y="35852096"/>
              <a:ext cx="7130018" cy="5169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4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8342" b="48355"/>
            <a:stretch/>
          </p:blipFill>
          <p:spPr bwMode="auto">
            <a:xfrm>
              <a:off x="144267" y="40900794"/>
              <a:ext cx="7145408" cy="94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5" name="Picture 15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0" r="48342" b="27501"/>
            <a:stretch/>
          </p:blipFill>
          <p:spPr bwMode="auto">
            <a:xfrm>
              <a:off x="144267" y="41841232"/>
              <a:ext cx="7145408" cy="172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6" name="Picture 16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t="30779" r="48343"/>
            <a:stretch/>
          </p:blipFill>
          <p:spPr bwMode="auto">
            <a:xfrm>
              <a:off x="144267" y="43550873"/>
              <a:ext cx="7145407" cy="753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7" name="Picture 17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59729" y="5578717"/>
            <a:ext cx="7423839" cy="877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18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59729" y="14656341"/>
            <a:ext cx="5442871" cy="302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11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22851"/>
          <a:stretch/>
        </p:blipFill>
        <p:spPr bwMode="auto">
          <a:xfrm>
            <a:off x="26850449" y="5547725"/>
            <a:ext cx="8761864" cy="8738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12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04884" y="4176589"/>
            <a:ext cx="7535420" cy="32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Rounded Rectangular Callout 140"/>
          <p:cNvSpPr/>
          <p:nvPr/>
        </p:nvSpPr>
        <p:spPr>
          <a:xfrm>
            <a:off x="4144816" y="648197"/>
            <a:ext cx="3448282" cy="1223612"/>
          </a:xfrm>
          <a:prstGeom prst="wedgeRoundRectCallout">
            <a:avLst>
              <a:gd name="adj1" fmla="val -66292"/>
              <a:gd name="adj2" fmla="val 10308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Hover to open setup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Right Arrow 141"/>
          <p:cNvSpPr/>
          <p:nvPr/>
        </p:nvSpPr>
        <p:spPr>
          <a:xfrm rot="20680949">
            <a:off x="7653972" y="1430787"/>
            <a:ext cx="3184349" cy="82773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Database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Right Arrow 142"/>
          <p:cNvSpPr/>
          <p:nvPr/>
        </p:nvSpPr>
        <p:spPr>
          <a:xfrm rot="1212832">
            <a:off x="6369792" y="3309728"/>
            <a:ext cx="4540556" cy="828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Reference Genome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Right Arrow 143"/>
          <p:cNvSpPr/>
          <p:nvPr/>
        </p:nvSpPr>
        <p:spPr>
          <a:xfrm rot="3039888">
            <a:off x="5425066" y="5480707"/>
            <a:ext cx="6370963" cy="828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Chromosome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ight Arrow 144"/>
          <p:cNvSpPr/>
          <p:nvPr/>
        </p:nvSpPr>
        <p:spPr>
          <a:xfrm rot="3499582">
            <a:off x="4196690" y="7087894"/>
            <a:ext cx="8503718" cy="828000"/>
          </a:xfrm>
          <a:prstGeom prst="rightArrow">
            <a:avLst>
              <a:gd name="adj1" fmla="val 50000"/>
              <a:gd name="adj2" fmla="val 3087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Pick a fragment to analyse individually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Bent Arrow 145"/>
          <p:cNvSpPr/>
          <p:nvPr/>
        </p:nvSpPr>
        <p:spPr>
          <a:xfrm flipV="1">
            <a:off x="6350032" y="6624861"/>
            <a:ext cx="8984248" cy="8980457"/>
          </a:xfrm>
          <a:prstGeom prst="bentArrow">
            <a:avLst>
              <a:gd name="adj1" fmla="val 6340"/>
              <a:gd name="adj2" fmla="val 5457"/>
              <a:gd name="adj3" fmla="val 10765"/>
              <a:gd name="adj4" fmla="val 39500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724321" y="14892687"/>
            <a:ext cx="323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clustering</a:t>
            </a:r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Rectangular Callout 147"/>
          <p:cNvSpPr/>
          <p:nvPr/>
        </p:nvSpPr>
        <p:spPr>
          <a:xfrm>
            <a:off x="724604" y="5875975"/>
            <a:ext cx="1922676" cy="792088"/>
          </a:xfrm>
          <a:prstGeom prst="wedgeRectCallout">
            <a:avLst>
              <a:gd name="adj1" fmla="val 99474"/>
              <a:gd name="adj2" fmla="val 356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row names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978337" y="4824661"/>
            <a:ext cx="1668943" cy="921106"/>
          </a:xfrm>
          <a:prstGeom prst="wedgeRectCallout">
            <a:avLst>
              <a:gd name="adj1" fmla="val 59638"/>
              <a:gd name="adj2" fmla="val 49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 request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Rectangular Callout 149"/>
          <p:cNvSpPr/>
          <p:nvPr/>
        </p:nvSpPr>
        <p:spPr>
          <a:xfrm>
            <a:off x="559048" y="6822127"/>
            <a:ext cx="2088232" cy="867856"/>
          </a:xfrm>
          <a:prstGeom prst="wedgeRectCallout">
            <a:avLst>
              <a:gd name="adj1" fmla="val 58886"/>
              <a:gd name="adj2" fmla="val -121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colour scheme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Rectangular Callout 150"/>
          <p:cNvSpPr/>
          <p:nvPr/>
        </p:nvSpPr>
        <p:spPr>
          <a:xfrm>
            <a:off x="328392" y="7868939"/>
            <a:ext cx="2318889" cy="880624"/>
          </a:xfrm>
          <a:prstGeom prst="wedgeRectCallout">
            <a:avLst>
              <a:gd name="adj1" fmla="val 54895"/>
              <a:gd name="adj2" fmla="val -2497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options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Rectangular Callout 152"/>
          <p:cNvSpPr/>
          <p:nvPr/>
        </p:nvSpPr>
        <p:spPr>
          <a:xfrm>
            <a:off x="16800824" y="16922005"/>
            <a:ext cx="7756458" cy="728093"/>
          </a:xfrm>
          <a:prstGeom prst="wedgeRectCallout">
            <a:avLst>
              <a:gd name="adj1" fmla="val -56441"/>
              <a:gd name="adj2" fmla="val -3937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chromosome clustering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Rectangular Callout 153"/>
          <p:cNvSpPr/>
          <p:nvPr/>
        </p:nvSpPr>
        <p:spPr>
          <a:xfrm>
            <a:off x="20490632" y="15841369"/>
            <a:ext cx="4066650" cy="936620"/>
          </a:xfrm>
          <a:prstGeom prst="wedgeRectCallout">
            <a:avLst>
              <a:gd name="adj1" fmla="val -71462"/>
              <a:gd name="adj2" fmla="val -1956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manually entered clustering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Rectangular Callout 154"/>
          <p:cNvSpPr/>
          <p:nvPr/>
        </p:nvSpPr>
        <p:spPr>
          <a:xfrm>
            <a:off x="20490632" y="14795548"/>
            <a:ext cx="4066649" cy="911834"/>
          </a:xfrm>
          <a:prstGeom prst="wedgeRectCallout">
            <a:avLst>
              <a:gd name="adj1" fmla="val -58680"/>
              <a:gd name="adj2" fmla="val -915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by alphabetical order of species names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23085623" y="11814352"/>
            <a:ext cx="3092738" cy="887610"/>
          </a:xfrm>
          <a:prstGeom prst="wedgeRectCallout">
            <a:avLst>
              <a:gd name="adj1" fmla="val -13571"/>
              <a:gd name="adj2" fmla="val -11847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I’m thinking. Please wait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16039948" y="11222248"/>
            <a:ext cx="2396367" cy="687752"/>
          </a:xfrm>
          <a:prstGeom prst="wedgeRectCallout">
            <a:avLst>
              <a:gd name="adj1" fmla="val -52334"/>
              <a:gd name="adj2" fmla="val -14169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Species names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" name="Rectangular Callout 157"/>
          <p:cNvSpPr/>
          <p:nvPr/>
        </p:nvSpPr>
        <p:spPr>
          <a:xfrm>
            <a:off x="22639480" y="2952453"/>
            <a:ext cx="3251752" cy="992934"/>
          </a:xfrm>
          <a:prstGeom prst="wedgeRectCallout">
            <a:avLst>
              <a:gd name="adj1" fmla="val -19766"/>
              <a:gd name="adj2" fmla="val 1666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SNPs in the coordinate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Rectangular Callout 158"/>
          <p:cNvSpPr/>
          <p:nvPr/>
        </p:nvSpPr>
        <p:spPr>
          <a:xfrm>
            <a:off x="29419624" y="2952453"/>
            <a:ext cx="3251752" cy="992934"/>
          </a:xfrm>
          <a:prstGeom prst="wedgeRectCallout">
            <a:avLst>
              <a:gd name="adj1" fmla="val 14798"/>
              <a:gd name="adj2" fmla="val 13019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Coordinates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Rectangular Callout 159"/>
          <p:cNvSpPr/>
          <p:nvPr/>
        </p:nvSpPr>
        <p:spPr>
          <a:xfrm>
            <a:off x="32804000" y="2952453"/>
            <a:ext cx="3456384" cy="992934"/>
          </a:xfrm>
          <a:prstGeom prst="wedgeRectCallout">
            <a:avLst>
              <a:gd name="adj1" fmla="val -22110"/>
              <a:gd name="adj2" fmla="val 688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 information</a:t>
            </a:r>
          </a:p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click in cell)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Rectangular Callout 160"/>
          <p:cNvSpPr/>
          <p:nvPr/>
        </p:nvSpPr>
        <p:spPr>
          <a:xfrm>
            <a:off x="18931814" y="2952453"/>
            <a:ext cx="3586433" cy="992934"/>
          </a:xfrm>
          <a:prstGeom prst="wedgeRectCallout">
            <a:avLst>
              <a:gd name="adj1" fmla="val 31787"/>
              <a:gd name="adj2" fmla="val 860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of SNP count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Rectangular Callout 161"/>
          <p:cNvSpPr/>
          <p:nvPr/>
        </p:nvSpPr>
        <p:spPr>
          <a:xfrm>
            <a:off x="15450072" y="2952453"/>
            <a:ext cx="3312368" cy="992934"/>
          </a:xfrm>
          <a:prstGeom prst="wedgeRectCallout">
            <a:avLst>
              <a:gd name="adj1" fmla="val 13626"/>
              <a:gd name="adj2" fmla="val 8990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 of </a:t>
            </a:r>
            <a:r>
              <a:rPr lang="en-GB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phylog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distance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" name="Picture 11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b="58461"/>
          <a:stretch/>
        </p:blipFill>
        <p:spPr bwMode="auto">
          <a:xfrm>
            <a:off x="14761891" y="586185"/>
            <a:ext cx="20850421" cy="108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" name="Rectangular Callout 163"/>
          <p:cNvSpPr/>
          <p:nvPr/>
        </p:nvSpPr>
        <p:spPr>
          <a:xfrm>
            <a:off x="29408232" y="1743623"/>
            <a:ext cx="3251752" cy="992934"/>
          </a:xfrm>
          <a:prstGeom prst="wedgeRectCallout">
            <a:avLst>
              <a:gd name="adj1" fmla="val -24259"/>
              <a:gd name="adj2" fmla="val -6613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colour scheme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Rectangular Callout 164"/>
          <p:cNvSpPr/>
          <p:nvPr/>
        </p:nvSpPr>
        <p:spPr>
          <a:xfrm>
            <a:off x="26023856" y="1743623"/>
            <a:ext cx="3251752" cy="992934"/>
          </a:xfrm>
          <a:prstGeom prst="wedgeRectCallout">
            <a:avLst>
              <a:gd name="adj1" fmla="val -21525"/>
              <a:gd name="adj2" fmla="val -648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Zoom: out, reset, in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" name="Rectangular Callout 165"/>
          <p:cNvSpPr/>
          <p:nvPr/>
        </p:nvSpPr>
        <p:spPr>
          <a:xfrm>
            <a:off x="22639480" y="1743623"/>
            <a:ext cx="3251752" cy="992934"/>
          </a:xfrm>
          <a:prstGeom prst="wedgeRectCallout">
            <a:avLst>
              <a:gd name="adj1" fmla="val -19768"/>
              <a:gd name="adj2" fmla="val -6741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" name="Rectangular Callout 166"/>
          <p:cNvSpPr/>
          <p:nvPr/>
        </p:nvSpPr>
        <p:spPr>
          <a:xfrm>
            <a:off x="20490632" y="1743623"/>
            <a:ext cx="2027616" cy="992934"/>
          </a:xfrm>
          <a:prstGeom prst="wedgeRectCallout">
            <a:avLst>
              <a:gd name="adj1" fmla="val -19768"/>
              <a:gd name="adj2" fmla="val -6741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row names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" name="Rectangular Callout 167"/>
          <p:cNvSpPr/>
          <p:nvPr/>
        </p:nvSpPr>
        <p:spPr>
          <a:xfrm>
            <a:off x="18330392" y="1743623"/>
            <a:ext cx="2027616" cy="992934"/>
          </a:xfrm>
          <a:prstGeom prst="wedgeRectCallout">
            <a:avLst>
              <a:gd name="adj1" fmla="val -19768"/>
              <a:gd name="adj2" fmla="val -6741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as image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" name="Rectangular Callout 168"/>
          <p:cNvSpPr/>
          <p:nvPr/>
        </p:nvSpPr>
        <p:spPr>
          <a:xfrm>
            <a:off x="15450072" y="1743623"/>
            <a:ext cx="2751539" cy="992934"/>
          </a:xfrm>
          <a:prstGeom prst="wedgeRectCallout">
            <a:avLst>
              <a:gd name="adj1" fmla="val 53620"/>
              <a:gd name="adj2" fmla="val -1441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information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" name="Rectangular Callout 169"/>
          <p:cNvSpPr/>
          <p:nvPr/>
        </p:nvSpPr>
        <p:spPr>
          <a:xfrm>
            <a:off x="26023856" y="2952453"/>
            <a:ext cx="3251752" cy="992934"/>
          </a:xfrm>
          <a:prstGeom prst="wedgeRectCallout">
            <a:avLst>
              <a:gd name="adj1" fmla="val -22696"/>
              <a:gd name="adj2" fmla="val 7647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information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45765440" y="1483121"/>
            <a:ext cx="4384386" cy="23334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information (double click in cell or select a fragment in the setup tab)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111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Wageningen 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Aflitos, Saulo Alves</dc:creator>
  <cp:lastModifiedBy>Aflitos, Saulo Alves</cp:lastModifiedBy>
  <cp:revision>45</cp:revision>
  <dcterms:created xsi:type="dcterms:W3CDTF">2013-07-05T15:34:40Z</dcterms:created>
  <dcterms:modified xsi:type="dcterms:W3CDTF">2014-11-24T13:44:46Z</dcterms:modified>
</cp:coreProperties>
</file>