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3;&#10;&#13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Happiness defined! </vt:lpstr>
      <vt:lpstr>Gini coefficient measures relative, not absolute, wealth</vt:lpstr>
      <vt:lpstr>PowerPoint Presentation</vt:lpstr>
      <vt:lpstr>Income </vt:lpstr>
      <vt:lpstr>Happiness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determines happiness? </dc:title>
  <dc:creator>Clark Davis</dc:creator>
  <cp:lastModifiedBy>Clark Davis</cp:lastModifiedBy>
  <cp:revision>6</cp:revision>
  <dcterms:created xsi:type="dcterms:W3CDTF">2019-01-22T22:53:26Z</dcterms:created>
  <dcterms:modified xsi:type="dcterms:W3CDTF">2019-01-23T00:00:14Z</dcterms:modified>
</cp:coreProperties>
</file>