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9" r:id="rId4"/>
    <p:sldId id="260" r:id="rId5"/>
    <p:sldId id="257" r:id="rId6"/>
    <p:sldId id="258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8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3818-E9D6-4004-87C4-1C1616AE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F6979-2FDF-45D6-86B0-59ABAD6CB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252A3-0A82-4AE1-93E8-284058AA49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E2E5F5-2CAC-FE4B-AE87-8000940D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18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77977-5FEF-6C43-9B6F-37A8F7F3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0730" y="1143087"/>
            <a:ext cx="10713308" cy="19400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Happiness defined!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11-59B4-6942-B1D7-32BFD4DC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951" y="5084806"/>
            <a:ext cx="9144000" cy="1736688"/>
          </a:xfrm>
        </p:spPr>
        <p:txBody>
          <a:bodyPr numCol="2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DC6E5-EDC0-F240-9E31-CC3E707E3575}"/>
              </a:ext>
            </a:extLst>
          </p:cNvPr>
          <p:cNvSpPr txBox="1"/>
          <p:nvPr/>
        </p:nvSpPr>
        <p:spPr>
          <a:xfrm>
            <a:off x="1606378" y="4150783"/>
            <a:ext cx="8007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key variables that have been found to support well-being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B5C52-D3C6-B34B-BE0E-172F0B0D9669}"/>
              </a:ext>
            </a:extLst>
          </p:cNvPr>
          <p:cNvSpPr txBox="1"/>
          <p:nvPr/>
        </p:nvSpPr>
        <p:spPr>
          <a:xfrm>
            <a:off x="8472617" y="4889447"/>
            <a:ext cx="3719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527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A38554-35AB-164F-A54E-B59DFD560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861" y="447222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The Gini Coefficient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7BDA3-BC48-BC4C-BA46-E00CDEFE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987" y="5165994"/>
            <a:ext cx="5198076" cy="1000791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Gini coefficient measures relative, not absolute, wealth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00E34922-10E7-AF47-A409-9C08DC82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-9475"/>
            <a:ext cx="4484254" cy="448425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5AD01E-DE49-F94A-BB7B-884A595C7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6" y="3509057"/>
            <a:ext cx="3927417" cy="1429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24816-7AC2-7845-B8D8-31222A026396}"/>
              </a:ext>
            </a:extLst>
          </p:cNvPr>
          <p:cNvSpPr txBox="1"/>
          <p:nvPr/>
        </p:nvSpPr>
        <p:spPr>
          <a:xfrm>
            <a:off x="148281" y="5276334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D3081-B7B3-D345-A0D3-2359B2EF4E3B}"/>
              </a:ext>
            </a:extLst>
          </p:cNvPr>
          <p:cNvSpPr txBox="1"/>
          <p:nvPr/>
        </p:nvSpPr>
        <p:spPr>
          <a:xfrm>
            <a:off x="4943499" y="259649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8817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4923334B-9B46-9440-99AF-45429BE81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1248032" y="0"/>
            <a:ext cx="9131644" cy="6771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B903-1D8D-A14A-A40B-FE46DF4A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4674162"/>
            <a:ext cx="3980935" cy="38214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FB0DD3-013A-4E42-8035-B52A94F7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56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B1D7C-59CB-1544-B1A2-B5D7B1C7D845}"/>
              </a:ext>
            </a:extLst>
          </p:cNvPr>
          <p:cNvSpPr txBox="1"/>
          <p:nvPr/>
        </p:nvSpPr>
        <p:spPr>
          <a:xfrm>
            <a:off x="409074" y="5533656"/>
            <a:ext cx="608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216-1F3A-7D4D-B565-90505D09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01D30-FC77-9646-9D0A-11093B7AF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53803-867B-C54A-8FA5-ACD2F472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F6059-76B2-D746-BD5A-4263DD4434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4281" r="14578"/>
          <a:stretch/>
        </p:blipFill>
        <p:spPr>
          <a:xfrm>
            <a:off x="5997574" y="2505075"/>
            <a:ext cx="5047415" cy="351172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B7A419-7FBF-9949-AE31-D980616DCD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627" r="13937"/>
          <a:stretch/>
        </p:blipFill>
        <p:spPr>
          <a:xfrm>
            <a:off x="0" y="2505075"/>
            <a:ext cx="5209674" cy="3511723"/>
          </a:xfrm>
        </p:spPr>
      </p:pic>
    </p:spTree>
    <p:extLst>
      <p:ext uri="{BB962C8B-B14F-4D97-AF65-F5344CB8AC3E}">
        <p14:creationId xmlns:p14="http://schemas.microsoft.com/office/powerpoint/2010/main" val="24207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755-8F2A-8147-97F6-FD99D7A3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D2D-D212-CB42-97AB-AA234236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A4D0-62F4-AF4F-BB97-9A8EB1A1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01A69-AFEC-E842-9C59-4E94027BAA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3382"/>
          <a:stretch/>
        </p:blipFill>
        <p:spPr>
          <a:xfrm>
            <a:off x="5041232" y="2482267"/>
            <a:ext cx="6752662" cy="4375733"/>
          </a:xfrm>
        </p:spPr>
      </p:pic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CB384-02B7-FE46-AD90-748500520C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905" r="15650"/>
          <a:stretch/>
        </p:blipFill>
        <p:spPr>
          <a:xfrm>
            <a:off x="168442" y="2505075"/>
            <a:ext cx="4872790" cy="3462587"/>
          </a:xfrm>
        </p:spPr>
      </p:pic>
    </p:spTree>
    <p:extLst>
      <p:ext uri="{BB962C8B-B14F-4D97-AF65-F5344CB8AC3E}">
        <p14:creationId xmlns:p14="http://schemas.microsoft.com/office/powerpoint/2010/main" val="33277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r>
              <a:rPr lang="en-US" dirty="0"/>
              <a:t>WHISKERS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6B4DC-B390-4B98-B3F1-A0284A4A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402887"/>
            <a:ext cx="7212969" cy="47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668452" cy="1325563"/>
          </a:xfrm>
        </p:spPr>
        <p:txBody>
          <a:bodyPr/>
          <a:lstStyle/>
          <a:p>
            <a:r>
              <a:rPr lang="en-US" dirty="0"/>
              <a:t>HAPPINESS IS A WARM GUN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04923-39EB-4938-9E91-4BAEC676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56" y="1690688"/>
            <a:ext cx="9832963" cy="45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859C-4953-4471-B003-8826552C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A130-0720-473C-BD8E-63846BA15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53C53-E4F8-4349-B16E-B6E80AACD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WORLD HAPPINESS REPORT</a:t>
            </a:r>
          </a:p>
          <a:p>
            <a:r>
              <a:rPr lang="en-US" dirty="0"/>
              <a:t>WORLD ALCOHOL CONSUMPTION</a:t>
            </a:r>
          </a:p>
          <a:p>
            <a:r>
              <a:rPr lang="en-US" dirty="0"/>
              <a:t>INCOME INEQUALITY BY COUNTRY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9FC8D-E848-43C5-B313-20B6377C1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24A13-20E0-4F50-A04B-9D2CE13D75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countries are happiest? And are they located in specific geographic region?</a:t>
            </a:r>
          </a:p>
          <a:p>
            <a:r>
              <a:rPr lang="en-US" dirty="0"/>
              <a:t>What countries consume the least/most amount of alcohol?</a:t>
            </a:r>
          </a:p>
          <a:p>
            <a:r>
              <a:rPr lang="en-US" dirty="0"/>
              <a:t>Which countries suffer from greatest amount of income inequality?</a:t>
            </a:r>
          </a:p>
          <a:p>
            <a:r>
              <a:rPr lang="en-US" dirty="0"/>
              <a:t>How do these three pieces of data correlate? Is income inequality an indicator of happiness? Or is alcohol consumption?</a:t>
            </a:r>
          </a:p>
        </p:txBody>
      </p:sp>
    </p:spTree>
    <p:extLst>
      <p:ext uri="{BB962C8B-B14F-4D97-AF65-F5344CB8AC3E}">
        <p14:creationId xmlns:p14="http://schemas.microsoft.com/office/powerpoint/2010/main" val="188342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Happiness defined! </vt:lpstr>
      <vt:lpstr>Gini coefficient measures relative, not absolute, wealth</vt:lpstr>
      <vt:lpstr>PowerPoint Presentation</vt:lpstr>
      <vt:lpstr>Income </vt:lpstr>
      <vt:lpstr>Happiness </vt:lpstr>
      <vt:lpstr>WHISKERS</vt:lpstr>
      <vt:lpstr>HAPPINESS IS A WARM GUN</vt:lpstr>
      <vt:lpstr>INITIAL DATA and QUESTIONS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 </cp:lastModifiedBy>
  <cp:revision>8</cp:revision>
  <dcterms:created xsi:type="dcterms:W3CDTF">2019-01-23T05:09:01Z</dcterms:created>
  <dcterms:modified xsi:type="dcterms:W3CDTF">2019-01-23T07:02:57Z</dcterms:modified>
</cp:coreProperties>
</file>