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3" r:id="rId2"/>
    <p:sldId id="277" r:id="rId3"/>
    <p:sldId id="270" r:id="rId4"/>
    <p:sldId id="273" r:id="rId5"/>
    <p:sldId id="264" r:id="rId6"/>
    <p:sldId id="265" r:id="rId7"/>
    <p:sldId id="272" r:id="rId8"/>
    <p:sldId id="276" r:id="rId9"/>
    <p:sldId id="275" r:id="rId10"/>
    <p:sldId id="278" r:id="rId11"/>
    <p:sldId id="279" r:id="rId12"/>
    <p:sldId id="280" r:id="rId13"/>
    <p:sldId id="266" r:id="rId14"/>
    <p:sldId id="267" r:id="rId15"/>
    <p:sldId id="283"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02F2F"/>
    <a:srgbClr val="AF4F4F"/>
    <a:srgbClr val="D79D9D"/>
    <a:srgbClr val="ECD8D9"/>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29" autoAdjust="0"/>
    <p:restoredTop sz="94694"/>
  </p:normalViewPr>
  <p:slideViewPr>
    <p:cSldViewPr snapToGrid="0" snapToObjects="1">
      <p:cViewPr varScale="1">
        <p:scale>
          <a:sx n="81" d="100"/>
          <a:sy n="81"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most / least</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477328"/>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The happiest countries appear to be located primarily in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r>
              <a:rPr lang="en-US" dirty="0">
                <a:ea typeface="Calibri" panose="020F0502020204030204" pitchFamily="34" charset="0"/>
                <a:cs typeface="Times New Roman" panose="02020603050405020304" pitchFamily="18" charset="0"/>
              </a:rPr>
              <a:t>. The least happy countries are primarily found in </a:t>
            </a:r>
            <a:r>
              <a:rPr lang="en-US" b="1" dirty="0">
                <a:ea typeface="Calibri" panose="020F0502020204030204" pitchFamily="34" charset="0"/>
                <a:cs typeface="Times New Roman" panose="02020603050405020304" pitchFamily="18" charset="0"/>
              </a:rPr>
              <a:t>Africa</a:t>
            </a:r>
            <a:r>
              <a:rPr lang="en-US" dirty="0">
                <a:ea typeface="Calibri" panose="020F0502020204030204" pitchFamily="34" charset="0"/>
                <a:cs typeface="Times New Roman" panose="02020603050405020304" pitchFamily="18" charset="0"/>
              </a:rPr>
              <a:t>, with 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most / least</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2031325"/>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consumption title belongs to Somalia, but it is closely followed by a slew of Middle Eastern and North African countries that are in the surrounding geographical area</a:t>
            </a:r>
          </a:p>
          <a:p>
            <a:pPr marL="742950" lvl="1" indent="-285750">
              <a:buFont typeface="Arial" panose="020B0604020202020204" pitchFamily="34" charset="0"/>
              <a:buChar char="•"/>
            </a:pPr>
            <a:r>
              <a:rPr lang="en-US" dirty="0"/>
              <a:t>Most alcohol consumption title belongs to Estonia, with European countries rounding out the top 20 alcohol consumers, all above 10 liters per year consumption.</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31949" t="12475" r="8516" b="19356"/>
          <a:stretch/>
        </p:blipFill>
        <p:spPr>
          <a:xfrm>
            <a:off x="5158688" y="3243231"/>
            <a:ext cx="4032511" cy="3176423"/>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14473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What else did we find?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4247317"/>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Is there a correlation between alcohol consumption and happiness?</a:t>
            </a:r>
          </a:p>
          <a:p>
            <a:pPr marL="742950" lvl="1" indent="-285750">
              <a:buFont typeface="Arial" panose="020B0604020202020204" pitchFamily="34" charset="0"/>
              <a:buChar char="•"/>
            </a:pPr>
            <a:r>
              <a:rPr lang="en-US" dirty="0"/>
              <a:t>The data doesn’t suggest that there is a correlation between alcohol consumption and happiness. The data appears to be randomly distributed.</a:t>
            </a:r>
          </a:p>
          <a:p>
            <a:pPr marL="285750" lvl="0" indent="-285750">
              <a:buFont typeface="Arial" panose="020B0604020202020204" pitchFamily="34" charset="0"/>
              <a:buChar char="•"/>
            </a:pPr>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a:p>
            <a:pPr marL="285750" lvl="0" indent="-285750">
              <a:buFont typeface="Arial" panose="020B0604020202020204" pitchFamily="34" charset="0"/>
              <a:buChar char="•"/>
            </a:pPr>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170160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8" name="Subtitle 2">
            <a:extLst>
              <a:ext uri="{FF2B5EF4-FFF2-40B4-BE49-F238E27FC236}">
                <a16:creationId xmlns:a16="http://schemas.microsoft.com/office/drawing/2014/main" id="{3FD876A2-3892-42BE-9CDA-650985982439}"/>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6440"/>
          <a:stretch/>
        </p:blipFill>
        <p:spPr>
          <a:xfrm>
            <a:off x="7355131" y="1766947"/>
            <a:ext cx="4915353"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2905153" y="783251"/>
            <a:ext cx="7571373" cy="861774"/>
          </a:xfrm>
          <a:prstGeom prst="rect">
            <a:avLst/>
          </a:prstGeom>
          <a:noFill/>
        </p:spPr>
        <p:txBody>
          <a:bodyPr wrap="square" rtlCol="0">
            <a:spAutoFit/>
          </a:bodyPr>
          <a:lstStyle/>
          <a:p>
            <a:r>
              <a:rPr lang="en-US" b="1" dirty="0">
                <a:solidFill>
                  <a:schemeClr val="accent6">
                    <a:lumMod val="75000"/>
                  </a:schemeClr>
                </a:solidFill>
              </a:rPr>
              <a:t>How do the different happiness factors correlate? </a:t>
            </a:r>
          </a:p>
          <a:p>
            <a:r>
              <a:rPr lang="en-US" sz="1400" dirty="0"/>
              <a:t>Analyzing household income</a:t>
            </a:r>
          </a:p>
          <a:p>
            <a:endParaRPr lang="en-US" dirty="0"/>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4" name="Subtitle 2">
            <a:extLst>
              <a:ext uri="{FF2B5EF4-FFF2-40B4-BE49-F238E27FC236}">
                <a16:creationId xmlns:a16="http://schemas.microsoft.com/office/drawing/2014/main" id="{7CAFED31-7BAB-4025-BC37-9E7CCE1DE47D}"/>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7CAFED31-7BAB-4025-BC37-9E7CCE1DE47D}"/>
              </a:ext>
            </a:extLst>
          </p:cNvPr>
          <p:cNvSpPr txBox="1">
            <a:spLocks/>
          </p:cNvSpPr>
          <p:nvPr/>
        </p:nvSpPr>
        <p:spPr>
          <a:xfrm>
            <a:off x="2555432" y="248456"/>
            <a:ext cx="5909837"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Whiskers for thought</a:t>
            </a:r>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084355" y="1094529"/>
            <a:ext cx="7212969" cy="4794714"/>
          </a:xfrm>
          <a:prstGeom prst="rect">
            <a:avLst/>
          </a:prstGeom>
        </p:spPr>
      </p:pic>
    </p:spTree>
    <p:extLst>
      <p:ext uri="{BB962C8B-B14F-4D97-AF65-F5344CB8AC3E}">
        <p14:creationId xmlns:p14="http://schemas.microsoft.com/office/powerpoint/2010/main" val="243285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7CAFED31-7BAB-4025-BC37-9E7CCE1DE47D}"/>
              </a:ext>
            </a:extLst>
          </p:cNvPr>
          <p:cNvSpPr txBox="1">
            <a:spLocks/>
          </p:cNvSpPr>
          <p:nvPr/>
        </p:nvSpPr>
        <p:spPr>
          <a:xfrm>
            <a:off x="2731015" y="103460"/>
            <a:ext cx="3427830" cy="722505"/>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Questions?</a:t>
            </a:r>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2986355" y="1651417"/>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090616" y="783251"/>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Tree>
    <p:extLst>
      <p:ext uri="{BB962C8B-B14F-4D97-AF65-F5344CB8AC3E}">
        <p14:creationId xmlns:p14="http://schemas.microsoft.com/office/powerpoint/2010/main" val="78737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Why do we care?</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2677656"/>
          </a:xfrm>
          <a:prstGeom prst="rect">
            <a:avLst/>
          </a:prstGeom>
        </p:spPr>
        <p:txBody>
          <a:bodyPr wrap="square">
            <a:spAutoFit/>
          </a:bodyPr>
          <a:lstStyle/>
          <a:p>
            <a:pPr marL="285750" indent="-285750">
              <a:buFont typeface="Arial" panose="020B0604020202020204" pitchFamily="34" charset="0"/>
              <a:buChar char="•"/>
            </a:pPr>
            <a:r>
              <a:rPr lang="en-US" sz="2400" dirty="0"/>
              <a:t>What countries are happiest? And are they located in specific geographic region?</a:t>
            </a:r>
          </a:p>
          <a:p>
            <a:pPr marL="285750" indent="-285750">
              <a:buFont typeface="Arial" panose="020B0604020202020204" pitchFamily="34" charset="0"/>
              <a:buChar char="•"/>
            </a:pPr>
            <a:r>
              <a:rPr lang="en-US" sz="2400" dirty="0"/>
              <a:t>What countries consume the least/most amount of alcohol?</a:t>
            </a:r>
          </a:p>
          <a:p>
            <a:pPr marL="285750" indent="-285750">
              <a:buFont typeface="Arial" panose="020B0604020202020204" pitchFamily="34" charset="0"/>
              <a:buChar char="•"/>
            </a:pPr>
            <a:r>
              <a:rPr lang="en-US" sz="2400" dirty="0"/>
              <a:t>Which countries suffer from greatest amount of income inequality?</a:t>
            </a:r>
          </a:p>
          <a:p>
            <a:pPr marL="285750" indent="-285750">
              <a:buFont typeface="Arial" panose="020B0604020202020204" pitchFamily="34" charset="0"/>
              <a:buChar char="•"/>
            </a:pPr>
            <a:r>
              <a:rPr lang="en-US" sz="2400" dirty="0"/>
              <a:t>How do these three pieces of data correlate? Is income inequality an indicator of happiness? Or is alcohol consumption?</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spTree>
    <p:extLst>
      <p:ext uri="{BB962C8B-B14F-4D97-AF65-F5344CB8AC3E}">
        <p14:creationId xmlns:p14="http://schemas.microsoft.com/office/powerpoint/2010/main" val="93236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2">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8316" y="169185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127107" y="306654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499360" y="837717"/>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t>The Gini Coefficient</a:t>
            </a:r>
            <a:endParaRPr lang="en-US" sz="2200" dirty="0">
              <a:solidFill>
                <a:srgbClr val="000000"/>
              </a:solidFill>
            </a:endParaRPr>
          </a:p>
        </p:txBody>
      </p:sp>
      <p:sp>
        <p:nvSpPr>
          <p:cNvPr id="13" name="TextBox 12">
            <a:extLst>
              <a:ext uri="{FF2B5EF4-FFF2-40B4-BE49-F238E27FC236}">
                <a16:creationId xmlns:a16="http://schemas.microsoft.com/office/drawing/2014/main" id="{62FFA060-329C-4A11-AA1F-72AB8581F143}"/>
              </a:ext>
            </a:extLst>
          </p:cNvPr>
          <p:cNvSpPr txBox="1"/>
          <p:nvPr/>
        </p:nvSpPr>
        <p:spPr>
          <a:xfrm>
            <a:off x="3127107" y="4173515"/>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99962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0</TotalTime>
  <Words>703</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Alice Yu</cp:lastModifiedBy>
  <cp:revision>42</cp:revision>
  <dcterms:created xsi:type="dcterms:W3CDTF">2019-01-23T05:09:01Z</dcterms:created>
  <dcterms:modified xsi:type="dcterms:W3CDTF">2019-01-23T07:56:23Z</dcterms:modified>
</cp:coreProperties>
</file>