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9" r:id="rId4"/>
    <p:sldId id="260" r:id="rId5"/>
    <p:sldId id="257" r:id="rId6"/>
    <p:sldId id="258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r>
              <a:rPr lang="en-US" dirty="0"/>
              <a:t>WHISKERS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6B4DC-B390-4B98-B3F1-A0284A4A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02887"/>
            <a:ext cx="7212969" cy="47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668452" cy="1325563"/>
          </a:xfrm>
        </p:spPr>
        <p:txBody>
          <a:bodyPr/>
          <a:lstStyle/>
          <a:p>
            <a:r>
              <a:rPr lang="en-US" dirty="0"/>
              <a:t>HAPPINESS IS A WARM GUN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04923-39EB-4938-9E91-4BAEC676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6" y="1690688"/>
            <a:ext cx="9832963" cy="45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Happiness defined! </vt:lpstr>
      <vt:lpstr>Gini coefficient measures relative, not absolute, wealth</vt:lpstr>
      <vt:lpstr>PowerPoint Presentation</vt:lpstr>
      <vt:lpstr>Income </vt:lpstr>
      <vt:lpstr>Happiness </vt:lpstr>
      <vt:lpstr>WHISKERS</vt:lpstr>
      <vt:lpstr>HAPPINESS IS A WARM 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 </cp:lastModifiedBy>
  <cp:revision>5</cp:revision>
  <dcterms:created xsi:type="dcterms:W3CDTF">2019-01-23T05:09:01Z</dcterms:created>
  <dcterms:modified xsi:type="dcterms:W3CDTF">2019-01-23T06:43:30Z</dcterms:modified>
</cp:coreProperties>
</file>