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/>
    <p:restoredTop sz="94694"/>
  </p:normalViewPr>
  <p:slideViewPr>
    <p:cSldViewPr snapToGrid="0" snapToObjects="1">
      <p:cViewPr>
        <p:scale>
          <a:sx n="62" d="100"/>
          <a:sy n="62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114EC-7E4B-4AFE-BF73-AF2E9AD0A9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3B685-5086-486E-9599-8A2E5057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</a:t>
            </a:r>
            <a:r>
              <a:rPr lang="en-US"/>
              <a:t>fucking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3B685-5086-486E-9599-8A2E50577A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2E5F5-2CAC-FE4B-AE87-8000940D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7977-5FEF-6C43-9B6F-37A8F7F3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30" y="1143087"/>
            <a:ext cx="10713308" cy="1940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Happiness defined!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11-59B4-6942-B1D7-32BFD4DC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51" y="5084806"/>
            <a:ext cx="9144000" cy="1736688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C6E5-EDC0-F240-9E31-CC3E707E3575}"/>
              </a:ext>
            </a:extLst>
          </p:cNvPr>
          <p:cNvSpPr txBox="1"/>
          <p:nvPr/>
        </p:nvSpPr>
        <p:spPr>
          <a:xfrm>
            <a:off x="1606378" y="4150783"/>
            <a:ext cx="8007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key variables that have been found to support well-being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5C52-D3C6-B34B-BE0E-172F0B0D9669}"/>
              </a:ext>
            </a:extLst>
          </p:cNvPr>
          <p:cNvSpPr txBox="1"/>
          <p:nvPr/>
        </p:nvSpPr>
        <p:spPr>
          <a:xfrm>
            <a:off x="8472617" y="4889447"/>
            <a:ext cx="371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527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A38554-35AB-164F-A54E-B59DFD5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861" y="447222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The Gini Coefficient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BDA3-BC48-BC4C-BA46-E00CDEF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987" y="5165994"/>
            <a:ext cx="5198076" cy="1000791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Gini coefficient measures relative, not absolute, wealth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00E34922-10E7-AF47-A409-9C08DC8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-9475"/>
            <a:ext cx="4484254" cy="448425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5AD01E-DE49-F94A-BB7B-884A595C7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6" y="3509057"/>
            <a:ext cx="3927417" cy="1429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4816-7AC2-7845-B8D8-31222A026396}"/>
              </a:ext>
            </a:extLst>
          </p:cNvPr>
          <p:cNvSpPr txBox="1"/>
          <p:nvPr/>
        </p:nvSpPr>
        <p:spPr>
          <a:xfrm>
            <a:off x="148281" y="5276334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3081-B7B3-D345-A0D3-2359B2EF4E3B}"/>
              </a:ext>
            </a:extLst>
          </p:cNvPr>
          <p:cNvSpPr txBox="1"/>
          <p:nvPr/>
        </p:nvSpPr>
        <p:spPr>
          <a:xfrm>
            <a:off x="4943499" y="259649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817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923334B-9B46-9440-99AF-45429BE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1248032" y="0"/>
            <a:ext cx="9131644" cy="6771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903-1D8D-A14A-A40B-FE46DF4A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4674162"/>
            <a:ext cx="3980935" cy="3821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FB0DD3-013A-4E42-8035-B52A94F7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5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B1D7C-59CB-1544-B1A2-B5D7B1C7D845}"/>
              </a:ext>
            </a:extLst>
          </p:cNvPr>
          <p:cNvSpPr txBox="1"/>
          <p:nvPr/>
        </p:nvSpPr>
        <p:spPr>
          <a:xfrm>
            <a:off x="409074" y="5533656"/>
            <a:ext cx="60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16-1F3A-7D4D-B565-90505D0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1D30-FC77-9646-9D0A-11093B7A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53803-867B-C54A-8FA5-ACD2F472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F6059-76B2-D746-BD5A-4263DD4434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4281" r="14578"/>
          <a:stretch/>
        </p:blipFill>
        <p:spPr>
          <a:xfrm>
            <a:off x="5997574" y="2505075"/>
            <a:ext cx="5047415" cy="351172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B7A419-7FBF-9949-AE31-D980616D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627" r="13937"/>
          <a:stretch/>
        </p:blipFill>
        <p:spPr>
          <a:xfrm>
            <a:off x="0" y="2505075"/>
            <a:ext cx="5209674" cy="3511723"/>
          </a:xfrm>
        </p:spPr>
      </p:pic>
    </p:spTree>
    <p:extLst>
      <p:ext uri="{BB962C8B-B14F-4D97-AF65-F5344CB8AC3E}">
        <p14:creationId xmlns:p14="http://schemas.microsoft.com/office/powerpoint/2010/main" val="2420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755-8F2A-8147-97F6-FD99D7A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01A69-AFEC-E842-9C59-4E94027BA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382"/>
          <a:stretch/>
        </p:blipFill>
        <p:spPr>
          <a:xfrm>
            <a:off x="5041232" y="2482267"/>
            <a:ext cx="6752662" cy="4375733"/>
          </a:xfrm>
        </p:spPr>
      </p:pic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CB384-02B7-FE46-AD90-74850052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905" r="15650"/>
          <a:stretch/>
        </p:blipFill>
        <p:spPr>
          <a:xfrm>
            <a:off x="168442" y="2505075"/>
            <a:ext cx="4872790" cy="3462587"/>
          </a:xfrm>
        </p:spPr>
      </p:pic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C837-A64D-4622-8F3E-A1F0FEE5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9507E-71C2-40AA-A55F-F23169F43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0960" y="1681163"/>
            <a:ext cx="3674428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53437-ADA6-4D62-BFF5-B62C0287F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80960" y="2505075"/>
            <a:ext cx="3674428" cy="3684588"/>
          </a:xfrm>
        </p:spPr>
        <p:txBody>
          <a:bodyPr/>
          <a:lstStyle/>
          <a:p>
            <a:r>
              <a:rPr lang="en-US" dirty="0"/>
              <a:t>Data taken as a whole shows no outliers</a:t>
            </a:r>
          </a:p>
          <a:p>
            <a:r>
              <a:rPr lang="en-US" dirty="0"/>
              <a:t>But looking at specific categories of data we find several outliers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BE97C-1509-4B8F-B13A-4808B132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0" y="1581109"/>
            <a:ext cx="7260040" cy="48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6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2749-CE1B-4943-A9FF-AA6AE99E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BY COUNTRY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5EE9-5A38-4CFC-9673-2DFAE8AFA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E12AB5-704D-4C19-AE9A-C29354500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2235" y="1489753"/>
            <a:ext cx="10829977" cy="4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195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Happiness defined! </vt:lpstr>
      <vt:lpstr>Gini coefficient measures relative, not absolute, wealth</vt:lpstr>
      <vt:lpstr>PowerPoint Presentation</vt:lpstr>
      <vt:lpstr>Income </vt:lpstr>
      <vt:lpstr>Happiness </vt:lpstr>
      <vt:lpstr>Whiskers</vt:lpstr>
      <vt:lpstr>WORLD HAPPINESS BY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determines happiness? </dc:title>
  <dc:creator>Clark Davis</dc:creator>
  <cp:lastModifiedBy> </cp:lastModifiedBy>
  <cp:revision>8</cp:revision>
  <dcterms:created xsi:type="dcterms:W3CDTF">2019-01-22T22:53:26Z</dcterms:created>
  <dcterms:modified xsi:type="dcterms:W3CDTF">2019-01-23T05:29:02Z</dcterms:modified>
</cp:coreProperties>
</file>