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446" r:id="rId5"/>
    <p:sldId id="433" r:id="rId6"/>
    <p:sldId id="434" r:id="rId7"/>
    <p:sldId id="427" r:id="rId8"/>
    <p:sldId id="4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24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 smtClean="0"/>
              <a:t>CS299 lab Project</a:t>
            </a:r>
            <a:br>
              <a:rPr lang="en-US" dirty="0" smtClean="0"/>
            </a:br>
            <a:r>
              <a:rPr lang="en-US" dirty="0" smtClean="0"/>
              <a:t>TA Allocation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5202936" cy="3547872"/>
          </a:xfrm>
        </p:spPr>
        <p:txBody>
          <a:bodyPr/>
          <a:lstStyle/>
          <a:p>
            <a:r>
              <a:rPr lang="en-US" dirty="0" smtClean="0"/>
              <a:t>TA Allocation Portal can be used to assign TAs to different courses. It </a:t>
            </a:r>
            <a:r>
              <a:rPr lang="en-US" dirty="0" smtClean="0"/>
              <a:t>has also the feature of</a:t>
            </a:r>
            <a:r>
              <a:rPr lang="en-US" dirty="0" smtClean="0"/>
              <a:t> editing the previous allocation and reassigning new TAs to new courses.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/>
          <a:p>
            <a:r>
              <a:rPr lang="en-US" dirty="0" smtClean="0"/>
              <a:t>Features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can directly import CSV file of Subjects and TAs.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the allocation has been done, a mail will be sent to each allocated TA with CSV file of their allocation.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can also edit previous allocations.</a:t>
            </a:r>
          </a:p>
          <a:p>
            <a:endParaRPr lang="en-US" dirty="0"/>
          </a:p>
        </p:txBody>
      </p:sp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" b="5955"/>
          <a:stretch>
            <a:fillRect/>
          </a:stretch>
        </p:blipFill>
        <p:spPr>
          <a:xfrm>
            <a:off x="4385734" y="1683554"/>
            <a:ext cx="7166146" cy="37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 stack used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 for the backend of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CSS, JavaScript, JQuery for the frontend of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for the managing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PHPMailer </a:t>
            </a:r>
            <a:r>
              <a:rPr lang="en-US" smtClean="0"/>
              <a:t>(a library</a:t>
            </a:r>
            <a:r>
              <a:rPr lang="en-US" dirty="0" smtClean="0"/>
              <a:t>) for sending mails.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HP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267" y="2819051"/>
            <a:ext cx="2306108" cy="124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PNG, Transparent JS Logo Free Download - Free Transparent PNG 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30" y="2743729"/>
            <a:ext cx="1395942" cy="139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MyAdm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72" y="5052377"/>
            <a:ext cx="2600659" cy="44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PMailer (Projects using Symfony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21" y="451103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 smtClean="0"/>
              <a:t>Let us see the demo of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323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0</TotalTime>
  <Words>128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CS299 lab Project TA Allocation Portal</vt:lpstr>
      <vt:lpstr>Introduction</vt:lpstr>
      <vt:lpstr>Features </vt:lpstr>
      <vt:lpstr>Tech stack used</vt:lpstr>
      <vt:lpstr>Let us see the demo of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2022-05-03T09:12:54Z</dcterms:created>
  <dcterms:modified xsi:type="dcterms:W3CDTF">2022-05-03T10:15:28Z</dcterms:modified>
</cp:coreProperties>
</file>