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8" r:id="rId32"/>
    <p:sldId id="289" r:id="rId33"/>
    <p:sldId id="309" r:id="rId34"/>
    <p:sldId id="290" r:id="rId35"/>
    <p:sldId id="291" r:id="rId36"/>
    <p:sldId id="292" r:id="rId37"/>
    <p:sldId id="293" r:id="rId38"/>
    <p:sldId id="296" r:id="rId39"/>
    <p:sldId id="295" r:id="rId40"/>
    <p:sldId id="298" r:id="rId41"/>
    <p:sldId id="299" r:id="rId42"/>
    <p:sldId id="300" r:id="rId43"/>
    <p:sldId id="301" r:id="rId44"/>
    <p:sldId id="302" r:id="rId45"/>
    <p:sldId id="303" r:id="rId46"/>
    <p:sldId id="304" r:id="rId47"/>
    <p:sldId id="305" r:id="rId48"/>
    <p:sldId id="307" r:id="rId49"/>
    <p:sldId id="308" r:id="rId50"/>
    <p:sldId id="310" r:id="rId51"/>
    <p:sldId id="311" r:id="rId52"/>
    <p:sldId id="312" r:id="rId53"/>
    <p:sldId id="313" r:id="rId54"/>
    <p:sldId id="314"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12-05T20:52:19.439"/>
    </inkml:context>
    <inkml:brush xml:id="br0">
      <inkml:brushProperty name="width" value="0.05292" units="cm"/>
      <inkml:brushProperty name="height" value="0.05292" units="cm"/>
      <inkml:brushProperty name="color" value="#254061"/>
      <inkml:brushProperty name="fitToCurve" value="1"/>
      <inkml:brushProperty name="ignorePressure" value="1"/>
    </inkml:brush>
  </inkml:definitions>
  <inkml:trace contextRef="#ctx0" brushRef="#br0">1180 129 56,'-7'-22'27,"-7"2"-1,-7 5-3,-6 9-4,-14 2-6,-7 10-1,-16 0-5,-9 14 0,-16 3-3,-6 14 1,-8 7-1,-2 15-1,-2 8 1,10 19-1,5 17-1,15 13 0,17 15 0,21 9-1,20 3 0,22 0 0,25-3 0,18-8-1,22-14 1,19-14-1,14-22 1,12-15-1,5-20 1,10-16 0,1-19-1,4-25 2,0-19-2,-5-22 0,-7-21 1,-8-21-1,-12-22 1,-14-19 0,-19-17 0,-16-8 0,-20-6 1,-14 3-1,-21 10 1,-17 14 0,-17 15 0,-14 24-1,-19 19 0,-13 23-1,-19 19 1,-12 17-2,-9 17 0,-10 15-1,-2 20-4,-7 10-13,9 24-23,9 14-2,12 4 2,16 6-1</inkml:trace>
</inkml:ink>
</file>

<file path=ppt/ink/ink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12-05T20:52:16.732"/>
    </inkml:context>
    <inkml:brush xml:id="br0">
      <inkml:brushProperty name="width" value="0.05292" units="cm"/>
      <inkml:brushProperty name="height" value="0.05292" units="cm"/>
      <inkml:brushProperty name="color" value="#4F81BD"/>
      <inkml:brushProperty name="fitToCurve" value="1"/>
      <inkml:brushProperty name="ignorePressure" value="1"/>
    </inkml:brush>
  </inkml:definitions>
  <inkml:trace contextRef="#ctx0" brushRef="#br0">1395 96 21,'-31'-25'29,"0"10"1,-16 2-8,-7-2-7,-3 6 0,-8-3-2,1 9-1,-8-1-3,5 8 0,-6 4-2,3 9-2,-3 7-1,4 15 0,-2 9-1,-1 15-1,-2 14 0,3 13 0,3 8-1,7 7 0,5 6 1,9 5-1,9 4-1,10 1 2,8-1-1,8-3 0,10 1 0,8-4 0,11 1 0,10-6 0,9-7-1,16-4 1,13-13-1,11-6 1,14-13 0,10-8 0,12-12 0,10-11 0,8-13 0,1-14 0,3-11-1,6-14 1,-2-11-1,-3-11 1,-6-13-1,-9-10 0,-8-8 1,-8-10-1,-12-12 0,-15-6 0,-16-16 1,-18-12-1,-17-11 1,-17-4-1,-16-9 0,-18 0 0,-16 6 1,-15 8-1,-11 13 0,-9 15 0,-11 15 0,-12 12 0,-7 16 0,-4 13 0,-5 11 0,-8 13 0,-2 16-1,-4 15-1,1 26-3,-2 16-9,-5 36-27,3 27 0,1 21 0,12 21-1</inkml:trace>
</inkml:ink>
</file>

<file path=ppt/ink/ink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12-05T20:52:18.172"/>
    </inkml:context>
    <inkml:brush xml:id="br0">
      <inkml:brushProperty name="width" value="0.05292" units="cm"/>
      <inkml:brushProperty name="height" value="0.05292" units="cm"/>
      <inkml:brushProperty name="color" value="#4F81BD"/>
      <inkml:brushProperty name="fitToCurve" value="1"/>
      <inkml:brushProperty name="ignorePressure" value="1"/>
    </inkml:brush>
  </inkml:definitions>
  <inkml:trace contextRef="#ctx0" brushRef="#br0">1141 163 19,'2'-26'29,"-15"-8"2,-4 2-11,-7 8-1,-15-1-1,-2 13-2,-19-1-4,0 16-1,-16 3-2,-3 16-3,-12 8 0,1 18-2,-5 14 0,3 18 0,3 16-1,11 16 0,8 12 0,15 10-1,13 9-1,18 4 1,15-2-1,14 0-1,13-8 1,14-2-1,12-9 0,13-6-1,11-11 1,11-8 0,12-11 0,13-11 0,12-23-1,6-16 2,5-25 0,2-17 0,3-21 0,-5-24-3,-4-24 3,-13-19 0,-10-16 0,-14-15 0,-13-8 0,-15-17 1,-20-8-1,-14 0 2,-17-1-1,-12 5-1,-15 10 1,-14 12-1,-15 12 0,-13 19 0,-10 14-1,-16 14 1,-12 10-1,-12 13 0,-9 9-1,-2 9-1,-1 15-4,1 7-10,9 26-27,18 21 0,15 17 1,23 14-1</inkml:trace>
</inkml:ink>
</file>

<file path=ppt/ink/ink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12-05T20:56:37.458"/>
    </inkml:context>
    <inkml:brush xml:id="br0">
      <inkml:brushProperty name="width" value="0.05292" units="cm"/>
      <inkml:brushProperty name="height" value="0.05292" units="cm"/>
      <inkml:brushProperty name="fitToCurve" value="1"/>
      <inkml:brushProperty name="ignorePressure" value="1"/>
    </inkml:brush>
  </inkml:definitions>
  <inkml:trace contextRef="#ctx0" brushRef="#br0">600 481 55,'0'0'38,"0"0"0,8 17 2,4 7-26,-1 3-3,10 12-3,0 4-2,6 9-1,-1 3-3,3-1-1,0-1-2,-3-6-3,2-1-5,-9-18-14,-1-7-17,1-7 0,-3-13 0,0-9 1</inkml:trace>
  <inkml:trace contextRef="#ctx0" brushRef="#br0" timeOffset="201">1021 570 60,'3'-30'40,"0"15"0,-3 15 1,-10 12-23,11 18-4,-7 7-7,2 12-3,-1 10-2,0 10-1,-2 6 0,-1 1-1,-1 2-1,-2-3-1,2-4-4,-8-13-11,6-8-24,3-13 1,1-14-2,7-14 2</inkml:trace>
  <inkml:trace contextRef="#ctx0" brushRef="#br0" timeOffset="433">1286 639 77,'4'-10'40,"-4"10"0,-9 12 2,-3 9-32,6 16-1,-3 6-5,3 10-1,2 9 0,1 2-2,2 2 0,3-1-1,1-8 1,4-6 0,3-9 0,5-7-1,3-12 1,6-9 0,5-8-1,4-7 0,6-3-2,-1-7-3,5 6-11,-8-6-25,-4-1-2,-6 3 2,-9 0-2</inkml:trace>
  <inkml:trace contextRef="#ctx0" brushRef="#br0" timeOffset="743">1201 1056 56,'-3'-25'38,"13"0"0,10-3 1,11-4-27,8 8-5,1 2-13,0 6-30,-4-2 1,-2 9-4,-15-2 2</inkml:trace>
  <inkml:trace contextRef="#ctx0" brushRef="#br0" timeOffset="914">1207 732 71,'-25'2'39,"13"0"-1,12-2 2,29 8-29,7-11-6,16-1-7,17 1-17,5-2-19,1-7 0,4 1-2,-5-7 1</inkml:trace>
  <inkml:trace contextRef="#ctx0" brushRef="#br0" timeOffset="1038">1976 527 81,'5'-16'42,"-13"4"-1,-12 8 1,-4 14-28,-12 1-7,3 15-3,-1 6-3,4 10 0,7 6-1,9 0 0,13 1 0,12-2 0,13-2-1,8-9 1,4-1 0,0-5 0,-4-1 0,-8 0 0,-9-3 1,-13 0-1,-11 0 1,-12-1-2,-6-1 0,-8-6-4,4 3-11,-3-11-25,3-6-1,6-6 1,2-8-2</inkml:trace>
  <inkml:trace contextRef="#ctx0" brushRef="#br0" timeOffset="1379">2347 372 111,'0'0'42,"0"0"1,-22 24-9,8 32-29,-1 18 0,3 18-2,-4 13-1,3 13 0,-1 0-1,1 2 0,-2-5-2,-1-13-2,4-13-5,-4-16-34,8-23-3,6-18 2,4-23-2</inkml:trace>
  <inkml:trace contextRef="#ctx0" brushRef="#br0" timeOffset="1627">2493 924 54,'6'18'37,"-7"0"-1,4 11 1,-2 12-22,-2-2-5,8 9-4,-4 1-2,4 2-1,-3-5 0,2-5 1,-2-10-1,3-7 2,-3-12-1,-4-12 0,10-16 0,-4-9 0,-1-19-1,1-10 0,-3-11-1,-1-5-1,-1-2 1,0 5-1,-2 9 0,1 9 0,-1 19 0,1 14 0,0 16-1,14 14 1,2 9-1,4 5 0,5 7 0,3 5 0,4-1 0,1-1 0,-1-3 0,-1-4 0,-4-7 0,-4-4 0,-4-8 0,-4-9 1,-4-11-2,-2-10 2,-3-10-1,-2-11 1,0-13 0,1-4-1,-1-5 2,2 4-2,2 6-3,-1 8 0,7 16-2,-4 5-7,12 22-24,-4 8-9,4 8 1,5 3 0</inkml:trace>
  <inkml:trace contextRef="#ctx0" brushRef="#br0" timeOffset="2092">3167 855 70,'0'25'39,"-8"2"1,2-2-9,7 13-11,-4-11-8,15 6-5,2-8 0,12-3-3,4-9 1,7-6-1,2-10-1,0-9 0,-3-7 0,-3-9-1,-5-11 0,-7-5 1,-9-6-3,-11-1 0,-11 4 0,-11 7 0,-8 9 0,-5 7 0,-3 14 0,0 8-7,10 13-37,2 6-1,7 3 0,9 1 0</inkml:trace>
  <inkml:trace contextRef="#ctx0" brushRef="#br0" timeOffset="22112">3520 504 20,'-16'-38'21,"1"-5"-9,-1-4 2,-8-2 2,-6-3 1,-11-1-1,-9 9-1,-16 0-2,-7 8-3,-18 2-2,-6 12 0,-16 3-1,-4 13-2,-14 4-1,-6 7-1,-10 5-1,-2 11 0,-9 5-1,-4 4 0,-4 6 0,-1 4 0,1 1 0,4 6 0,9-2 1,6 3 0,11 2 1,11 8-1,7 5 0,8 10 1,11 6-1,10 7-1,10 6 0,13 6 0,15 3-1,16-1 1,19 0-1,20-5 0,23 0 1,19-6 0,17-2-1,18-3 1,18-4-1,20-2 1,19-5-1,14 0 0,17-8 1,14-7-1,15-10 0,11-12 1,5-13-1,0-15 1,0-15-1,-4-15 0,-6-15 1,-8-13-1,-11-9 1,-10-10-1,-12-8 0,-12-4 0,-14-7 0,-14-2 1,-16-3-1,-13 2 1,-20 1 0,-16-2 0,-17 2 0,-13 0 0,-17-2 0,-15-3-1,-16 1 1,-15 1-1,-19 3 0,-18 7-1,-23 8 1,-20 8-1,-16 14-2,-20 11-1,-5 16-7,-12 6-27,10 9-5,16 8 1,20 4 0</inkml:trace>
</inkml:ink>
</file>

<file path=ppt/ink/ink5.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12-05T20:57:02.313"/>
    </inkml:context>
    <inkml:brush xml:id="br0">
      <inkml:brushProperty name="width" value="0.05292" units="cm"/>
      <inkml:brushProperty name="height" value="0.05292" units="cm"/>
      <inkml:brushProperty name="fitToCurve" value="1"/>
      <inkml:brushProperty name="ignorePressure" value="1"/>
    </inkml:brush>
  </inkml:definitions>
  <inkml:trace contextRef="#ctx0" brushRef="#br0">3 1230 52,'-2'-34'31,"3"0"-1,2 7-4,-2-2-6,8 13-4,-5 2-5,12 16-3,-2 7-2,6 12-2,0 6-1,3 4-1,-1 2 0,2 0-1,-2-6-1,-3-8 1,-4-8-1,-1-8 1,-2-10 0,-3-10-1,-3-14 0,-1-7 1,-1-7-1,1-2 1,0 2 0,-1 3 0,-1 5 0,2 10 1,1 17-1,4 12 1,-1 16 0,2 14-1,2 7 0,1 9 0,-1 7-1,-1 6 1,-2 3-1,-1 0 0,-6-3 0,0-4 0,-7-2-3,-1-11 0,5-1-6,-10-18-15,4-5-18,6-10 1,0-10 0,7-12 0</inkml:trace>
  <inkml:trace contextRef="#ctx0" brushRef="#br0" timeOffset="464">563 831 75,'0'0'39,"0"0"0,-4 18 1,7 8-32,-1 3-2,9 14-1,-3 3-1,5 7-1,1 0 0,0 2-2,2-4 1,2-8-1,4-9 0,3-10 0,4-10 0,4-11-1,3-11 0,3-10-1,-1-5-2,-4-10-5,5 3-16,-8-7-18,-11 3 2,-7 5-2,-10 4 2</inkml:trace>
  <inkml:trace contextRef="#ctx0" brushRef="#br0" timeOffset="743">615 1178 49,'-23'-1'36,"23"1"0,4-26 0,13-4-23,19 0-5,3-7-5,4-4-9,3-3-25,-1 8-3,-14 0-3,-2 12 1</inkml:trace>
  <inkml:trace contextRef="#ctx0" brushRef="#br0" timeOffset="898">626 832 45,'-49'-4'34,"15"3"0,7-8-1,18-10-20,21 3-5,13-11-2,15-2-4,13-5-2,8-4 0,9-2 0,1-2 0,-2 1 0,-6 2 1,-11 4 1,-10 7 2,-16 3 0,-8 12 1,-18 13 0,-13 8 1,-8 9 0,-2 15-2,-6 3 0,4 9-3,4 1 1,7 3-1,10-2-1,12-2 1,8-1-1,9-5 0,6-4-1,2-3 2,-1-2-2,-2-1 2,-7-2-2,-12 0 2,-6 1-1,-12 1 0,-6-1 0,-12-2-1,-2 0-3,-5-9-8,6-5-28,0-5 0,2-14 1,5-8-1</inkml:trace>
  <inkml:trace contextRef="#ctx0" brushRef="#br0" timeOffset="1332">1190 226 86,'19'-15'40,"-4"16"0,-3 12 2,-15 16-35,15 19-2,-1 10 1,3 17-3,0 6-1,2 7-2,2 0-2,1-8-4,8 0-19,-3-19-17,-5-16 1,2-14-1,-1-16 2</inkml:trace>
  <inkml:trace contextRef="#ctx0" brushRef="#br0" timeOffset="1518">1510 539 70,'-6'-35'38,"5"24"0,1 11 0,1 33-28,12 4-4,1 7-2,6 9-1,1-1-2,4-2 0,-4-7-1,3-7 1,-4-11-1,-5-8 1,-15-17 0,11 1 2,-14-19-1,-4-10 1,-7-14 0,-6-10 0,-6-12 0,3 2 0,-1-2 0,5 8-1,1 8-1,5 13 1,11 19-1,2 16-1,23 14 1,1 8 0,7 6-1,5 5 0,5 2 0,4-2 1,-2-7-2,0-2 2,-3-4-2,-7-5 1,-5-6 1,-5-5-1,-8-7 1,-2-6-1,-10-8 1,-5-11-1,-8-12 1,-2-4-1,-2-7 0,-2-8-1,3 3-2,1 0-3,13 10-11,0 1-25,14 7-2,10 6 1,8 6 0</inkml:trace>
  <inkml:trace contextRef="#ctx0" brushRef="#br0" timeOffset="1967">2147 49 69,'4'16'41,"-5"13"-1,-5 8 1,-7 3-24,13 11-7,0-1-4,10 1-3,5-9 0,10-7-2,5-18 0,7-8 0,1-14 0,-2-8 1,-3-15 0,-5-9 1,-12-14-1,-6-5 0,-17-2 1,-9 0-1,-12 7 0,-7 11-1,-9 17-2,-5 16-6,-3 29-36,-2 23-2,-3 27 1,-3 27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21521-0BB8-4B40-BCF4-BB12030E774C}" type="datetimeFigureOut">
              <a:rPr lang="en-US" smtClean="0"/>
              <a:t>27-Nov-19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EFEAE4-0BAA-4E88-A0B7-DB484234C046}" type="slidenum">
              <a:rPr lang="en-US" smtClean="0"/>
              <a:t>‹#›</a:t>
            </a:fld>
            <a:endParaRPr lang="en-US"/>
          </a:p>
        </p:txBody>
      </p:sp>
    </p:spTree>
    <p:extLst>
      <p:ext uri="{BB962C8B-B14F-4D97-AF65-F5344CB8AC3E}">
        <p14:creationId xmlns:p14="http://schemas.microsoft.com/office/powerpoint/2010/main" val="404902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600">
                <a:solidFill>
                  <a:schemeClr val="bg1"/>
                </a:solidFill>
                <a:latin typeface="Arial" charset="0"/>
              </a:defRPr>
            </a:lvl1pPr>
            <a:lvl2pPr marL="702756" indent="-270291" defTabSz="914485" eaLnBrk="0" hangingPunct="0">
              <a:defRPr sz="2600">
                <a:solidFill>
                  <a:schemeClr val="bg1"/>
                </a:solidFill>
                <a:latin typeface="Arial" charset="0"/>
              </a:defRPr>
            </a:lvl2pPr>
            <a:lvl3pPr marL="1081164" indent="-216233" defTabSz="914485" eaLnBrk="0" hangingPunct="0">
              <a:defRPr sz="2600">
                <a:solidFill>
                  <a:schemeClr val="bg1"/>
                </a:solidFill>
                <a:latin typeface="Arial" charset="0"/>
              </a:defRPr>
            </a:lvl3pPr>
            <a:lvl4pPr marL="1513629" indent="-216233" defTabSz="914485" eaLnBrk="0" hangingPunct="0">
              <a:defRPr sz="2600">
                <a:solidFill>
                  <a:schemeClr val="bg1"/>
                </a:solidFill>
                <a:latin typeface="Arial" charset="0"/>
              </a:defRPr>
            </a:lvl4pPr>
            <a:lvl5pPr marL="1946095" indent="-216233" defTabSz="914485" eaLnBrk="0" hangingPunct="0">
              <a:defRPr sz="2600">
                <a:solidFill>
                  <a:schemeClr val="bg1"/>
                </a:solidFill>
                <a:latin typeface="Arial" charset="0"/>
              </a:defRPr>
            </a:lvl5pPr>
            <a:lvl6pPr marL="2378560" indent="-216233" defTabSz="914485" eaLnBrk="0" fontAlgn="base" hangingPunct="0">
              <a:spcBef>
                <a:spcPct val="0"/>
              </a:spcBef>
              <a:spcAft>
                <a:spcPct val="0"/>
              </a:spcAft>
              <a:defRPr sz="2600">
                <a:solidFill>
                  <a:schemeClr val="bg1"/>
                </a:solidFill>
                <a:latin typeface="Arial" charset="0"/>
              </a:defRPr>
            </a:lvl6pPr>
            <a:lvl7pPr marL="2811026" indent="-216233" defTabSz="914485" eaLnBrk="0" fontAlgn="base" hangingPunct="0">
              <a:spcBef>
                <a:spcPct val="0"/>
              </a:spcBef>
              <a:spcAft>
                <a:spcPct val="0"/>
              </a:spcAft>
              <a:defRPr sz="2600">
                <a:solidFill>
                  <a:schemeClr val="bg1"/>
                </a:solidFill>
                <a:latin typeface="Arial" charset="0"/>
              </a:defRPr>
            </a:lvl7pPr>
            <a:lvl8pPr marL="3243491" indent="-216233" defTabSz="914485" eaLnBrk="0" fontAlgn="base" hangingPunct="0">
              <a:spcBef>
                <a:spcPct val="0"/>
              </a:spcBef>
              <a:spcAft>
                <a:spcPct val="0"/>
              </a:spcAft>
              <a:defRPr sz="2600">
                <a:solidFill>
                  <a:schemeClr val="bg1"/>
                </a:solidFill>
                <a:latin typeface="Arial" charset="0"/>
              </a:defRPr>
            </a:lvl8pPr>
            <a:lvl9pPr marL="3675957" indent="-216233" defTabSz="914485" eaLnBrk="0" fontAlgn="base" hangingPunct="0">
              <a:spcBef>
                <a:spcPct val="0"/>
              </a:spcBef>
              <a:spcAft>
                <a:spcPct val="0"/>
              </a:spcAft>
              <a:defRPr sz="2600">
                <a:solidFill>
                  <a:schemeClr val="bg1"/>
                </a:solidFill>
                <a:latin typeface="Arial" charset="0"/>
              </a:defRPr>
            </a:lvl9pPr>
          </a:lstStyle>
          <a:p>
            <a:pPr eaLnBrk="1" hangingPunct="1"/>
            <a:fld id="{0C7BCEEA-C13C-4A8E-9B1C-BE6D40DF3DE2}" type="slidenum">
              <a:rPr lang="en-US" sz="1200">
                <a:solidFill>
                  <a:schemeClr val="tx1"/>
                </a:solidFill>
                <a:latin typeface="Times New Roman" pitchFamily="18" charset="0"/>
              </a:rPr>
              <a:pPr eaLnBrk="1" hangingPunct="1"/>
              <a:t>39</a:t>
            </a:fld>
            <a:endParaRPr lang="en-US" sz="1200">
              <a:solidFill>
                <a:schemeClr val="tx1"/>
              </a:solidFill>
              <a:latin typeface="Times New Roman" pitchFamily="18" charset="0"/>
            </a:endParaRPr>
          </a:p>
        </p:txBody>
      </p:sp>
      <p:sp>
        <p:nvSpPr>
          <p:cNvPr id="6656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600">
                <a:solidFill>
                  <a:schemeClr val="bg1"/>
                </a:solidFill>
                <a:latin typeface="Arial" charset="0"/>
              </a:defRPr>
            </a:lvl1pPr>
            <a:lvl2pPr marL="702756" indent="-270291" defTabSz="914485" eaLnBrk="0" hangingPunct="0">
              <a:defRPr sz="2600">
                <a:solidFill>
                  <a:schemeClr val="bg1"/>
                </a:solidFill>
                <a:latin typeface="Arial" charset="0"/>
              </a:defRPr>
            </a:lvl2pPr>
            <a:lvl3pPr marL="1081164" indent="-216233" defTabSz="914485" eaLnBrk="0" hangingPunct="0">
              <a:defRPr sz="2600">
                <a:solidFill>
                  <a:schemeClr val="bg1"/>
                </a:solidFill>
                <a:latin typeface="Arial" charset="0"/>
              </a:defRPr>
            </a:lvl3pPr>
            <a:lvl4pPr marL="1513629" indent="-216233" defTabSz="914485" eaLnBrk="0" hangingPunct="0">
              <a:defRPr sz="2600">
                <a:solidFill>
                  <a:schemeClr val="bg1"/>
                </a:solidFill>
                <a:latin typeface="Arial" charset="0"/>
              </a:defRPr>
            </a:lvl4pPr>
            <a:lvl5pPr marL="1946095" indent="-216233" defTabSz="914485" eaLnBrk="0" hangingPunct="0">
              <a:defRPr sz="2600">
                <a:solidFill>
                  <a:schemeClr val="bg1"/>
                </a:solidFill>
                <a:latin typeface="Arial" charset="0"/>
              </a:defRPr>
            </a:lvl5pPr>
            <a:lvl6pPr marL="2378560" indent="-216233" defTabSz="914485" eaLnBrk="0" fontAlgn="base" hangingPunct="0">
              <a:spcBef>
                <a:spcPct val="0"/>
              </a:spcBef>
              <a:spcAft>
                <a:spcPct val="0"/>
              </a:spcAft>
              <a:defRPr sz="2600">
                <a:solidFill>
                  <a:schemeClr val="bg1"/>
                </a:solidFill>
                <a:latin typeface="Arial" charset="0"/>
              </a:defRPr>
            </a:lvl6pPr>
            <a:lvl7pPr marL="2811026" indent="-216233" defTabSz="914485" eaLnBrk="0" fontAlgn="base" hangingPunct="0">
              <a:spcBef>
                <a:spcPct val="0"/>
              </a:spcBef>
              <a:spcAft>
                <a:spcPct val="0"/>
              </a:spcAft>
              <a:defRPr sz="2600">
                <a:solidFill>
                  <a:schemeClr val="bg1"/>
                </a:solidFill>
                <a:latin typeface="Arial" charset="0"/>
              </a:defRPr>
            </a:lvl7pPr>
            <a:lvl8pPr marL="3243491" indent="-216233" defTabSz="914485" eaLnBrk="0" fontAlgn="base" hangingPunct="0">
              <a:spcBef>
                <a:spcPct val="0"/>
              </a:spcBef>
              <a:spcAft>
                <a:spcPct val="0"/>
              </a:spcAft>
              <a:defRPr sz="2600">
                <a:solidFill>
                  <a:schemeClr val="bg1"/>
                </a:solidFill>
                <a:latin typeface="Arial" charset="0"/>
              </a:defRPr>
            </a:lvl8pPr>
            <a:lvl9pPr marL="3675957" indent="-216233" defTabSz="914485" eaLnBrk="0" fontAlgn="base" hangingPunct="0">
              <a:spcBef>
                <a:spcPct val="0"/>
              </a:spcBef>
              <a:spcAft>
                <a:spcPct val="0"/>
              </a:spcAft>
              <a:defRPr sz="2600">
                <a:solidFill>
                  <a:schemeClr val="bg1"/>
                </a:solidFill>
                <a:latin typeface="Arial" charset="0"/>
              </a:defRPr>
            </a:lvl9pPr>
          </a:lstStyle>
          <a:p>
            <a:pPr eaLnBrk="1" hangingPunct="1"/>
            <a:endParaRPr lang="en-US" sz="1200">
              <a:solidFill>
                <a:schemeClr val="tx1"/>
              </a:solidFill>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600">
                <a:solidFill>
                  <a:schemeClr val="bg1"/>
                </a:solidFill>
                <a:latin typeface="Arial" charset="0"/>
              </a:defRPr>
            </a:lvl1pPr>
            <a:lvl2pPr marL="702756" indent="-270291" defTabSz="914485" eaLnBrk="0" hangingPunct="0">
              <a:defRPr sz="2600">
                <a:solidFill>
                  <a:schemeClr val="bg1"/>
                </a:solidFill>
                <a:latin typeface="Arial" charset="0"/>
              </a:defRPr>
            </a:lvl2pPr>
            <a:lvl3pPr marL="1081164" indent="-216233" defTabSz="914485" eaLnBrk="0" hangingPunct="0">
              <a:defRPr sz="2600">
                <a:solidFill>
                  <a:schemeClr val="bg1"/>
                </a:solidFill>
                <a:latin typeface="Arial" charset="0"/>
              </a:defRPr>
            </a:lvl3pPr>
            <a:lvl4pPr marL="1513629" indent="-216233" defTabSz="914485" eaLnBrk="0" hangingPunct="0">
              <a:defRPr sz="2600">
                <a:solidFill>
                  <a:schemeClr val="bg1"/>
                </a:solidFill>
                <a:latin typeface="Arial" charset="0"/>
              </a:defRPr>
            </a:lvl4pPr>
            <a:lvl5pPr marL="1946095" indent="-216233" defTabSz="914485" eaLnBrk="0" hangingPunct="0">
              <a:defRPr sz="2600">
                <a:solidFill>
                  <a:schemeClr val="bg1"/>
                </a:solidFill>
                <a:latin typeface="Arial" charset="0"/>
              </a:defRPr>
            </a:lvl5pPr>
            <a:lvl6pPr marL="2378560" indent="-216233" defTabSz="914485" eaLnBrk="0" fontAlgn="base" hangingPunct="0">
              <a:spcBef>
                <a:spcPct val="0"/>
              </a:spcBef>
              <a:spcAft>
                <a:spcPct val="0"/>
              </a:spcAft>
              <a:defRPr sz="2600">
                <a:solidFill>
                  <a:schemeClr val="bg1"/>
                </a:solidFill>
                <a:latin typeface="Arial" charset="0"/>
              </a:defRPr>
            </a:lvl6pPr>
            <a:lvl7pPr marL="2811026" indent="-216233" defTabSz="914485" eaLnBrk="0" fontAlgn="base" hangingPunct="0">
              <a:spcBef>
                <a:spcPct val="0"/>
              </a:spcBef>
              <a:spcAft>
                <a:spcPct val="0"/>
              </a:spcAft>
              <a:defRPr sz="2600">
                <a:solidFill>
                  <a:schemeClr val="bg1"/>
                </a:solidFill>
                <a:latin typeface="Arial" charset="0"/>
              </a:defRPr>
            </a:lvl7pPr>
            <a:lvl8pPr marL="3243491" indent="-216233" defTabSz="914485" eaLnBrk="0" fontAlgn="base" hangingPunct="0">
              <a:spcBef>
                <a:spcPct val="0"/>
              </a:spcBef>
              <a:spcAft>
                <a:spcPct val="0"/>
              </a:spcAft>
              <a:defRPr sz="2600">
                <a:solidFill>
                  <a:schemeClr val="bg1"/>
                </a:solidFill>
                <a:latin typeface="Arial" charset="0"/>
              </a:defRPr>
            </a:lvl8pPr>
            <a:lvl9pPr marL="3675957" indent="-216233" defTabSz="914485" eaLnBrk="0" fontAlgn="base" hangingPunct="0">
              <a:spcBef>
                <a:spcPct val="0"/>
              </a:spcBef>
              <a:spcAft>
                <a:spcPct val="0"/>
              </a:spcAft>
              <a:defRPr sz="2600">
                <a:solidFill>
                  <a:schemeClr val="bg1"/>
                </a:solidFill>
                <a:latin typeface="Arial" charset="0"/>
              </a:defRPr>
            </a:lvl9pPr>
          </a:lstStyle>
          <a:p>
            <a:pPr eaLnBrk="1" hangingPunct="1"/>
            <a:fld id="{C4F45688-92D9-4B42-8E04-D6D41157DCA3}" type="slidenum">
              <a:rPr lang="en-US" sz="1200">
                <a:solidFill>
                  <a:schemeClr val="tx1"/>
                </a:solidFill>
                <a:latin typeface="Times New Roman" pitchFamily="18" charset="0"/>
              </a:rPr>
              <a:pPr eaLnBrk="1" hangingPunct="1"/>
              <a:t>41</a:t>
            </a:fld>
            <a:endParaRPr lang="en-US" sz="1200">
              <a:solidFill>
                <a:schemeClr val="tx1"/>
              </a:solidFill>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600">
                <a:solidFill>
                  <a:schemeClr val="bg1"/>
                </a:solidFill>
                <a:latin typeface="Arial" charset="0"/>
              </a:defRPr>
            </a:lvl1pPr>
            <a:lvl2pPr marL="702756" indent="-270291" defTabSz="914485" eaLnBrk="0" hangingPunct="0">
              <a:defRPr sz="2600">
                <a:solidFill>
                  <a:schemeClr val="bg1"/>
                </a:solidFill>
                <a:latin typeface="Arial" charset="0"/>
              </a:defRPr>
            </a:lvl2pPr>
            <a:lvl3pPr marL="1081164" indent="-216233" defTabSz="914485" eaLnBrk="0" hangingPunct="0">
              <a:defRPr sz="2600">
                <a:solidFill>
                  <a:schemeClr val="bg1"/>
                </a:solidFill>
                <a:latin typeface="Arial" charset="0"/>
              </a:defRPr>
            </a:lvl3pPr>
            <a:lvl4pPr marL="1513629" indent="-216233" defTabSz="914485" eaLnBrk="0" hangingPunct="0">
              <a:defRPr sz="2600">
                <a:solidFill>
                  <a:schemeClr val="bg1"/>
                </a:solidFill>
                <a:latin typeface="Arial" charset="0"/>
              </a:defRPr>
            </a:lvl4pPr>
            <a:lvl5pPr marL="1946095" indent="-216233" defTabSz="914485" eaLnBrk="0" hangingPunct="0">
              <a:defRPr sz="2600">
                <a:solidFill>
                  <a:schemeClr val="bg1"/>
                </a:solidFill>
                <a:latin typeface="Arial" charset="0"/>
              </a:defRPr>
            </a:lvl5pPr>
            <a:lvl6pPr marL="2378560" indent="-216233" defTabSz="914485" eaLnBrk="0" fontAlgn="base" hangingPunct="0">
              <a:spcBef>
                <a:spcPct val="0"/>
              </a:spcBef>
              <a:spcAft>
                <a:spcPct val="0"/>
              </a:spcAft>
              <a:defRPr sz="2600">
                <a:solidFill>
                  <a:schemeClr val="bg1"/>
                </a:solidFill>
                <a:latin typeface="Arial" charset="0"/>
              </a:defRPr>
            </a:lvl6pPr>
            <a:lvl7pPr marL="2811026" indent="-216233" defTabSz="914485" eaLnBrk="0" fontAlgn="base" hangingPunct="0">
              <a:spcBef>
                <a:spcPct val="0"/>
              </a:spcBef>
              <a:spcAft>
                <a:spcPct val="0"/>
              </a:spcAft>
              <a:defRPr sz="2600">
                <a:solidFill>
                  <a:schemeClr val="bg1"/>
                </a:solidFill>
                <a:latin typeface="Arial" charset="0"/>
              </a:defRPr>
            </a:lvl7pPr>
            <a:lvl8pPr marL="3243491" indent="-216233" defTabSz="914485" eaLnBrk="0" fontAlgn="base" hangingPunct="0">
              <a:spcBef>
                <a:spcPct val="0"/>
              </a:spcBef>
              <a:spcAft>
                <a:spcPct val="0"/>
              </a:spcAft>
              <a:defRPr sz="2600">
                <a:solidFill>
                  <a:schemeClr val="bg1"/>
                </a:solidFill>
                <a:latin typeface="Arial" charset="0"/>
              </a:defRPr>
            </a:lvl8pPr>
            <a:lvl9pPr marL="3675957" indent="-216233" defTabSz="914485" eaLnBrk="0" fontAlgn="base" hangingPunct="0">
              <a:spcBef>
                <a:spcPct val="0"/>
              </a:spcBef>
              <a:spcAft>
                <a:spcPct val="0"/>
              </a:spcAft>
              <a:defRPr sz="2600">
                <a:solidFill>
                  <a:schemeClr val="bg1"/>
                </a:solidFill>
                <a:latin typeface="Arial" charset="0"/>
              </a:defRPr>
            </a:lvl9pPr>
          </a:lstStyle>
          <a:p>
            <a:pPr eaLnBrk="1" hangingPunct="1"/>
            <a:fld id="{F05403C7-8DBF-49BB-9CE2-651CDC338C1D}" type="slidenum">
              <a:rPr lang="en-US" sz="1200">
                <a:solidFill>
                  <a:schemeClr val="tx1"/>
                </a:solidFill>
                <a:latin typeface="Times New Roman" pitchFamily="18" charset="0"/>
              </a:rPr>
              <a:pPr eaLnBrk="1" hangingPunct="1"/>
              <a:t>42</a:t>
            </a:fld>
            <a:endParaRPr lang="en-US" sz="1200">
              <a:solidFill>
                <a:schemeClr val="tx1"/>
              </a:solidFill>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600">
                <a:solidFill>
                  <a:schemeClr val="bg1"/>
                </a:solidFill>
                <a:latin typeface="Arial" charset="0"/>
              </a:defRPr>
            </a:lvl1pPr>
            <a:lvl2pPr marL="702756" indent="-270291" defTabSz="914485" eaLnBrk="0" hangingPunct="0">
              <a:defRPr sz="2600">
                <a:solidFill>
                  <a:schemeClr val="bg1"/>
                </a:solidFill>
                <a:latin typeface="Arial" charset="0"/>
              </a:defRPr>
            </a:lvl2pPr>
            <a:lvl3pPr marL="1081164" indent="-216233" defTabSz="914485" eaLnBrk="0" hangingPunct="0">
              <a:defRPr sz="2600">
                <a:solidFill>
                  <a:schemeClr val="bg1"/>
                </a:solidFill>
                <a:latin typeface="Arial" charset="0"/>
              </a:defRPr>
            </a:lvl3pPr>
            <a:lvl4pPr marL="1513629" indent="-216233" defTabSz="914485" eaLnBrk="0" hangingPunct="0">
              <a:defRPr sz="2600">
                <a:solidFill>
                  <a:schemeClr val="bg1"/>
                </a:solidFill>
                <a:latin typeface="Arial" charset="0"/>
              </a:defRPr>
            </a:lvl4pPr>
            <a:lvl5pPr marL="1946095" indent="-216233" defTabSz="914485" eaLnBrk="0" hangingPunct="0">
              <a:defRPr sz="2600">
                <a:solidFill>
                  <a:schemeClr val="bg1"/>
                </a:solidFill>
                <a:latin typeface="Arial" charset="0"/>
              </a:defRPr>
            </a:lvl5pPr>
            <a:lvl6pPr marL="2378560" indent="-216233" defTabSz="914485" eaLnBrk="0" fontAlgn="base" hangingPunct="0">
              <a:spcBef>
                <a:spcPct val="0"/>
              </a:spcBef>
              <a:spcAft>
                <a:spcPct val="0"/>
              </a:spcAft>
              <a:defRPr sz="2600">
                <a:solidFill>
                  <a:schemeClr val="bg1"/>
                </a:solidFill>
                <a:latin typeface="Arial" charset="0"/>
              </a:defRPr>
            </a:lvl6pPr>
            <a:lvl7pPr marL="2811026" indent="-216233" defTabSz="914485" eaLnBrk="0" fontAlgn="base" hangingPunct="0">
              <a:spcBef>
                <a:spcPct val="0"/>
              </a:spcBef>
              <a:spcAft>
                <a:spcPct val="0"/>
              </a:spcAft>
              <a:defRPr sz="2600">
                <a:solidFill>
                  <a:schemeClr val="bg1"/>
                </a:solidFill>
                <a:latin typeface="Arial" charset="0"/>
              </a:defRPr>
            </a:lvl7pPr>
            <a:lvl8pPr marL="3243491" indent="-216233" defTabSz="914485" eaLnBrk="0" fontAlgn="base" hangingPunct="0">
              <a:spcBef>
                <a:spcPct val="0"/>
              </a:spcBef>
              <a:spcAft>
                <a:spcPct val="0"/>
              </a:spcAft>
              <a:defRPr sz="2600">
                <a:solidFill>
                  <a:schemeClr val="bg1"/>
                </a:solidFill>
                <a:latin typeface="Arial" charset="0"/>
              </a:defRPr>
            </a:lvl8pPr>
            <a:lvl9pPr marL="3675957" indent="-216233" defTabSz="914485" eaLnBrk="0" fontAlgn="base" hangingPunct="0">
              <a:spcBef>
                <a:spcPct val="0"/>
              </a:spcBef>
              <a:spcAft>
                <a:spcPct val="0"/>
              </a:spcAft>
              <a:defRPr sz="2600">
                <a:solidFill>
                  <a:schemeClr val="bg1"/>
                </a:solidFill>
                <a:latin typeface="Arial" charset="0"/>
              </a:defRPr>
            </a:lvl9pPr>
          </a:lstStyle>
          <a:p>
            <a:pPr eaLnBrk="1" hangingPunct="1"/>
            <a:fld id="{0CA44982-DF84-4ECF-A327-9A3E6DC31F3D}" type="slidenum">
              <a:rPr lang="en-US" sz="1200">
                <a:solidFill>
                  <a:schemeClr val="tx1"/>
                </a:solidFill>
                <a:latin typeface="Times New Roman" pitchFamily="18" charset="0"/>
              </a:rPr>
              <a:pPr eaLnBrk="1" hangingPunct="1"/>
              <a:t>43</a:t>
            </a:fld>
            <a:endParaRPr lang="en-US" sz="1200">
              <a:solidFill>
                <a:schemeClr val="tx1"/>
              </a:solidFill>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600">
                <a:solidFill>
                  <a:schemeClr val="bg1"/>
                </a:solidFill>
                <a:latin typeface="Arial" charset="0"/>
              </a:defRPr>
            </a:lvl1pPr>
            <a:lvl2pPr marL="702756" indent="-270291" defTabSz="914485" eaLnBrk="0" hangingPunct="0">
              <a:defRPr sz="2600">
                <a:solidFill>
                  <a:schemeClr val="bg1"/>
                </a:solidFill>
                <a:latin typeface="Arial" charset="0"/>
              </a:defRPr>
            </a:lvl2pPr>
            <a:lvl3pPr marL="1081164" indent="-216233" defTabSz="914485" eaLnBrk="0" hangingPunct="0">
              <a:defRPr sz="2600">
                <a:solidFill>
                  <a:schemeClr val="bg1"/>
                </a:solidFill>
                <a:latin typeface="Arial" charset="0"/>
              </a:defRPr>
            </a:lvl3pPr>
            <a:lvl4pPr marL="1513629" indent="-216233" defTabSz="914485" eaLnBrk="0" hangingPunct="0">
              <a:defRPr sz="2600">
                <a:solidFill>
                  <a:schemeClr val="bg1"/>
                </a:solidFill>
                <a:latin typeface="Arial" charset="0"/>
              </a:defRPr>
            </a:lvl4pPr>
            <a:lvl5pPr marL="1946095" indent="-216233" defTabSz="914485" eaLnBrk="0" hangingPunct="0">
              <a:defRPr sz="2600">
                <a:solidFill>
                  <a:schemeClr val="bg1"/>
                </a:solidFill>
                <a:latin typeface="Arial" charset="0"/>
              </a:defRPr>
            </a:lvl5pPr>
            <a:lvl6pPr marL="2378560" indent="-216233" defTabSz="914485" eaLnBrk="0" fontAlgn="base" hangingPunct="0">
              <a:spcBef>
                <a:spcPct val="0"/>
              </a:spcBef>
              <a:spcAft>
                <a:spcPct val="0"/>
              </a:spcAft>
              <a:defRPr sz="2600">
                <a:solidFill>
                  <a:schemeClr val="bg1"/>
                </a:solidFill>
                <a:latin typeface="Arial" charset="0"/>
              </a:defRPr>
            </a:lvl6pPr>
            <a:lvl7pPr marL="2811026" indent="-216233" defTabSz="914485" eaLnBrk="0" fontAlgn="base" hangingPunct="0">
              <a:spcBef>
                <a:spcPct val="0"/>
              </a:spcBef>
              <a:spcAft>
                <a:spcPct val="0"/>
              </a:spcAft>
              <a:defRPr sz="2600">
                <a:solidFill>
                  <a:schemeClr val="bg1"/>
                </a:solidFill>
                <a:latin typeface="Arial" charset="0"/>
              </a:defRPr>
            </a:lvl7pPr>
            <a:lvl8pPr marL="3243491" indent="-216233" defTabSz="914485" eaLnBrk="0" fontAlgn="base" hangingPunct="0">
              <a:spcBef>
                <a:spcPct val="0"/>
              </a:spcBef>
              <a:spcAft>
                <a:spcPct val="0"/>
              </a:spcAft>
              <a:defRPr sz="2600">
                <a:solidFill>
                  <a:schemeClr val="bg1"/>
                </a:solidFill>
                <a:latin typeface="Arial" charset="0"/>
              </a:defRPr>
            </a:lvl8pPr>
            <a:lvl9pPr marL="3675957" indent="-216233" defTabSz="914485" eaLnBrk="0" fontAlgn="base" hangingPunct="0">
              <a:spcBef>
                <a:spcPct val="0"/>
              </a:spcBef>
              <a:spcAft>
                <a:spcPct val="0"/>
              </a:spcAft>
              <a:defRPr sz="2600">
                <a:solidFill>
                  <a:schemeClr val="bg1"/>
                </a:solidFill>
                <a:latin typeface="Arial" charset="0"/>
              </a:defRPr>
            </a:lvl9pPr>
          </a:lstStyle>
          <a:p>
            <a:pPr eaLnBrk="1" hangingPunct="1"/>
            <a:fld id="{AD21A1C0-6A7D-4B54-A44D-54D270491854}" type="slidenum">
              <a:rPr lang="en-US" sz="1200">
                <a:solidFill>
                  <a:schemeClr val="tx1"/>
                </a:solidFill>
                <a:latin typeface="Times New Roman" pitchFamily="18" charset="0"/>
              </a:rPr>
              <a:pPr eaLnBrk="1" hangingPunct="1"/>
              <a:t>44</a:t>
            </a:fld>
            <a:endParaRPr lang="en-US" sz="1200">
              <a:solidFill>
                <a:schemeClr val="tx1"/>
              </a:solidFill>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600">
                <a:solidFill>
                  <a:schemeClr val="bg1"/>
                </a:solidFill>
                <a:latin typeface="Arial" charset="0"/>
              </a:defRPr>
            </a:lvl1pPr>
            <a:lvl2pPr marL="702756" indent="-270291" defTabSz="914485" eaLnBrk="0" hangingPunct="0">
              <a:defRPr sz="2600">
                <a:solidFill>
                  <a:schemeClr val="bg1"/>
                </a:solidFill>
                <a:latin typeface="Arial" charset="0"/>
              </a:defRPr>
            </a:lvl2pPr>
            <a:lvl3pPr marL="1081164" indent="-216233" defTabSz="914485" eaLnBrk="0" hangingPunct="0">
              <a:defRPr sz="2600">
                <a:solidFill>
                  <a:schemeClr val="bg1"/>
                </a:solidFill>
                <a:latin typeface="Arial" charset="0"/>
              </a:defRPr>
            </a:lvl3pPr>
            <a:lvl4pPr marL="1513629" indent="-216233" defTabSz="914485" eaLnBrk="0" hangingPunct="0">
              <a:defRPr sz="2600">
                <a:solidFill>
                  <a:schemeClr val="bg1"/>
                </a:solidFill>
                <a:latin typeface="Arial" charset="0"/>
              </a:defRPr>
            </a:lvl4pPr>
            <a:lvl5pPr marL="1946095" indent="-216233" defTabSz="914485" eaLnBrk="0" hangingPunct="0">
              <a:defRPr sz="2600">
                <a:solidFill>
                  <a:schemeClr val="bg1"/>
                </a:solidFill>
                <a:latin typeface="Arial" charset="0"/>
              </a:defRPr>
            </a:lvl5pPr>
            <a:lvl6pPr marL="2378560" indent="-216233" defTabSz="914485" eaLnBrk="0" fontAlgn="base" hangingPunct="0">
              <a:spcBef>
                <a:spcPct val="0"/>
              </a:spcBef>
              <a:spcAft>
                <a:spcPct val="0"/>
              </a:spcAft>
              <a:defRPr sz="2600">
                <a:solidFill>
                  <a:schemeClr val="bg1"/>
                </a:solidFill>
                <a:latin typeface="Arial" charset="0"/>
              </a:defRPr>
            </a:lvl6pPr>
            <a:lvl7pPr marL="2811026" indent="-216233" defTabSz="914485" eaLnBrk="0" fontAlgn="base" hangingPunct="0">
              <a:spcBef>
                <a:spcPct val="0"/>
              </a:spcBef>
              <a:spcAft>
                <a:spcPct val="0"/>
              </a:spcAft>
              <a:defRPr sz="2600">
                <a:solidFill>
                  <a:schemeClr val="bg1"/>
                </a:solidFill>
                <a:latin typeface="Arial" charset="0"/>
              </a:defRPr>
            </a:lvl7pPr>
            <a:lvl8pPr marL="3243491" indent="-216233" defTabSz="914485" eaLnBrk="0" fontAlgn="base" hangingPunct="0">
              <a:spcBef>
                <a:spcPct val="0"/>
              </a:spcBef>
              <a:spcAft>
                <a:spcPct val="0"/>
              </a:spcAft>
              <a:defRPr sz="2600">
                <a:solidFill>
                  <a:schemeClr val="bg1"/>
                </a:solidFill>
                <a:latin typeface="Arial" charset="0"/>
              </a:defRPr>
            </a:lvl8pPr>
            <a:lvl9pPr marL="3675957" indent="-216233" defTabSz="914485" eaLnBrk="0" fontAlgn="base" hangingPunct="0">
              <a:spcBef>
                <a:spcPct val="0"/>
              </a:spcBef>
              <a:spcAft>
                <a:spcPct val="0"/>
              </a:spcAft>
              <a:defRPr sz="2600">
                <a:solidFill>
                  <a:schemeClr val="bg1"/>
                </a:solidFill>
                <a:latin typeface="Arial" charset="0"/>
              </a:defRPr>
            </a:lvl9pPr>
          </a:lstStyle>
          <a:p>
            <a:pPr eaLnBrk="1" hangingPunct="1"/>
            <a:fld id="{3447EA72-DEF1-40F5-A3B6-C29A483ABDDA}" type="slidenum">
              <a:rPr lang="en-US" sz="1200">
                <a:solidFill>
                  <a:schemeClr val="tx1"/>
                </a:solidFill>
                <a:latin typeface="Times New Roman" pitchFamily="18" charset="0"/>
              </a:rPr>
              <a:pPr eaLnBrk="1" hangingPunct="1"/>
              <a:t>45</a:t>
            </a:fld>
            <a:endParaRPr lang="en-US" sz="1200">
              <a:solidFill>
                <a:schemeClr val="tx1"/>
              </a:solidFill>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600">
                <a:solidFill>
                  <a:schemeClr val="bg1"/>
                </a:solidFill>
                <a:latin typeface="Arial" pitchFamily="34" charset="0"/>
              </a:defRPr>
            </a:lvl1pPr>
            <a:lvl2pPr marL="702756" indent="-270291" defTabSz="914485" eaLnBrk="0" hangingPunct="0">
              <a:defRPr sz="2600">
                <a:solidFill>
                  <a:schemeClr val="bg1"/>
                </a:solidFill>
                <a:latin typeface="Arial" pitchFamily="34" charset="0"/>
              </a:defRPr>
            </a:lvl2pPr>
            <a:lvl3pPr marL="1081164" indent="-216233" defTabSz="914485" eaLnBrk="0" hangingPunct="0">
              <a:defRPr sz="2600">
                <a:solidFill>
                  <a:schemeClr val="bg1"/>
                </a:solidFill>
                <a:latin typeface="Arial" pitchFamily="34" charset="0"/>
              </a:defRPr>
            </a:lvl3pPr>
            <a:lvl4pPr marL="1513629" indent="-216233" defTabSz="914485" eaLnBrk="0" hangingPunct="0">
              <a:defRPr sz="2600">
                <a:solidFill>
                  <a:schemeClr val="bg1"/>
                </a:solidFill>
                <a:latin typeface="Arial" pitchFamily="34" charset="0"/>
              </a:defRPr>
            </a:lvl4pPr>
            <a:lvl5pPr marL="1946095" indent="-216233" defTabSz="914485" eaLnBrk="0" hangingPunct="0">
              <a:defRPr sz="2600">
                <a:solidFill>
                  <a:schemeClr val="bg1"/>
                </a:solidFill>
                <a:latin typeface="Arial" pitchFamily="34" charset="0"/>
              </a:defRPr>
            </a:lvl5pPr>
            <a:lvl6pPr marL="2378560" indent="-216233" defTabSz="914485" eaLnBrk="0" fontAlgn="base" hangingPunct="0">
              <a:spcBef>
                <a:spcPct val="0"/>
              </a:spcBef>
              <a:spcAft>
                <a:spcPct val="0"/>
              </a:spcAft>
              <a:defRPr sz="2600">
                <a:solidFill>
                  <a:schemeClr val="bg1"/>
                </a:solidFill>
                <a:latin typeface="Arial" pitchFamily="34" charset="0"/>
              </a:defRPr>
            </a:lvl6pPr>
            <a:lvl7pPr marL="2811026" indent="-216233" defTabSz="914485" eaLnBrk="0" fontAlgn="base" hangingPunct="0">
              <a:spcBef>
                <a:spcPct val="0"/>
              </a:spcBef>
              <a:spcAft>
                <a:spcPct val="0"/>
              </a:spcAft>
              <a:defRPr sz="2600">
                <a:solidFill>
                  <a:schemeClr val="bg1"/>
                </a:solidFill>
                <a:latin typeface="Arial" pitchFamily="34" charset="0"/>
              </a:defRPr>
            </a:lvl7pPr>
            <a:lvl8pPr marL="3243491" indent="-216233" defTabSz="914485" eaLnBrk="0" fontAlgn="base" hangingPunct="0">
              <a:spcBef>
                <a:spcPct val="0"/>
              </a:spcBef>
              <a:spcAft>
                <a:spcPct val="0"/>
              </a:spcAft>
              <a:defRPr sz="2600">
                <a:solidFill>
                  <a:schemeClr val="bg1"/>
                </a:solidFill>
                <a:latin typeface="Arial" pitchFamily="34" charset="0"/>
              </a:defRPr>
            </a:lvl8pPr>
            <a:lvl9pPr marL="3675957" indent="-216233" defTabSz="914485" eaLnBrk="0" fontAlgn="base" hangingPunct="0">
              <a:spcBef>
                <a:spcPct val="0"/>
              </a:spcBef>
              <a:spcAft>
                <a:spcPct val="0"/>
              </a:spcAft>
              <a:defRPr sz="2600">
                <a:solidFill>
                  <a:schemeClr val="bg1"/>
                </a:solidFill>
                <a:latin typeface="Arial" pitchFamily="34" charset="0"/>
              </a:defRPr>
            </a:lvl9pPr>
          </a:lstStyle>
          <a:p>
            <a:pPr eaLnBrk="1" hangingPunct="1"/>
            <a:fld id="{FCF006BE-5842-475E-98C9-8B174E0E755E}" type="slidenum">
              <a:rPr lang="en-US" sz="1200">
                <a:solidFill>
                  <a:schemeClr val="tx1"/>
                </a:solidFill>
                <a:latin typeface="Times New Roman" pitchFamily="18" charset="0"/>
              </a:rPr>
              <a:pPr eaLnBrk="1" hangingPunct="1"/>
              <a:t>46</a:t>
            </a:fld>
            <a:endParaRPr lang="en-US" sz="1200">
              <a:solidFill>
                <a:schemeClr val="tx1"/>
              </a:solidFill>
              <a:latin typeface="Times New Roman" pitchFamily="18" charset="0"/>
            </a:endParaRPr>
          </a:p>
        </p:txBody>
      </p:sp>
      <p:sp>
        <p:nvSpPr>
          <p:cNvPr id="7270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600">
                <a:solidFill>
                  <a:schemeClr val="bg1"/>
                </a:solidFill>
                <a:latin typeface="Arial" pitchFamily="34" charset="0"/>
              </a:defRPr>
            </a:lvl1pPr>
            <a:lvl2pPr marL="702756" indent="-270291" defTabSz="914485" eaLnBrk="0" hangingPunct="0">
              <a:defRPr sz="2600">
                <a:solidFill>
                  <a:schemeClr val="bg1"/>
                </a:solidFill>
                <a:latin typeface="Arial" pitchFamily="34" charset="0"/>
              </a:defRPr>
            </a:lvl2pPr>
            <a:lvl3pPr marL="1081164" indent="-216233" defTabSz="914485" eaLnBrk="0" hangingPunct="0">
              <a:defRPr sz="2600">
                <a:solidFill>
                  <a:schemeClr val="bg1"/>
                </a:solidFill>
                <a:latin typeface="Arial" pitchFamily="34" charset="0"/>
              </a:defRPr>
            </a:lvl3pPr>
            <a:lvl4pPr marL="1513629" indent="-216233" defTabSz="914485" eaLnBrk="0" hangingPunct="0">
              <a:defRPr sz="2600">
                <a:solidFill>
                  <a:schemeClr val="bg1"/>
                </a:solidFill>
                <a:latin typeface="Arial" pitchFamily="34" charset="0"/>
              </a:defRPr>
            </a:lvl4pPr>
            <a:lvl5pPr marL="1946095" indent="-216233" defTabSz="914485" eaLnBrk="0" hangingPunct="0">
              <a:defRPr sz="2600">
                <a:solidFill>
                  <a:schemeClr val="bg1"/>
                </a:solidFill>
                <a:latin typeface="Arial" pitchFamily="34" charset="0"/>
              </a:defRPr>
            </a:lvl5pPr>
            <a:lvl6pPr marL="2378560" indent="-216233" defTabSz="914485" eaLnBrk="0" fontAlgn="base" hangingPunct="0">
              <a:spcBef>
                <a:spcPct val="0"/>
              </a:spcBef>
              <a:spcAft>
                <a:spcPct val="0"/>
              </a:spcAft>
              <a:defRPr sz="2600">
                <a:solidFill>
                  <a:schemeClr val="bg1"/>
                </a:solidFill>
                <a:latin typeface="Arial" pitchFamily="34" charset="0"/>
              </a:defRPr>
            </a:lvl6pPr>
            <a:lvl7pPr marL="2811026" indent="-216233" defTabSz="914485" eaLnBrk="0" fontAlgn="base" hangingPunct="0">
              <a:spcBef>
                <a:spcPct val="0"/>
              </a:spcBef>
              <a:spcAft>
                <a:spcPct val="0"/>
              </a:spcAft>
              <a:defRPr sz="2600">
                <a:solidFill>
                  <a:schemeClr val="bg1"/>
                </a:solidFill>
                <a:latin typeface="Arial" pitchFamily="34" charset="0"/>
              </a:defRPr>
            </a:lvl7pPr>
            <a:lvl8pPr marL="3243491" indent="-216233" defTabSz="914485" eaLnBrk="0" fontAlgn="base" hangingPunct="0">
              <a:spcBef>
                <a:spcPct val="0"/>
              </a:spcBef>
              <a:spcAft>
                <a:spcPct val="0"/>
              </a:spcAft>
              <a:defRPr sz="2600">
                <a:solidFill>
                  <a:schemeClr val="bg1"/>
                </a:solidFill>
                <a:latin typeface="Arial" pitchFamily="34" charset="0"/>
              </a:defRPr>
            </a:lvl8pPr>
            <a:lvl9pPr marL="3675957" indent="-216233" defTabSz="914485" eaLnBrk="0" fontAlgn="base" hangingPunct="0">
              <a:spcBef>
                <a:spcPct val="0"/>
              </a:spcBef>
              <a:spcAft>
                <a:spcPct val="0"/>
              </a:spcAft>
              <a:defRPr sz="2600">
                <a:solidFill>
                  <a:schemeClr val="bg1"/>
                </a:solidFill>
                <a:latin typeface="Arial" pitchFamily="34" charset="0"/>
              </a:defRPr>
            </a:lvl9pPr>
          </a:lstStyle>
          <a:p>
            <a:pPr eaLnBrk="1" hangingPunct="1"/>
            <a:endParaRPr lang="en-US" sz="1200">
              <a:solidFill>
                <a:schemeClr val="tx1"/>
              </a:solidFill>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600">
                <a:solidFill>
                  <a:schemeClr val="bg1"/>
                </a:solidFill>
                <a:latin typeface="Arial" pitchFamily="34" charset="0"/>
              </a:defRPr>
            </a:lvl1pPr>
            <a:lvl2pPr marL="702756" indent="-270291" defTabSz="914485" eaLnBrk="0" hangingPunct="0">
              <a:defRPr sz="2600">
                <a:solidFill>
                  <a:schemeClr val="bg1"/>
                </a:solidFill>
                <a:latin typeface="Arial" pitchFamily="34" charset="0"/>
              </a:defRPr>
            </a:lvl2pPr>
            <a:lvl3pPr marL="1081164" indent="-216233" defTabSz="914485" eaLnBrk="0" hangingPunct="0">
              <a:defRPr sz="2600">
                <a:solidFill>
                  <a:schemeClr val="bg1"/>
                </a:solidFill>
                <a:latin typeface="Arial" pitchFamily="34" charset="0"/>
              </a:defRPr>
            </a:lvl3pPr>
            <a:lvl4pPr marL="1513629" indent="-216233" defTabSz="914485" eaLnBrk="0" hangingPunct="0">
              <a:defRPr sz="2600">
                <a:solidFill>
                  <a:schemeClr val="bg1"/>
                </a:solidFill>
                <a:latin typeface="Arial" pitchFamily="34" charset="0"/>
              </a:defRPr>
            </a:lvl4pPr>
            <a:lvl5pPr marL="1946095" indent="-216233" defTabSz="914485" eaLnBrk="0" hangingPunct="0">
              <a:defRPr sz="2600">
                <a:solidFill>
                  <a:schemeClr val="bg1"/>
                </a:solidFill>
                <a:latin typeface="Arial" pitchFamily="34" charset="0"/>
              </a:defRPr>
            </a:lvl5pPr>
            <a:lvl6pPr marL="2378560" indent="-216233" defTabSz="914485" eaLnBrk="0" fontAlgn="base" hangingPunct="0">
              <a:spcBef>
                <a:spcPct val="0"/>
              </a:spcBef>
              <a:spcAft>
                <a:spcPct val="0"/>
              </a:spcAft>
              <a:defRPr sz="2600">
                <a:solidFill>
                  <a:schemeClr val="bg1"/>
                </a:solidFill>
                <a:latin typeface="Arial" pitchFamily="34" charset="0"/>
              </a:defRPr>
            </a:lvl6pPr>
            <a:lvl7pPr marL="2811026" indent="-216233" defTabSz="914485" eaLnBrk="0" fontAlgn="base" hangingPunct="0">
              <a:spcBef>
                <a:spcPct val="0"/>
              </a:spcBef>
              <a:spcAft>
                <a:spcPct val="0"/>
              </a:spcAft>
              <a:defRPr sz="2600">
                <a:solidFill>
                  <a:schemeClr val="bg1"/>
                </a:solidFill>
                <a:latin typeface="Arial" pitchFamily="34" charset="0"/>
              </a:defRPr>
            </a:lvl7pPr>
            <a:lvl8pPr marL="3243491" indent="-216233" defTabSz="914485" eaLnBrk="0" fontAlgn="base" hangingPunct="0">
              <a:spcBef>
                <a:spcPct val="0"/>
              </a:spcBef>
              <a:spcAft>
                <a:spcPct val="0"/>
              </a:spcAft>
              <a:defRPr sz="2600">
                <a:solidFill>
                  <a:schemeClr val="bg1"/>
                </a:solidFill>
                <a:latin typeface="Arial" pitchFamily="34" charset="0"/>
              </a:defRPr>
            </a:lvl8pPr>
            <a:lvl9pPr marL="3675957" indent="-216233" defTabSz="914485" eaLnBrk="0" fontAlgn="base" hangingPunct="0">
              <a:spcBef>
                <a:spcPct val="0"/>
              </a:spcBef>
              <a:spcAft>
                <a:spcPct val="0"/>
              </a:spcAft>
              <a:defRPr sz="2600">
                <a:solidFill>
                  <a:schemeClr val="bg1"/>
                </a:solidFill>
                <a:latin typeface="Arial" pitchFamily="34" charset="0"/>
              </a:defRPr>
            </a:lvl9pPr>
          </a:lstStyle>
          <a:p>
            <a:pPr eaLnBrk="1" hangingPunct="1"/>
            <a:fld id="{57363CB9-21E1-4491-A37A-C8745F5234A7}" type="slidenum">
              <a:rPr lang="en-US" sz="1200">
                <a:solidFill>
                  <a:schemeClr val="tx1"/>
                </a:solidFill>
                <a:latin typeface="Times New Roman" pitchFamily="18" charset="0"/>
              </a:rPr>
              <a:pPr eaLnBrk="1" hangingPunct="1"/>
              <a:t>47</a:t>
            </a:fld>
            <a:endParaRPr lang="en-US" sz="1200">
              <a:solidFill>
                <a:schemeClr val="tx1"/>
              </a:solidFill>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600">
                <a:solidFill>
                  <a:schemeClr val="bg1"/>
                </a:solidFill>
                <a:latin typeface="Arial" pitchFamily="34" charset="0"/>
              </a:defRPr>
            </a:lvl1pPr>
            <a:lvl2pPr marL="702756" indent="-270291" defTabSz="914485" eaLnBrk="0" hangingPunct="0">
              <a:defRPr sz="2600">
                <a:solidFill>
                  <a:schemeClr val="bg1"/>
                </a:solidFill>
                <a:latin typeface="Arial" pitchFamily="34" charset="0"/>
              </a:defRPr>
            </a:lvl2pPr>
            <a:lvl3pPr marL="1081164" indent="-216233" defTabSz="914485" eaLnBrk="0" hangingPunct="0">
              <a:defRPr sz="2600">
                <a:solidFill>
                  <a:schemeClr val="bg1"/>
                </a:solidFill>
                <a:latin typeface="Arial" pitchFamily="34" charset="0"/>
              </a:defRPr>
            </a:lvl3pPr>
            <a:lvl4pPr marL="1513629" indent="-216233" defTabSz="914485" eaLnBrk="0" hangingPunct="0">
              <a:defRPr sz="2600">
                <a:solidFill>
                  <a:schemeClr val="bg1"/>
                </a:solidFill>
                <a:latin typeface="Arial" pitchFamily="34" charset="0"/>
              </a:defRPr>
            </a:lvl4pPr>
            <a:lvl5pPr marL="1946095" indent="-216233" defTabSz="914485" eaLnBrk="0" hangingPunct="0">
              <a:defRPr sz="2600">
                <a:solidFill>
                  <a:schemeClr val="bg1"/>
                </a:solidFill>
                <a:latin typeface="Arial" pitchFamily="34" charset="0"/>
              </a:defRPr>
            </a:lvl5pPr>
            <a:lvl6pPr marL="2378560" indent="-216233" defTabSz="914485" eaLnBrk="0" fontAlgn="base" hangingPunct="0">
              <a:spcBef>
                <a:spcPct val="0"/>
              </a:spcBef>
              <a:spcAft>
                <a:spcPct val="0"/>
              </a:spcAft>
              <a:defRPr sz="2600">
                <a:solidFill>
                  <a:schemeClr val="bg1"/>
                </a:solidFill>
                <a:latin typeface="Arial" pitchFamily="34" charset="0"/>
              </a:defRPr>
            </a:lvl6pPr>
            <a:lvl7pPr marL="2811026" indent="-216233" defTabSz="914485" eaLnBrk="0" fontAlgn="base" hangingPunct="0">
              <a:spcBef>
                <a:spcPct val="0"/>
              </a:spcBef>
              <a:spcAft>
                <a:spcPct val="0"/>
              </a:spcAft>
              <a:defRPr sz="2600">
                <a:solidFill>
                  <a:schemeClr val="bg1"/>
                </a:solidFill>
                <a:latin typeface="Arial" pitchFamily="34" charset="0"/>
              </a:defRPr>
            </a:lvl7pPr>
            <a:lvl8pPr marL="3243491" indent="-216233" defTabSz="914485" eaLnBrk="0" fontAlgn="base" hangingPunct="0">
              <a:spcBef>
                <a:spcPct val="0"/>
              </a:spcBef>
              <a:spcAft>
                <a:spcPct val="0"/>
              </a:spcAft>
              <a:defRPr sz="2600">
                <a:solidFill>
                  <a:schemeClr val="bg1"/>
                </a:solidFill>
                <a:latin typeface="Arial" pitchFamily="34" charset="0"/>
              </a:defRPr>
            </a:lvl8pPr>
            <a:lvl9pPr marL="3675957" indent="-216233" defTabSz="914485" eaLnBrk="0" fontAlgn="base" hangingPunct="0">
              <a:spcBef>
                <a:spcPct val="0"/>
              </a:spcBef>
              <a:spcAft>
                <a:spcPct val="0"/>
              </a:spcAft>
              <a:defRPr sz="2600">
                <a:solidFill>
                  <a:schemeClr val="bg1"/>
                </a:solidFill>
                <a:latin typeface="Arial" pitchFamily="34" charset="0"/>
              </a:defRPr>
            </a:lvl9pPr>
          </a:lstStyle>
          <a:p>
            <a:pPr eaLnBrk="1" hangingPunct="1"/>
            <a:fld id="{F539AD68-4D9B-4B88-8085-4DA40FB04236}" type="slidenum">
              <a:rPr lang="en-US" sz="1200">
                <a:solidFill>
                  <a:schemeClr val="tx1"/>
                </a:solidFill>
                <a:latin typeface="Times New Roman" pitchFamily="18" charset="0"/>
              </a:rPr>
              <a:pPr eaLnBrk="1" hangingPunct="1"/>
              <a:t>48</a:t>
            </a:fld>
            <a:endParaRPr lang="en-US" sz="1200">
              <a:solidFill>
                <a:schemeClr val="tx1"/>
              </a:solidFill>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545C79-65EB-4B75-ABC8-176F9EB6FF3C}" type="datetimeFigureOut">
              <a:rPr lang="en-US" smtClean="0"/>
              <a:t>27-Nov-19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89072-5B33-4F83-8C01-970651FCCB19}" type="slidenum">
              <a:rPr lang="en-US" smtClean="0"/>
              <a:t>‹#›</a:t>
            </a:fld>
            <a:endParaRPr lang="en-US"/>
          </a:p>
        </p:txBody>
      </p:sp>
    </p:spTree>
    <p:extLst>
      <p:ext uri="{BB962C8B-B14F-4D97-AF65-F5344CB8AC3E}">
        <p14:creationId xmlns:p14="http://schemas.microsoft.com/office/powerpoint/2010/main" val="346205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545C79-65EB-4B75-ABC8-176F9EB6FF3C}" type="datetimeFigureOut">
              <a:rPr lang="en-US" smtClean="0"/>
              <a:t>27-Nov-19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89072-5B33-4F83-8C01-970651FCCB19}" type="slidenum">
              <a:rPr lang="en-US" smtClean="0"/>
              <a:t>‹#›</a:t>
            </a:fld>
            <a:endParaRPr lang="en-US"/>
          </a:p>
        </p:txBody>
      </p:sp>
    </p:spTree>
    <p:extLst>
      <p:ext uri="{BB962C8B-B14F-4D97-AF65-F5344CB8AC3E}">
        <p14:creationId xmlns:p14="http://schemas.microsoft.com/office/powerpoint/2010/main" val="334584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545C79-65EB-4B75-ABC8-176F9EB6FF3C}" type="datetimeFigureOut">
              <a:rPr lang="en-US" smtClean="0"/>
              <a:t>27-Nov-19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89072-5B33-4F83-8C01-970651FCCB19}" type="slidenum">
              <a:rPr lang="en-US" smtClean="0"/>
              <a:t>‹#›</a:t>
            </a:fld>
            <a:endParaRPr lang="en-US"/>
          </a:p>
        </p:txBody>
      </p:sp>
    </p:spTree>
    <p:extLst>
      <p:ext uri="{BB962C8B-B14F-4D97-AF65-F5344CB8AC3E}">
        <p14:creationId xmlns:p14="http://schemas.microsoft.com/office/powerpoint/2010/main" val="391409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545C79-65EB-4B75-ABC8-176F9EB6FF3C}" type="datetimeFigureOut">
              <a:rPr lang="en-US" smtClean="0"/>
              <a:t>27-Nov-19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89072-5B33-4F83-8C01-970651FCCB19}" type="slidenum">
              <a:rPr lang="en-US" smtClean="0"/>
              <a:t>‹#›</a:t>
            </a:fld>
            <a:endParaRPr lang="en-US"/>
          </a:p>
        </p:txBody>
      </p:sp>
    </p:spTree>
    <p:extLst>
      <p:ext uri="{BB962C8B-B14F-4D97-AF65-F5344CB8AC3E}">
        <p14:creationId xmlns:p14="http://schemas.microsoft.com/office/powerpoint/2010/main" val="9900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45C79-65EB-4B75-ABC8-176F9EB6FF3C}" type="datetimeFigureOut">
              <a:rPr lang="en-US" smtClean="0"/>
              <a:t>27-Nov-19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89072-5B33-4F83-8C01-970651FCCB19}" type="slidenum">
              <a:rPr lang="en-US" smtClean="0"/>
              <a:t>‹#›</a:t>
            </a:fld>
            <a:endParaRPr lang="en-US"/>
          </a:p>
        </p:txBody>
      </p:sp>
    </p:spTree>
    <p:extLst>
      <p:ext uri="{BB962C8B-B14F-4D97-AF65-F5344CB8AC3E}">
        <p14:creationId xmlns:p14="http://schemas.microsoft.com/office/powerpoint/2010/main" val="405529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545C79-65EB-4B75-ABC8-176F9EB6FF3C}" type="datetimeFigureOut">
              <a:rPr lang="en-US" smtClean="0"/>
              <a:t>27-Nov-19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89072-5B33-4F83-8C01-970651FCCB19}" type="slidenum">
              <a:rPr lang="en-US" smtClean="0"/>
              <a:t>‹#›</a:t>
            </a:fld>
            <a:endParaRPr lang="en-US"/>
          </a:p>
        </p:txBody>
      </p:sp>
    </p:spTree>
    <p:extLst>
      <p:ext uri="{BB962C8B-B14F-4D97-AF65-F5344CB8AC3E}">
        <p14:creationId xmlns:p14="http://schemas.microsoft.com/office/powerpoint/2010/main" val="299224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545C79-65EB-4B75-ABC8-176F9EB6FF3C}" type="datetimeFigureOut">
              <a:rPr lang="en-US" smtClean="0"/>
              <a:t>27-Nov-19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C89072-5B33-4F83-8C01-970651FCCB19}" type="slidenum">
              <a:rPr lang="en-US" smtClean="0"/>
              <a:t>‹#›</a:t>
            </a:fld>
            <a:endParaRPr lang="en-US"/>
          </a:p>
        </p:txBody>
      </p:sp>
    </p:spTree>
    <p:extLst>
      <p:ext uri="{BB962C8B-B14F-4D97-AF65-F5344CB8AC3E}">
        <p14:creationId xmlns:p14="http://schemas.microsoft.com/office/powerpoint/2010/main" val="417592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545C79-65EB-4B75-ABC8-176F9EB6FF3C}" type="datetimeFigureOut">
              <a:rPr lang="en-US" smtClean="0"/>
              <a:t>27-Nov-19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C89072-5B33-4F83-8C01-970651FCCB19}" type="slidenum">
              <a:rPr lang="en-US" smtClean="0"/>
              <a:t>‹#›</a:t>
            </a:fld>
            <a:endParaRPr lang="en-US"/>
          </a:p>
        </p:txBody>
      </p:sp>
    </p:spTree>
    <p:extLst>
      <p:ext uri="{BB962C8B-B14F-4D97-AF65-F5344CB8AC3E}">
        <p14:creationId xmlns:p14="http://schemas.microsoft.com/office/powerpoint/2010/main" val="64953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45C79-65EB-4B75-ABC8-176F9EB6FF3C}" type="datetimeFigureOut">
              <a:rPr lang="en-US" smtClean="0"/>
              <a:t>27-Nov-19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C89072-5B33-4F83-8C01-970651FCCB19}" type="slidenum">
              <a:rPr lang="en-US" smtClean="0"/>
              <a:t>‹#›</a:t>
            </a:fld>
            <a:endParaRPr lang="en-US"/>
          </a:p>
        </p:txBody>
      </p:sp>
    </p:spTree>
    <p:extLst>
      <p:ext uri="{BB962C8B-B14F-4D97-AF65-F5344CB8AC3E}">
        <p14:creationId xmlns:p14="http://schemas.microsoft.com/office/powerpoint/2010/main" val="17888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545C79-65EB-4B75-ABC8-176F9EB6FF3C}" type="datetimeFigureOut">
              <a:rPr lang="en-US" smtClean="0"/>
              <a:t>27-Nov-19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89072-5B33-4F83-8C01-970651FCCB19}" type="slidenum">
              <a:rPr lang="en-US" smtClean="0"/>
              <a:t>‹#›</a:t>
            </a:fld>
            <a:endParaRPr lang="en-US"/>
          </a:p>
        </p:txBody>
      </p:sp>
    </p:spTree>
    <p:extLst>
      <p:ext uri="{BB962C8B-B14F-4D97-AF65-F5344CB8AC3E}">
        <p14:creationId xmlns:p14="http://schemas.microsoft.com/office/powerpoint/2010/main" val="372650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545C79-65EB-4B75-ABC8-176F9EB6FF3C}" type="datetimeFigureOut">
              <a:rPr lang="en-US" smtClean="0"/>
              <a:t>27-Nov-19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89072-5B33-4F83-8C01-970651FCCB19}" type="slidenum">
              <a:rPr lang="en-US" smtClean="0"/>
              <a:t>‹#›</a:t>
            </a:fld>
            <a:endParaRPr lang="en-US"/>
          </a:p>
        </p:txBody>
      </p:sp>
    </p:spTree>
    <p:extLst>
      <p:ext uri="{BB962C8B-B14F-4D97-AF65-F5344CB8AC3E}">
        <p14:creationId xmlns:p14="http://schemas.microsoft.com/office/powerpoint/2010/main" val="191281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45C79-65EB-4B75-ABC8-176F9EB6FF3C}" type="datetimeFigureOut">
              <a:rPr lang="en-US" smtClean="0"/>
              <a:t>27-Nov-19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89072-5B33-4F83-8C01-970651FCCB19}" type="slidenum">
              <a:rPr lang="en-US" smtClean="0"/>
              <a:t>‹#›</a:t>
            </a:fld>
            <a:endParaRPr lang="en-US"/>
          </a:p>
        </p:txBody>
      </p:sp>
    </p:spTree>
    <p:extLst>
      <p:ext uri="{BB962C8B-B14F-4D97-AF65-F5344CB8AC3E}">
        <p14:creationId xmlns:p14="http://schemas.microsoft.com/office/powerpoint/2010/main" val="3157927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2.xml"/><Relationship Id="rId4" Type="http://schemas.openxmlformats.org/officeDocument/2006/relationships/image" Target="../media/image3.emf"/></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clipboard/media/image7.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customXml" Target="../ink/ink5.xml"/><Relationship Id="rId5" Type="http://schemas.openxmlformats.org/officeDocument/2006/relationships/image" Target="../../clipboard/media/image6.emf"/><Relationship Id="rId4" Type="http://schemas.openxmlformats.org/officeDocument/2006/relationships/customXml" Target="../ink/ink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NP-Completeness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229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Will we be able to solve second problem if we are able to solve the first problem.</a:t>
            </a:r>
          </a:p>
          <a:p>
            <a:r>
              <a:rPr lang="en-US" dirty="0"/>
              <a:t>Given an algorithm which can comment if there exists any perfect match or not</a:t>
            </a:r>
          </a:p>
          <a:p>
            <a:r>
              <a:rPr lang="en-US" dirty="0"/>
              <a:t>Design an algorithm for finding max matching</a:t>
            </a:r>
          </a:p>
          <a:p>
            <a:r>
              <a:rPr lang="en-US" dirty="0"/>
              <a:t>Intermediate objective: design an algorithm to find the size of max-matching in G.</a:t>
            </a:r>
          </a:p>
          <a:p>
            <a:endParaRPr lang="en-US" dirty="0"/>
          </a:p>
        </p:txBody>
      </p:sp>
    </p:spTree>
    <p:extLst>
      <p:ext uri="{BB962C8B-B14F-4D97-AF65-F5344CB8AC3E}">
        <p14:creationId xmlns:p14="http://schemas.microsoft.com/office/powerpoint/2010/main" val="181410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Step1: G</a:t>
            </a:r>
            <a:r>
              <a:rPr lang="en-US" baseline="-25000" dirty="0"/>
              <a:t>0</a:t>
            </a:r>
            <a:r>
              <a:rPr lang="en-US" dirty="0"/>
              <a:t>=G</a:t>
            </a:r>
          </a:p>
          <a:p>
            <a:r>
              <a:rPr lang="en-US" dirty="0"/>
              <a:t>            i=0</a:t>
            </a:r>
          </a:p>
          <a:p>
            <a:r>
              <a:rPr lang="en-US" dirty="0"/>
              <a:t>Step2: Check if </a:t>
            </a:r>
            <a:r>
              <a:rPr lang="en-US" dirty="0" err="1"/>
              <a:t>G</a:t>
            </a:r>
            <a:r>
              <a:rPr lang="en-US" baseline="-25000" dirty="0" err="1"/>
              <a:t>i</a:t>
            </a:r>
            <a:r>
              <a:rPr lang="en-US" baseline="-25000" dirty="0"/>
              <a:t> </a:t>
            </a:r>
            <a:r>
              <a:rPr lang="en-US" dirty="0"/>
              <a:t>does have a perfect matching. If yes then max matching of </a:t>
            </a:r>
            <a:r>
              <a:rPr lang="en-US" dirty="0" err="1"/>
              <a:t>G</a:t>
            </a:r>
            <a:r>
              <a:rPr lang="en-US" baseline="-25000" dirty="0" err="1"/>
              <a:t>i</a:t>
            </a:r>
            <a:r>
              <a:rPr lang="en-US" dirty="0"/>
              <a:t> is |</a:t>
            </a:r>
            <a:r>
              <a:rPr lang="en-US" dirty="0" err="1"/>
              <a:t>v+i</a:t>
            </a:r>
            <a:r>
              <a:rPr lang="en-US" dirty="0"/>
              <a:t>|/2 and max matching of G is |v-i|/2</a:t>
            </a:r>
          </a:p>
          <a:p>
            <a:r>
              <a:rPr lang="en-US" dirty="0"/>
              <a:t>If </a:t>
            </a:r>
            <a:r>
              <a:rPr lang="en-US" dirty="0" err="1"/>
              <a:t>G</a:t>
            </a:r>
            <a:r>
              <a:rPr lang="en-US" baseline="-25000" dirty="0" err="1"/>
              <a:t>i</a:t>
            </a:r>
            <a:r>
              <a:rPr lang="en-US" dirty="0"/>
              <a:t> does not have a perfect matching then add a vertex and add edges between new vertex to all vertex of </a:t>
            </a:r>
            <a:r>
              <a:rPr lang="en-US" dirty="0" err="1"/>
              <a:t>G</a:t>
            </a:r>
            <a:r>
              <a:rPr lang="en-US" baseline="-25000" dirty="0" err="1"/>
              <a:t>i</a:t>
            </a:r>
            <a:r>
              <a:rPr lang="en-US" dirty="0"/>
              <a:t> and call this new graph as G</a:t>
            </a:r>
            <a:r>
              <a:rPr lang="en-US" baseline="-25000" dirty="0"/>
              <a:t>i+1. </a:t>
            </a:r>
            <a:endParaRPr lang="en-US" dirty="0"/>
          </a:p>
          <a:p>
            <a:r>
              <a:rPr lang="en-US" dirty="0"/>
              <a:t> i=i+1</a:t>
            </a:r>
          </a:p>
          <a:p>
            <a:endParaRPr lang="en-US" dirty="0"/>
          </a:p>
        </p:txBody>
      </p:sp>
    </p:spTree>
    <p:extLst>
      <p:ext uri="{BB962C8B-B14F-4D97-AF65-F5344CB8AC3E}">
        <p14:creationId xmlns:p14="http://schemas.microsoft.com/office/powerpoint/2010/main" val="336444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Continue to do this until you find a perfect matching with certain value of i.</a:t>
            </a:r>
          </a:p>
          <a:p>
            <a:r>
              <a:rPr lang="en-US" dirty="0"/>
              <a:t> </a:t>
            </a:r>
          </a:p>
          <a:p>
            <a:r>
              <a:rPr lang="en-US" dirty="0"/>
              <a:t>Now assume that for i==k we found perfect matching. So our claim is that size of maximum matching of G is |v-k|/2.</a:t>
            </a:r>
          </a:p>
          <a:p>
            <a:endParaRPr lang="en-US" dirty="0"/>
          </a:p>
        </p:txBody>
      </p:sp>
    </p:spTree>
    <p:extLst>
      <p:ext uri="{BB962C8B-B14F-4D97-AF65-F5344CB8AC3E}">
        <p14:creationId xmlns:p14="http://schemas.microsoft.com/office/powerpoint/2010/main" val="174772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To prove this we have to prove two facts</a:t>
            </a:r>
          </a:p>
          <a:p>
            <a:pPr lvl="1"/>
            <a:r>
              <a:rPr lang="en-US" dirty="0"/>
              <a:t>There is a matching of |v-k|/2 of G</a:t>
            </a:r>
          </a:p>
          <a:p>
            <a:pPr lvl="1"/>
            <a:r>
              <a:rPr lang="en-US" dirty="0"/>
              <a:t>It is the size of maximum matching</a:t>
            </a:r>
          </a:p>
          <a:p>
            <a:pPr lvl="1"/>
            <a:endParaRPr lang="en-US" dirty="0"/>
          </a:p>
          <a:p>
            <a:r>
              <a:rPr lang="en-US" dirty="0"/>
              <a:t>Consider the </a:t>
            </a:r>
            <a:r>
              <a:rPr lang="en-US" dirty="0" err="1"/>
              <a:t>G</a:t>
            </a:r>
            <a:r>
              <a:rPr lang="en-US" baseline="-25000" dirty="0" err="1"/>
              <a:t>k</a:t>
            </a:r>
            <a:r>
              <a:rPr lang="en-US" dirty="0"/>
              <a:t> graph. It is the graph G along with k other vertices. While each of these k vertices are connected to each other and each of these k vertices is also connected to all other vertices of G.</a:t>
            </a:r>
          </a:p>
          <a:p>
            <a:pPr lvl="1"/>
            <a:endParaRPr lang="en-US" dirty="0"/>
          </a:p>
          <a:p>
            <a:endParaRPr lang="en-US" dirty="0"/>
          </a:p>
        </p:txBody>
      </p:sp>
    </p:spTree>
    <p:extLst>
      <p:ext uri="{BB962C8B-B14F-4D97-AF65-F5344CB8AC3E}">
        <p14:creationId xmlns:p14="http://schemas.microsoft.com/office/powerpoint/2010/main" val="158466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So we can think about two partitions, in one partition there are vertices of G (partition1) and in another partition (partition 2) we have newly added k vertices.</a:t>
            </a:r>
          </a:p>
          <a:p>
            <a:endParaRPr lang="en-US" dirty="0"/>
          </a:p>
          <a:p>
            <a:r>
              <a:rPr lang="en-US" dirty="0"/>
              <a:t>It is also given that </a:t>
            </a:r>
            <a:r>
              <a:rPr lang="en-US" dirty="0" err="1"/>
              <a:t>G</a:t>
            </a:r>
            <a:r>
              <a:rPr lang="en-US" baseline="-25000" dirty="0" err="1"/>
              <a:t>k</a:t>
            </a:r>
            <a:r>
              <a:rPr lang="en-US" dirty="0"/>
              <a:t> has a perfect matching for the lowest k value. Perfect matching involves all vertices exactly once. So there are </a:t>
            </a:r>
            <a:r>
              <a:rPr lang="en-US" dirty="0" err="1"/>
              <a:t>V+k</a:t>
            </a:r>
            <a:r>
              <a:rPr lang="en-US" dirty="0"/>
              <a:t> vertices in this matching out of which k vertices and corresponding edges are newly added. We also claim that this matching only contains edge from partition 1 and edges between partion1 and partition 2 but not from partition2.</a:t>
            </a:r>
          </a:p>
          <a:p>
            <a:endParaRPr lang="en-US" dirty="0"/>
          </a:p>
        </p:txBody>
      </p:sp>
    </p:spTree>
    <p:extLst>
      <p:ext uri="{BB962C8B-B14F-4D97-AF65-F5344CB8AC3E}">
        <p14:creationId xmlns:p14="http://schemas.microsoft.com/office/powerpoint/2010/main" val="407631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 us prove by contradiction. Say there is an edge from partition2 in perfect matching. That means if we remove this edge then G</a:t>
            </a:r>
            <a:r>
              <a:rPr lang="en-US" baseline="-25000" dirty="0"/>
              <a:t>k-2 </a:t>
            </a:r>
            <a:r>
              <a:rPr lang="en-US" dirty="0"/>
              <a:t>is also a perfect matching, however which is a contradiction to our previous assumption that k is the shortest number when we first found that </a:t>
            </a:r>
            <a:r>
              <a:rPr lang="en-US" dirty="0" err="1"/>
              <a:t>G</a:t>
            </a:r>
            <a:r>
              <a:rPr lang="en-US" baseline="-25000" dirty="0" err="1"/>
              <a:t>k</a:t>
            </a:r>
            <a:r>
              <a:rPr lang="en-US" dirty="0"/>
              <a:t> does have a perfect matching. </a:t>
            </a:r>
          </a:p>
        </p:txBody>
      </p:sp>
    </p:spTree>
    <p:extLst>
      <p:ext uri="{BB962C8B-B14F-4D97-AF65-F5344CB8AC3E}">
        <p14:creationId xmlns:p14="http://schemas.microsoft.com/office/powerpoint/2010/main" val="238535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 there are edges either from partition1 or from connection of partition 1 and partition2. So if we remove those edges from matching which are connecting between partition1 and partition2 then we are left with |v-k|/2 edges and that is a matching (claim 1 is proved)</a:t>
            </a:r>
          </a:p>
          <a:p>
            <a:endParaRPr lang="en-US" dirty="0"/>
          </a:p>
        </p:txBody>
      </p:sp>
    </p:spTree>
    <p:extLst>
      <p:ext uri="{BB962C8B-B14F-4D97-AF65-F5344CB8AC3E}">
        <p14:creationId xmlns:p14="http://schemas.microsoft.com/office/powerpoint/2010/main" val="3351389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Claim2: let us say there is a matching of size greater than |v-K|/2 or of size |v-k|/2+i. So number of vertices in matching is V-K+2i. Number of vertices which are not included in matching is |V|-|V-k+2i|=k-2i. So if we add k-2i vertices with G that should produce a perfect matching or G</a:t>
            </a:r>
            <a:r>
              <a:rPr lang="en-US" baseline="-25000" dirty="0"/>
              <a:t>k-2i </a:t>
            </a:r>
            <a:r>
              <a:rPr lang="en-US" dirty="0"/>
              <a:t>should be a graph with perfect matching. But is a contradiction, as we assume that k is minimum.</a:t>
            </a:r>
          </a:p>
          <a:p>
            <a:endParaRPr lang="en-US" dirty="0"/>
          </a:p>
        </p:txBody>
      </p:sp>
    </p:spTree>
    <p:extLst>
      <p:ext uri="{BB962C8B-B14F-4D97-AF65-F5344CB8AC3E}">
        <p14:creationId xmlns:p14="http://schemas.microsoft.com/office/powerpoint/2010/main" val="63751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are now able to design </a:t>
            </a:r>
            <a:r>
              <a:rPr lang="en-US" dirty="0" err="1"/>
              <a:t>algo</a:t>
            </a:r>
            <a:r>
              <a:rPr lang="en-US" dirty="0"/>
              <a:t> with original goal. We know the maximum matching size of G say it is l. Now start with G, </a:t>
            </a:r>
          </a:p>
          <a:p>
            <a:r>
              <a:rPr lang="en-US" dirty="0"/>
              <a:t>Step1: For each edge e in G</a:t>
            </a:r>
          </a:p>
          <a:p>
            <a:r>
              <a:rPr lang="en-US" dirty="0"/>
              <a:t>Remove e and check if the maximum matching size is still l then continue otherwise add back e and continue</a:t>
            </a:r>
          </a:p>
          <a:p>
            <a:endParaRPr lang="en-US" dirty="0"/>
          </a:p>
          <a:p>
            <a:endParaRPr lang="en-US" dirty="0"/>
          </a:p>
        </p:txBody>
      </p:sp>
    </p:spTree>
    <p:extLst>
      <p:ext uri="{BB962C8B-B14F-4D97-AF65-F5344CB8AC3E}">
        <p14:creationId xmlns:p14="http://schemas.microsoft.com/office/powerpoint/2010/main" val="323691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Hamiltonian Cycle and Hamiltonian Path</a:t>
            </a:r>
          </a:p>
        </p:txBody>
      </p:sp>
      <p:sp>
        <p:nvSpPr>
          <p:cNvPr id="3" name="Content Placeholder 2"/>
          <p:cNvSpPr>
            <a:spLocks noGrp="1"/>
          </p:cNvSpPr>
          <p:nvPr>
            <p:ph idx="1"/>
          </p:nvPr>
        </p:nvSpPr>
        <p:spPr/>
        <p:txBody>
          <a:bodyPr>
            <a:normAutofit fontScale="70000" lnSpcReduction="20000"/>
          </a:bodyPr>
          <a:lstStyle/>
          <a:p>
            <a:r>
              <a:rPr lang="en-US" b="1" dirty="0"/>
              <a:t>Definition</a:t>
            </a:r>
            <a:r>
              <a:rPr lang="en-US" dirty="0"/>
              <a:t>:</a:t>
            </a:r>
          </a:p>
          <a:p>
            <a:pPr lvl="1"/>
            <a:r>
              <a:rPr lang="en-US" b="1" dirty="0"/>
              <a:t>Hamiltonian Path (HP) of a Graph</a:t>
            </a:r>
            <a:r>
              <a:rPr lang="en-US" dirty="0"/>
              <a:t>: It is a path of graph which spans over all n vertices of graph exactly once</a:t>
            </a:r>
          </a:p>
          <a:p>
            <a:pPr lvl="1"/>
            <a:r>
              <a:rPr lang="en-US" b="1" dirty="0"/>
              <a:t>Hamiltonian Cycle (HC) </a:t>
            </a:r>
            <a:r>
              <a:rPr lang="en-US" dirty="0"/>
              <a:t>: It is a cycle which covers all the vertices.</a:t>
            </a:r>
          </a:p>
          <a:p>
            <a:endParaRPr lang="en-US" b="1" dirty="0"/>
          </a:p>
          <a:p>
            <a:r>
              <a:rPr lang="en-US" b="1" dirty="0"/>
              <a:t>Problems:</a:t>
            </a:r>
          </a:p>
          <a:p>
            <a:pPr lvl="1"/>
            <a:r>
              <a:rPr lang="en-US" b="1" dirty="0"/>
              <a:t>Problem1</a:t>
            </a:r>
            <a:r>
              <a:rPr lang="en-US" dirty="0"/>
              <a:t>:  Given a graph G find out if there exists any Hamiltonian cycle (HC) or not.</a:t>
            </a:r>
          </a:p>
          <a:p>
            <a:pPr lvl="1"/>
            <a:r>
              <a:rPr lang="en-US" b="1" dirty="0"/>
              <a:t>Problem 2</a:t>
            </a:r>
            <a:r>
              <a:rPr lang="en-US" dirty="0"/>
              <a:t>: Given a graph G find out if there exists any Hamiltonian path or not.</a:t>
            </a:r>
          </a:p>
          <a:p>
            <a:pPr lvl="1"/>
            <a:r>
              <a:rPr lang="en-US" b="1" dirty="0"/>
              <a:t>Problem 3</a:t>
            </a:r>
            <a:r>
              <a:rPr lang="en-US" dirty="0"/>
              <a:t>: If we have an efficient algorithm of problem1 then we can design an efficient algorithm for problem2.</a:t>
            </a:r>
          </a:p>
          <a:p>
            <a:pPr lvl="1"/>
            <a:r>
              <a:rPr lang="en-US" b="1" dirty="0"/>
              <a:t>Problem 4</a:t>
            </a:r>
            <a:r>
              <a:rPr lang="en-US" dirty="0"/>
              <a:t>: We are given an efficient algorithm for finding Hamiltonian path. Can we use this algorithm to find out if there is any Hamiltonian cycle in Graph.</a:t>
            </a:r>
          </a:p>
          <a:p>
            <a:pPr lvl="1"/>
            <a:endParaRPr lang="en-US" dirty="0"/>
          </a:p>
          <a:p>
            <a:endParaRPr lang="en-US" dirty="0"/>
          </a:p>
        </p:txBody>
      </p:sp>
    </p:spTree>
    <p:extLst>
      <p:ext uri="{BB962C8B-B14F-4D97-AF65-F5344CB8AC3E}">
        <p14:creationId xmlns:p14="http://schemas.microsoft.com/office/powerpoint/2010/main" val="326208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457200" y="3551237"/>
            <a:ext cx="8229600" cy="4525963"/>
          </a:xfrm>
        </p:spPr>
        <p:txBody>
          <a:bodyPr/>
          <a:lstStyle/>
          <a:p>
            <a:r>
              <a:rPr lang="en-US" dirty="0"/>
              <a:t>There are a set of tasks and associated size of each task.</a:t>
            </a:r>
          </a:p>
          <a:p>
            <a:r>
              <a:rPr lang="en-US" dirty="0"/>
              <a:t>There are two processors of same efficiency</a:t>
            </a:r>
          </a:p>
          <a:p>
            <a:r>
              <a:rPr lang="en-US" dirty="0"/>
              <a:t>You have to schedule tasks in such a manner that entire set of tasks finished earliest</a:t>
            </a:r>
          </a:p>
        </p:txBody>
      </p:sp>
      <p:pic>
        <p:nvPicPr>
          <p:cNvPr id="4098" name="Picture 2" descr="D:\Course\Algorithm-2019\Course Notes\dual_processor_127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1600200"/>
            <a:ext cx="2514600" cy="1676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671300317"/>
              </p:ext>
            </p:extLst>
          </p:nvPr>
        </p:nvGraphicFramePr>
        <p:xfrm>
          <a:off x="76200" y="2255520"/>
          <a:ext cx="5181600" cy="365760"/>
        </p:xfrm>
        <a:graphic>
          <a:graphicData uri="http://schemas.openxmlformats.org/drawingml/2006/table">
            <a:tbl>
              <a:tblPr firstRow="1" bandRow="1">
                <a:tableStyleId>{5C22544A-7EE6-4342-B048-85BDC9FD1C3A}</a:tableStyleId>
              </a:tblPr>
              <a:tblGrid>
                <a:gridCol w="518160">
                  <a:extLst>
                    <a:ext uri="{9D8B030D-6E8A-4147-A177-3AD203B41FA5}">
                      <a16:colId xmlns:a16="http://schemas.microsoft.com/office/drawing/2014/main" val="20000"/>
                    </a:ext>
                  </a:extLst>
                </a:gridCol>
                <a:gridCol w="518160">
                  <a:extLst>
                    <a:ext uri="{9D8B030D-6E8A-4147-A177-3AD203B41FA5}">
                      <a16:colId xmlns:a16="http://schemas.microsoft.com/office/drawing/2014/main" val="20001"/>
                    </a:ext>
                  </a:extLst>
                </a:gridCol>
                <a:gridCol w="518160">
                  <a:extLst>
                    <a:ext uri="{9D8B030D-6E8A-4147-A177-3AD203B41FA5}">
                      <a16:colId xmlns:a16="http://schemas.microsoft.com/office/drawing/2014/main" val="20002"/>
                    </a:ext>
                  </a:extLst>
                </a:gridCol>
                <a:gridCol w="518160">
                  <a:extLst>
                    <a:ext uri="{9D8B030D-6E8A-4147-A177-3AD203B41FA5}">
                      <a16:colId xmlns:a16="http://schemas.microsoft.com/office/drawing/2014/main" val="20003"/>
                    </a:ext>
                  </a:extLst>
                </a:gridCol>
                <a:gridCol w="518160">
                  <a:extLst>
                    <a:ext uri="{9D8B030D-6E8A-4147-A177-3AD203B41FA5}">
                      <a16:colId xmlns:a16="http://schemas.microsoft.com/office/drawing/2014/main" val="20004"/>
                    </a:ext>
                  </a:extLst>
                </a:gridCol>
                <a:gridCol w="518160">
                  <a:extLst>
                    <a:ext uri="{9D8B030D-6E8A-4147-A177-3AD203B41FA5}">
                      <a16:colId xmlns:a16="http://schemas.microsoft.com/office/drawing/2014/main" val="20005"/>
                    </a:ext>
                  </a:extLst>
                </a:gridCol>
                <a:gridCol w="518160">
                  <a:extLst>
                    <a:ext uri="{9D8B030D-6E8A-4147-A177-3AD203B41FA5}">
                      <a16:colId xmlns:a16="http://schemas.microsoft.com/office/drawing/2014/main" val="20006"/>
                    </a:ext>
                  </a:extLst>
                </a:gridCol>
                <a:gridCol w="518160">
                  <a:extLst>
                    <a:ext uri="{9D8B030D-6E8A-4147-A177-3AD203B41FA5}">
                      <a16:colId xmlns:a16="http://schemas.microsoft.com/office/drawing/2014/main" val="20007"/>
                    </a:ext>
                  </a:extLst>
                </a:gridCol>
                <a:gridCol w="518160">
                  <a:extLst>
                    <a:ext uri="{9D8B030D-6E8A-4147-A177-3AD203B41FA5}">
                      <a16:colId xmlns:a16="http://schemas.microsoft.com/office/drawing/2014/main" val="20008"/>
                    </a:ext>
                  </a:extLst>
                </a:gridCol>
                <a:gridCol w="518160">
                  <a:extLst>
                    <a:ext uri="{9D8B030D-6E8A-4147-A177-3AD203B41FA5}">
                      <a16:colId xmlns:a16="http://schemas.microsoft.com/office/drawing/2014/main" val="20009"/>
                    </a:ext>
                  </a:extLst>
                </a:gridCol>
              </a:tblGrid>
              <a:tr h="185420">
                <a:tc>
                  <a:txBody>
                    <a:bodyPr/>
                    <a:lstStyle/>
                    <a:p>
                      <a:r>
                        <a:rPr lang="en-US" dirty="0"/>
                        <a:t>t10</a:t>
                      </a:r>
                    </a:p>
                  </a:txBody>
                  <a:tcPr/>
                </a:tc>
                <a:tc>
                  <a:txBody>
                    <a:bodyPr/>
                    <a:lstStyle/>
                    <a:p>
                      <a:r>
                        <a:rPr lang="en-US" dirty="0"/>
                        <a:t>t9</a:t>
                      </a:r>
                    </a:p>
                  </a:txBody>
                  <a:tcPr/>
                </a:tc>
                <a:tc>
                  <a:txBody>
                    <a:bodyPr/>
                    <a:lstStyle/>
                    <a:p>
                      <a:r>
                        <a:rPr lang="en-US" dirty="0"/>
                        <a:t>t8</a:t>
                      </a:r>
                    </a:p>
                  </a:txBody>
                  <a:tcPr/>
                </a:tc>
                <a:tc>
                  <a:txBody>
                    <a:bodyPr/>
                    <a:lstStyle/>
                    <a:p>
                      <a:r>
                        <a:rPr lang="en-US" dirty="0"/>
                        <a:t>t7</a:t>
                      </a:r>
                    </a:p>
                  </a:txBody>
                  <a:tcPr/>
                </a:tc>
                <a:tc>
                  <a:txBody>
                    <a:bodyPr/>
                    <a:lstStyle/>
                    <a:p>
                      <a:r>
                        <a:rPr lang="en-US" dirty="0"/>
                        <a:t>t6</a:t>
                      </a:r>
                    </a:p>
                  </a:txBody>
                  <a:tcPr/>
                </a:tc>
                <a:tc>
                  <a:txBody>
                    <a:bodyPr/>
                    <a:lstStyle/>
                    <a:p>
                      <a:r>
                        <a:rPr lang="en-US" dirty="0"/>
                        <a:t>t5</a:t>
                      </a:r>
                    </a:p>
                  </a:txBody>
                  <a:tcPr/>
                </a:tc>
                <a:tc>
                  <a:txBody>
                    <a:bodyPr/>
                    <a:lstStyle/>
                    <a:p>
                      <a:r>
                        <a:rPr lang="en-US" dirty="0"/>
                        <a:t>t4</a:t>
                      </a:r>
                    </a:p>
                  </a:txBody>
                  <a:tcPr/>
                </a:tc>
                <a:tc>
                  <a:txBody>
                    <a:bodyPr/>
                    <a:lstStyle/>
                    <a:p>
                      <a:r>
                        <a:rPr lang="en-US" dirty="0"/>
                        <a:t>t3</a:t>
                      </a:r>
                    </a:p>
                  </a:txBody>
                  <a:tcPr/>
                </a:tc>
                <a:tc>
                  <a:txBody>
                    <a:bodyPr/>
                    <a:lstStyle/>
                    <a:p>
                      <a:r>
                        <a:rPr lang="en-US" dirty="0"/>
                        <a:t>t2</a:t>
                      </a:r>
                    </a:p>
                  </a:txBody>
                  <a:tcPr/>
                </a:tc>
                <a:tc>
                  <a:txBody>
                    <a:bodyPr/>
                    <a:lstStyle/>
                    <a:p>
                      <a:r>
                        <a:rPr lang="en-US" dirty="0"/>
                        <a:t>t1</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17664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a:t>
            </a:r>
          </a:p>
        </p:txBody>
      </p:sp>
      <p:sp>
        <p:nvSpPr>
          <p:cNvPr id="3" name="Content Placeholder 2"/>
          <p:cNvSpPr>
            <a:spLocks noGrp="1"/>
          </p:cNvSpPr>
          <p:nvPr>
            <p:ph idx="1"/>
          </p:nvPr>
        </p:nvSpPr>
        <p:spPr/>
        <p:txBody>
          <a:bodyPr>
            <a:normAutofit fontScale="70000" lnSpcReduction="20000"/>
          </a:bodyPr>
          <a:lstStyle/>
          <a:p>
            <a:r>
              <a:rPr lang="en-US" dirty="0"/>
              <a:t>Let us assume that given graph is G and the efficient HC algorithm is available. Now, we have to comment if there is any HP or not.</a:t>
            </a:r>
          </a:p>
          <a:p>
            <a:endParaRPr lang="en-US" dirty="0"/>
          </a:p>
          <a:p>
            <a:r>
              <a:rPr lang="en-US" dirty="0"/>
              <a:t>In HC, we use graph G as input and answer can be</a:t>
            </a:r>
          </a:p>
          <a:p>
            <a:pPr lvl="1"/>
            <a:r>
              <a:rPr lang="en-US" dirty="0"/>
              <a:t>Yes</a:t>
            </a:r>
          </a:p>
          <a:p>
            <a:pPr lvl="1"/>
            <a:r>
              <a:rPr lang="en-US" dirty="0"/>
              <a:t>No</a:t>
            </a:r>
          </a:p>
          <a:p>
            <a:endParaRPr lang="en-US" dirty="0"/>
          </a:p>
          <a:p>
            <a:r>
              <a:rPr lang="en-US" dirty="0"/>
              <a:t>If the answer is yes, that means there is a Hamiltonian cycle in G. By definition of Hamiltonian path, G is also having Hamiltonian Path.</a:t>
            </a:r>
          </a:p>
          <a:p>
            <a:endParaRPr lang="en-US" dirty="0"/>
          </a:p>
          <a:p>
            <a:r>
              <a:rPr lang="en-US" dirty="0"/>
              <a:t>In the other case when G does not have a Hamiltonian cycle, it might contain a Hamiltonian Path or may not have any Hamiltonian Path. So how to conclude if G is having any Hamiltonian path or not when there is no Hamiltonian cycle.</a:t>
            </a:r>
          </a:p>
          <a:p>
            <a:endParaRPr lang="en-US" dirty="0"/>
          </a:p>
        </p:txBody>
      </p:sp>
    </p:spTree>
    <p:extLst>
      <p:ext uri="{BB962C8B-B14F-4D97-AF65-F5344CB8AC3E}">
        <p14:creationId xmlns:p14="http://schemas.microsoft.com/office/powerpoint/2010/main" val="51439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transform G into G’ by adding an additional vertex say U and adding edges from U to all the vertices in G. Now we use graph G’ as input for HC algorithm. There are two possibilities</a:t>
            </a:r>
          </a:p>
          <a:p>
            <a:pPr lvl="1"/>
            <a:r>
              <a:rPr lang="en-US" dirty="0"/>
              <a:t>G’ is having a Hamiltonian cycle</a:t>
            </a:r>
          </a:p>
          <a:p>
            <a:pPr lvl="1"/>
            <a:r>
              <a:rPr lang="en-US" dirty="0"/>
              <a:t>G’ does not have any Hamiltonian cycle</a:t>
            </a:r>
          </a:p>
          <a:p>
            <a:endParaRPr lang="en-US" dirty="0"/>
          </a:p>
        </p:txBody>
      </p:sp>
    </p:spTree>
    <p:extLst>
      <p:ext uri="{BB962C8B-B14F-4D97-AF65-F5344CB8AC3E}">
        <p14:creationId xmlns:p14="http://schemas.microsoft.com/office/powerpoint/2010/main" val="3207582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Consider case i): We claim that G is having a Hamiltonian path. Consider the Hamiltonian cycle. This cycle also contains vertex U and it is connected to two other vertices say X and Y. If we remove UX and UY edges and vertex U then there is a path from vertex X to vertex Y which passes through all vertex of graph G exactly once and all those edges are there in G. So there is a Hamiltonian path in G.</a:t>
            </a:r>
          </a:p>
          <a:p>
            <a:endParaRPr lang="en-US" dirty="0"/>
          </a:p>
        </p:txBody>
      </p:sp>
    </p:spTree>
    <p:extLst>
      <p:ext uri="{BB962C8B-B14F-4D97-AF65-F5344CB8AC3E}">
        <p14:creationId xmlns:p14="http://schemas.microsoft.com/office/powerpoint/2010/main" val="179073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Case ii) We claim that G does not have any Hamiltonian path. Let us prove by contradiction. Say there is a Hamiltonian path from where starting vertex is X and end vertex is Y. When we add U in G’, there is edge between X and U as well as Y and U. So G’ should have a Hamiltonian cycle which is a contradiction. So G does not have any Hamiltonian path.</a:t>
            </a:r>
          </a:p>
          <a:p>
            <a:r>
              <a:rPr lang="en-US" dirty="0"/>
              <a:t> </a:t>
            </a:r>
          </a:p>
          <a:p>
            <a:endParaRPr lang="en-US" dirty="0"/>
          </a:p>
        </p:txBody>
      </p:sp>
    </p:spTree>
    <p:extLst>
      <p:ext uri="{BB962C8B-B14F-4D97-AF65-F5344CB8AC3E}">
        <p14:creationId xmlns:p14="http://schemas.microsoft.com/office/powerpoint/2010/main" val="1036885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4</a:t>
            </a:r>
          </a:p>
        </p:txBody>
      </p:sp>
      <p:sp>
        <p:nvSpPr>
          <p:cNvPr id="3" name="Content Placeholder 2"/>
          <p:cNvSpPr>
            <a:spLocks noGrp="1"/>
          </p:cNvSpPr>
          <p:nvPr>
            <p:ph idx="1"/>
          </p:nvPr>
        </p:nvSpPr>
        <p:spPr/>
        <p:txBody>
          <a:bodyPr>
            <a:normAutofit lnSpcReduction="10000"/>
          </a:bodyPr>
          <a:lstStyle/>
          <a:p>
            <a:r>
              <a:rPr lang="en-US" dirty="0"/>
              <a:t>We are given an efficient algorithm for finding Hamiltonian path. Can we use this algorithm to find out if there is any Hamiltonian cycle in Graph.</a:t>
            </a:r>
          </a:p>
          <a:p>
            <a:r>
              <a:rPr lang="en-US" dirty="0"/>
              <a:t>Let us say input graph is G and algorithm for finding Hamiltonian Path is HP. We have to use this HP for efficient HC design.</a:t>
            </a:r>
          </a:p>
          <a:p>
            <a:r>
              <a:rPr lang="en-US" dirty="0"/>
              <a:t>We use the graph G as input in HP, there are two possibilities</a:t>
            </a:r>
          </a:p>
          <a:p>
            <a:endParaRPr lang="en-US" dirty="0"/>
          </a:p>
        </p:txBody>
      </p:sp>
    </p:spTree>
    <p:extLst>
      <p:ext uri="{BB962C8B-B14F-4D97-AF65-F5344CB8AC3E}">
        <p14:creationId xmlns:p14="http://schemas.microsoft.com/office/powerpoint/2010/main" val="2407869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Case i) There is a Hamiltonian Path in G</a:t>
            </a:r>
          </a:p>
          <a:p>
            <a:pPr lvl="0"/>
            <a:r>
              <a:rPr lang="en-US" dirty="0"/>
              <a:t>Case ii) There is no Hamiltonian path in G</a:t>
            </a:r>
          </a:p>
          <a:p>
            <a:r>
              <a:rPr lang="en-US" dirty="0"/>
              <a:t>For Case ii) From the definition of Hamiltonian path and cycle we can comment that there is no Hamiltonian cycle.</a:t>
            </a:r>
          </a:p>
          <a:p>
            <a:r>
              <a:rPr lang="en-US" dirty="0"/>
              <a:t>Case i) When there is a Hamiltonian path, either graph G contains a Hamiltonian cycle or it might not have any Hamiltonian cycle.</a:t>
            </a:r>
          </a:p>
          <a:p>
            <a:endParaRPr lang="en-US" dirty="0"/>
          </a:p>
        </p:txBody>
      </p:sp>
    </p:spTree>
    <p:extLst>
      <p:ext uri="{BB962C8B-B14F-4D97-AF65-F5344CB8AC3E}">
        <p14:creationId xmlns:p14="http://schemas.microsoft.com/office/powerpoint/2010/main" val="3952868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Let us say that we will consider all the edges of graph G one by one and check if there is Hamiltonian Path after removal of that edge. </a:t>
            </a:r>
          </a:p>
          <a:p>
            <a:r>
              <a:rPr lang="en-US" dirty="0"/>
              <a:t>If there is a Hamiltonian cycle in graph G, then removal of any single edge could not result in no Hamiltonian path. </a:t>
            </a:r>
          </a:p>
          <a:p>
            <a:r>
              <a:rPr lang="en-US" dirty="0"/>
              <a:t>So if after removal of each edge we found that there exists Hamiltonian path then we can say that G contains a Hamiltonian cycle.</a:t>
            </a:r>
          </a:p>
          <a:p>
            <a:endParaRPr lang="en-US" dirty="0"/>
          </a:p>
        </p:txBody>
      </p:sp>
    </p:spTree>
    <p:extLst>
      <p:ext uri="{BB962C8B-B14F-4D97-AF65-F5344CB8AC3E}">
        <p14:creationId xmlns:p14="http://schemas.microsoft.com/office/powerpoint/2010/main" val="1324971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Example</a:t>
            </a:r>
          </a:p>
        </p:txBody>
      </p:sp>
      <p:sp>
        <p:nvSpPr>
          <p:cNvPr id="4" name="AutoShape 2"/>
          <p:cNvSpPr>
            <a:spLocks noChangeArrowheads="1"/>
          </p:cNvSpPr>
          <p:nvPr/>
        </p:nvSpPr>
        <p:spPr bwMode="auto">
          <a:xfrm>
            <a:off x="1824470" y="1905000"/>
            <a:ext cx="1819275" cy="1352551"/>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AutoShape 3"/>
          <p:cNvSpPr>
            <a:spLocks noChangeArrowheads="1"/>
          </p:cNvSpPr>
          <p:nvPr/>
        </p:nvSpPr>
        <p:spPr bwMode="auto">
          <a:xfrm>
            <a:off x="3667125" y="1909330"/>
            <a:ext cx="1819275" cy="1352551"/>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9" name="Straight Connector 8"/>
          <p:cNvCxnSpPr>
            <a:stCxn id="4" idx="0"/>
            <a:endCxn id="4" idx="2"/>
          </p:cNvCxnSpPr>
          <p:nvPr/>
        </p:nvCxnSpPr>
        <p:spPr>
          <a:xfrm>
            <a:off x="2734108" y="1905000"/>
            <a:ext cx="0" cy="1352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58145" y="1924917"/>
            <a:ext cx="0" cy="135255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71600" y="3732074"/>
            <a:ext cx="6781800" cy="1477328"/>
          </a:xfrm>
          <a:prstGeom prst="rect">
            <a:avLst/>
          </a:prstGeom>
        </p:spPr>
        <p:txBody>
          <a:bodyPr wrap="square">
            <a:spAutoFit/>
          </a:bodyPr>
          <a:lstStyle/>
          <a:p>
            <a:r>
              <a:rPr lang="en-US" dirty="0"/>
              <a:t>There is Hamiltonian path in above graph, even there will be a Hamiltonian Path even after removal of any one edge from the graph. However, there is no Hamiltonian cycle. As removal of bridge vertex will leave the graph disconnected which would not be possible for a graph having Hamiltonian cycle.</a:t>
            </a:r>
          </a:p>
        </p:txBody>
      </p:sp>
    </p:spTree>
    <p:extLst>
      <p:ext uri="{BB962C8B-B14F-4D97-AF65-F5344CB8AC3E}">
        <p14:creationId xmlns:p14="http://schemas.microsoft.com/office/powerpoint/2010/main" val="1985846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Where was the flaw?</a:t>
            </a:r>
          </a:p>
          <a:p>
            <a:r>
              <a:rPr lang="en-US" dirty="0"/>
              <a:t>If there is Hamiltonian cycle then removal of any single edge would result in another graph which contains Hamiltonian path but the opposite implication is not true, that if after removal of any single edge graph contains a Hamiltonian path it does not imply that there was Hamiltonian cycle. If there are alternative Hamiltonian paths in Graph, it would happen.</a:t>
            </a:r>
          </a:p>
          <a:p>
            <a:endParaRPr lang="en-US" dirty="0"/>
          </a:p>
        </p:txBody>
      </p:sp>
    </p:spTree>
    <p:extLst>
      <p:ext uri="{BB962C8B-B14F-4D97-AF65-F5344CB8AC3E}">
        <p14:creationId xmlns:p14="http://schemas.microsoft.com/office/powerpoint/2010/main" val="3677669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2" name="TextBox 31"/>
          <p:cNvSpPr txBox="1"/>
          <p:nvPr/>
        </p:nvSpPr>
        <p:spPr>
          <a:xfrm>
            <a:off x="3276600" y="3593068"/>
            <a:ext cx="457200" cy="369332"/>
          </a:xfrm>
          <a:prstGeom prst="rect">
            <a:avLst/>
          </a:prstGeom>
          <a:noFill/>
        </p:spPr>
        <p:txBody>
          <a:bodyPr wrap="square" rtlCol="0">
            <a:spAutoFit/>
          </a:bodyPr>
          <a:lstStyle/>
          <a:p>
            <a:r>
              <a:rPr lang="en-US" dirty="0"/>
              <a:t>U’</a:t>
            </a:r>
          </a:p>
        </p:txBody>
      </p:sp>
      <p:grpSp>
        <p:nvGrpSpPr>
          <p:cNvPr id="37" name="Group 36"/>
          <p:cNvGrpSpPr/>
          <p:nvPr/>
        </p:nvGrpSpPr>
        <p:grpSpPr>
          <a:xfrm>
            <a:off x="914400" y="1524000"/>
            <a:ext cx="3810000" cy="2438400"/>
            <a:chOff x="914400" y="1981200"/>
            <a:chExt cx="3810000" cy="2438400"/>
          </a:xfrm>
        </p:grpSpPr>
        <p:sp>
          <p:nvSpPr>
            <p:cNvPr id="4" name="Oval 3"/>
            <p:cNvSpPr/>
            <p:nvPr/>
          </p:nvSpPr>
          <p:spPr>
            <a:xfrm>
              <a:off x="1371600" y="25146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67000" y="253538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6"/>
            </p:cNvCxnSpPr>
            <p:nvPr/>
          </p:nvCxnSpPr>
          <p:spPr>
            <a:xfrm>
              <a:off x="1524000" y="2628900"/>
              <a:ext cx="1143000"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429000" y="25146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56709" y="36195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2" idx="4"/>
            </p:cNvCxnSpPr>
            <p:nvPr/>
          </p:nvCxnSpPr>
          <p:spPr>
            <a:xfrm>
              <a:off x="3505200" y="2743200"/>
              <a:ext cx="0" cy="8763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315691" y="25146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43400" y="36195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4"/>
            </p:cNvCxnSpPr>
            <p:nvPr/>
          </p:nvCxnSpPr>
          <p:spPr>
            <a:xfrm>
              <a:off x="4391891" y="2743200"/>
              <a:ext cx="0" cy="8763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14400" y="2514600"/>
              <a:ext cx="381000" cy="369332"/>
            </a:xfrm>
            <a:prstGeom prst="rect">
              <a:avLst/>
            </a:prstGeom>
            <a:noFill/>
          </p:spPr>
          <p:txBody>
            <a:bodyPr wrap="square" rtlCol="0">
              <a:spAutoFit/>
            </a:bodyPr>
            <a:lstStyle/>
            <a:p>
              <a:r>
                <a:rPr lang="en-US" dirty="0"/>
                <a:t>U</a:t>
              </a:r>
            </a:p>
          </p:txBody>
        </p:sp>
        <p:sp>
          <p:nvSpPr>
            <p:cNvPr id="30" name="TextBox 29"/>
            <p:cNvSpPr txBox="1"/>
            <p:nvPr/>
          </p:nvSpPr>
          <p:spPr>
            <a:xfrm>
              <a:off x="2819400" y="2438400"/>
              <a:ext cx="381000" cy="369332"/>
            </a:xfrm>
            <a:prstGeom prst="rect">
              <a:avLst/>
            </a:prstGeom>
            <a:noFill/>
          </p:spPr>
          <p:txBody>
            <a:bodyPr wrap="square" rtlCol="0">
              <a:spAutoFit/>
            </a:bodyPr>
            <a:lstStyle/>
            <a:p>
              <a:r>
                <a:rPr lang="en-US" dirty="0"/>
                <a:t>V</a:t>
              </a:r>
            </a:p>
          </p:txBody>
        </p:sp>
        <p:sp>
          <p:nvSpPr>
            <p:cNvPr id="31" name="TextBox 30"/>
            <p:cNvSpPr txBox="1"/>
            <p:nvPr/>
          </p:nvSpPr>
          <p:spPr>
            <a:xfrm>
              <a:off x="3352800" y="2057400"/>
              <a:ext cx="381000" cy="369332"/>
            </a:xfrm>
            <a:prstGeom prst="rect">
              <a:avLst/>
            </a:prstGeom>
            <a:noFill/>
          </p:spPr>
          <p:txBody>
            <a:bodyPr wrap="square" rtlCol="0">
              <a:spAutoFit/>
            </a:bodyPr>
            <a:lstStyle/>
            <a:p>
              <a:r>
                <a:rPr lang="en-US" dirty="0"/>
                <a:t>U</a:t>
              </a:r>
            </a:p>
          </p:txBody>
        </p:sp>
        <p:sp>
          <p:nvSpPr>
            <p:cNvPr id="33" name="TextBox 32"/>
            <p:cNvSpPr txBox="1"/>
            <p:nvPr/>
          </p:nvSpPr>
          <p:spPr>
            <a:xfrm>
              <a:off x="4191000" y="1981200"/>
              <a:ext cx="381000" cy="369332"/>
            </a:xfrm>
            <a:prstGeom prst="rect">
              <a:avLst/>
            </a:prstGeom>
            <a:noFill/>
          </p:spPr>
          <p:txBody>
            <a:bodyPr wrap="square" rtlCol="0">
              <a:spAutoFit/>
            </a:bodyPr>
            <a:lstStyle/>
            <a:p>
              <a:r>
                <a:rPr lang="en-US" dirty="0"/>
                <a:t>V</a:t>
              </a:r>
            </a:p>
          </p:txBody>
        </p:sp>
        <p:sp>
          <p:nvSpPr>
            <p:cNvPr id="34" name="TextBox 33"/>
            <p:cNvSpPr txBox="1"/>
            <p:nvPr/>
          </p:nvSpPr>
          <p:spPr>
            <a:xfrm>
              <a:off x="4267200" y="4050268"/>
              <a:ext cx="457200" cy="369332"/>
            </a:xfrm>
            <a:prstGeom prst="rect">
              <a:avLst/>
            </a:prstGeom>
            <a:noFill/>
          </p:spPr>
          <p:txBody>
            <a:bodyPr wrap="square" rtlCol="0">
              <a:spAutoFit/>
            </a:bodyPr>
            <a:lstStyle/>
            <a:p>
              <a:r>
                <a:rPr lang="en-US" dirty="0"/>
                <a:t>V’</a:t>
              </a:r>
            </a:p>
          </p:txBody>
        </p:sp>
      </p:grpSp>
      <p:sp>
        <p:nvSpPr>
          <p:cNvPr id="35" name="Rectangle 34"/>
          <p:cNvSpPr/>
          <p:nvPr/>
        </p:nvSpPr>
        <p:spPr>
          <a:xfrm>
            <a:off x="381000" y="4038600"/>
            <a:ext cx="8458200" cy="1200329"/>
          </a:xfrm>
          <a:prstGeom prst="rect">
            <a:avLst/>
          </a:prstGeom>
        </p:spPr>
        <p:txBody>
          <a:bodyPr wrap="square">
            <a:spAutoFit/>
          </a:bodyPr>
          <a:lstStyle/>
          <a:p>
            <a:r>
              <a:rPr lang="en-US" dirty="0"/>
              <a:t>Modify G to G’ in this way. Consider any edge say UV of graph G. Add two more vertices U’ and V’ add edges between U and U’ as well as V and V’ and remove edge UV. Now check if G’ is having any Hamiltonian Path. If for any UV if we find that G’ is having a Hamiltonian path then we claim that G is having a Hamiltonian cycle.</a:t>
            </a:r>
          </a:p>
        </p:txBody>
      </p:sp>
      <p:sp>
        <p:nvSpPr>
          <p:cNvPr id="36" name="Rectangle 35"/>
          <p:cNvSpPr/>
          <p:nvPr/>
        </p:nvSpPr>
        <p:spPr>
          <a:xfrm>
            <a:off x="457200" y="5410200"/>
            <a:ext cx="8382000" cy="1200329"/>
          </a:xfrm>
          <a:prstGeom prst="rect">
            <a:avLst/>
          </a:prstGeom>
        </p:spPr>
        <p:txBody>
          <a:bodyPr wrap="square">
            <a:spAutoFit/>
          </a:bodyPr>
          <a:lstStyle/>
          <a:p>
            <a:r>
              <a:rPr lang="en-US" dirty="0"/>
              <a:t>Let us consider that G’ is having a Hamiltonian path. As U’ and V’ nodes are nodes with degree 1, Hamiltonian Path will look like U’U……VV’.  So there is a Path between U to V containing all vertices of G. There is also an edge between U and V in G so there is a Hamiltonian cycle in G.</a:t>
            </a:r>
          </a:p>
        </p:txBody>
      </p:sp>
    </p:spTree>
    <p:extLst>
      <p:ext uri="{BB962C8B-B14F-4D97-AF65-F5344CB8AC3E}">
        <p14:creationId xmlns:p14="http://schemas.microsoft.com/office/powerpoint/2010/main" val="1263679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Strategy 1:</a:t>
            </a:r>
          </a:p>
          <a:p>
            <a:pPr lvl="1"/>
            <a:r>
              <a:rPr lang="en-US" dirty="0"/>
              <a:t>Even tasks in P1</a:t>
            </a:r>
          </a:p>
          <a:p>
            <a:pPr lvl="1"/>
            <a:r>
              <a:rPr lang="en-US" dirty="0"/>
              <a:t>Odd tasks in P2</a:t>
            </a:r>
          </a:p>
        </p:txBody>
      </p:sp>
      <p:pic>
        <p:nvPicPr>
          <p:cNvPr id="4" name="Picture 2" descr="D:\Course\Algorithm-2019\Course Notes\dual_processor_127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1524000"/>
            <a:ext cx="2514600" cy="1676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94432125"/>
              </p:ext>
            </p:extLst>
          </p:nvPr>
        </p:nvGraphicFramePr>
        <p:xfrm>
          <a:off x="838200" y="2179320"/>
          <a:ext cx="232029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3053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127000">
                <a:tc>
                  <a:txBody>
                    <a:bodyPr/>
                    <a:lstStyle/>
                    <a:p>
                      <a:r>
                        <a:rPr lang="en-US" dirty="0"/>
                        <a:t>t9</a:t>
                      </a:r>
                    </a:p>
                  </a:txBody>
                  <a:tcPr/>
                </a:tc>
                <a:tc>
                  <a:txBody>
                    <a:bodyPr/>
                    <a:lstStyle/>
                    <a:p>
                      <a:r>
                        <a:rPr lang="en-US" dirty="0"/>
                        <a:t>t7</a:t>
                      </a:r>
                    </a:p>
                  </a:txBody>
                  <a:tcPr/>
                </a:tc>
                <a:tc>
                  <a:txBody>
                    <a:bodyPr/>
                    <a:lstStyle/>
                    <a:p>
                      <a:r>
                        <a:rPr lang="en-US" dirty="0"/>
                        <a:t>t5</a:t>
                      </a:r>
                    </a:p>
                  </a:txBody>
                  <a:tcPr/>
                </a:tc>
                <a:tc>
                  <a:txBody>
                    <a:bodyPr/>
                    <a:lstStyle/>
                    <a:p>
                      <a:r>
                        <a:rPr lang="en-US" dirty="0"/>
                        <a:t>t3</a:t>
                      </a:r>
                    </a:p>
                  </a:txBody>
                  <a:tcPr/>
                </a:tc>
                <a:tc>
                  <a:txBody>
                    <a:bodyPr/>
                    <a:lstStyle/>
                    <a:p>
                      <a:r>
                        <a:rPr lang="en-US" dirty="0"/>
                        <a:t>t1</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4953149"/>
              </p:ext>
            </p:extLst>
          </p:nvPr>
        </p:nvGraphicFramePr>
        <p:xfrm>
          <a:off x="5943600" y="2133600"/>
          <a:ext cx="2819400" cy="365760"/>
        </p:xfrm>
        <a:graphic>
          <a:graphicData uri="http://schemas.openxmlformats.org/drawingml/2006/table">
            <a:tbl>
              <a:tblPr firstRow="1" bandRow="1">
                <a:tableStyleId>{5C22544A-7EE6-4342-B048-85BDC9FD1C3A}</a:tableStyleId>
              </a:tblPr>
              <a:tblGrid>
                <a:gridCol w="563880">
                  <a:extLst>
                    <a:ext uri="{9D8B030D-6E8A-4147-A177-3AD203B41FA5}">
                      <a16:colId xmlns:a16="http://schemas.microsoft.com/office/drawing/2014/main" val="20000"/>
                    </a:ext>
                  </a:extLst>
                </a:gridCol>
                <a:gridCol w="563880">
                  <a:extLst>
                    <a:ext uri="{9D8B030D-6E8A-4147-A177-3AD203B41FA5}">
                      <a16:colId xmlns:a16="http://schemas.microsoft.com/office/drawing/2014/main" val="20001"/>
                    </a:ext>
                  </a:extLst>
                </a:gridCol>
                <a:gridCol w="563880">
                  <a:extLst>
                    <a:ext uri="{9D8B030D-6E8A-4147-A177-3AD203B41FA5}">
                      <a16:colId xmlns:a16="http://schemas.microsoft.com/office/drawing/2014/main" val="20002"/>
                    </a:ext>
                  </a:extLst>
                </a:gridCol>
                <a:gridCol w="563880">
                  <a:extLst>
                    <a:ext uri="{9D8B030D-6E8A-4147-A177-3AD203B41FA5}">
                      <a16:colId xmlns:a16="http://schemas.microsoft.com/office/drawing/2014/main" val="20003"/>
                    </a:ext>
                  </a:extLst>
                </a:gridCol>
                <a:gridCol w="563880">
                  <a:extLst>
                    <a:ext uri="{9D8B030D-6E8A-4147-A177-3AD203B41FA5}">
                      <a16:colId xmlns:a16="http://schemas.microsoft.com/office/drawing/2014/main" val="20004"/>
                    </a:ext>
                  </a:extLst>
                </a:gridCol>
              </a:tblGrid>
              <a:tr h="127000">
                <a:tc>
                  <a:txBody>
                    <a:bodyPr/>
                    <a:lstStyle/>
                    <a:p>
                      <a:r>
                        <a:rPr lang="en-US" dirty="0"/>
                        <a:t>t2</a:t>
                      </a:r>
                    </a:p>
                  </a:txBody>
                  <a:tcPr/>
                </a:tc>
                <a:tc>
                  <a:txBody>
                    <a:bodyPr/>
                    <a:lstStyle/>
                    <a:p>
                      <a:r>
                        <a:rPr lang="en-US" dirty="0"/>
                        <a:t>t4</a:t>
                      </a:r>
                    </a:p>
                  </a:txBody>
                  <a:tcPr/>
                </a:tc>
                <a:tc>
                  <a:txBody>
                    <a:bodyPr/>
                    <a:lstStyle/>
                    <a:p>
                      <a:r>
                        <a:rPr lang="en-US" dirty="0"/>
                        <a:t>t6</a:t>
                      </a:r>
                    </a:p>
                  </a:txBody>
                  <a:tcPr/>
                </a:tc>
                <a:tc>
                  <a:txBody>
                    <a:bodyPr/>
                    <a:lstStyle/>
                    <a:p>
                      <a:r>
                        <a:rPr lang="en-US" dirty="0"/>
                        <a:t>t8</a:t>
                      </a:r>
                    </a:p>
                  </a:txBody>
                  <a:tcPr/>
                </a:tc>
                <a:tc>
                  <a:txBody>
                    <a:bodyPr/>
                    <a:lstStyle/>
                    <a:p>
                      <a:r>
                        <a:rPr lang="en-US" dirty="0"/>
                        <a:t>t10</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3361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Problem</a:t>
            </a:r>
          </a:p>
        </p:txBody>
      </p:sp>
      <p:sp>
        <p:nvSpPr>
          <p:cNvPr id="3" name="Content Placeholder 2"/>
          <p:cNvSpPr>
            <a:spLocks noGrp="1"/>
          </p:cNvSpPr>
          <p:nvPr>
            <p:ph idx="1"/>
          </p:nvPr>
        </p:nvSpPr>
        <p:spPr/>
        <p:txBody>
          <a:bodyPr/>
          <a:lstStyle/>
          <a:p>
            <a:r>
              <a:rPr lang="en-US" dirty="0"/>
              <a:t>There are two types of problem</a:t>
            </a:r>
          </a:p>
          <a:p>
            <a:pPr lvl="1"/>
            <a:r>
              <a:rPr lang="en-US" dirty="0"/>
              <a:t>Which outputs in terms of yes/no – need a single bit: decision problem </a:t>
            </a:r>
          </a:p>
          <a:p>
            <a:pPr lvl="1"/>
            <a:r>
              <a:rPr lang="en-US" dirty="0"/>
              <a:t>Which outputs by using many bits, for example by finding maximum matching: search problem</a:t>
            </a:r>
          </a:p>
          <a:p>
            <a:pPr lvl="1"/>
            <a:endParaRPr lang="en-US" dirty="0"/>
          </a:p>
          <a:p>
            <a:endParaRPr lang="en-US" dirty="0"/>
          </a:p>
        </p:txBody>
      </p:sp>
    </p:spTree>
    <p:extLst>
      <p:ext uri="{BB962C8B-B14F-4D97-AF65-F5344CB8AC3E}">
        <p14:creationId xmlns:p14="http://schemas.microsoft.com/office/powerpoint/2010/main" val="2190615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every search problem there is a corresponding decision problem which are closely related. If one is easy to solve then other will be also easy to solve and if one is hard to solve then other one is also hard to solve.</a:t>
            </a:r>
          </a:p>
        </p:txBody>
      </p:sp>
    </p:spTree>
    <p:extLst>
      <p:ext uri="{BB962C8B-B14F-4D97-AF65-F5344CB8AC3E}">
        <p14:creationId xmlns:p14="http://schemas.microsoft.com/office/powerpoint/2010/main" val="3020013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5602758"/>
              </p:ext>
            </p:extLst>
          </p:nvPr>
        </p:nvGraphicFramePr>
        <p:xfrm>
          <a:off x="457200" y="1600200"/>
          <a:ext cx="8229600" cy="1752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dirty="0" err="1"/>
                        <a:t>Prover</a:t>
                      </a:r>
                      <a:endParaRPr lang="en-US" dirty="0"/>
                    </a:p>
                  </a:txBody>
                  <a:tcPr/>
                </a:tc>
                <a:tc>
                  <a:txBody>
                    <a:bodyPr/>
                    <a:lstStyle/>
                    <a:p>
                      <a:pPr algn="ctr"/>
                      <a:r>
                        <a:rPr lang="en-US" dirty="0"/>
                        <a:t>Verifier</a:t>
                      </a:r>
                    </a:p>
                  </a:txBody>
                  <a:tcPr/>
                </a:tc>
                <a:extLst>
                  <a:ext uri="{0D108BD9-81ED-4DB2-BD59-A6C34878D82A}">
                    <a16:rowId xmlns:a16="http://schemas.microsoft.com/office/drawing/2014/main" val="10000"/>
                  </a:ext>
                </a:extLst>
              </a:tr>
              <a:tr h="370840">
                <a:tc>
                  <a:txBody>
                    <a:bodyPr/>
                    <a:lstStyle/>
                    <a:p>
                      <a:pPr algn="ctr"/>
                      <a:r>
                        <a:rPr lang="en-US" dirty="0"/>
                        <a:t>All powerful</a:t>
                      </a:r>
                    </a:p>
                  </a:txBody>
                  <a:tcPr/>
                </a:tc>
                <a:tc>
                  <a:txBody>
                    <a:bodyPr/>
                    <a:lstStyle/>
                    <a:p>
                      <a:pPr algn="ctr"/>
                      <a:r>
                        <a:rPr lang="en-US" dirty="0"/>
                        <a:t>Limited resource, does not trust </a:t>
                      </a:r>
                      <a:r>
                        <a:rPr lang="en-US" dirty="0" err="1"/>
                        <a:t>prover</a:t>
                      </a:r>
                      <a:endParaRPr lang="en-US" dirty="0"/>
                    </a:p>
                  </a:txBody>
                  <a:tcPr/>
                </a:tc>
                <a:extLst>
                  <a:ext uri="{0D108BD9-81ED-4DB2-BD59-A6C34878D82A}">
                    <a16:rowId xmlns:a16="http://schemas.microsoft.com/office/drawing/2014/main" val="10001"/>
                  </a:ext>
                </a:extLst>
              </a:tr>
              <a:tr h="370840">
                <a:tc>
                  <a:txBody>
                    <a:bodyPr/>
                    <a:lstStyle/>
                    <a:p>
                      <a:pPr algn="ctr"/>
                      <a:r>
                        <a:rPr lang="en-US" dirty="0"/>
                        <a:t>For</a:t>
                      </a:r>
                      <a:r>
                        <a:rPr lang="en-US" baseline="0" dirty="0"/>
                        <a:t> example if </a:t>
                      </a:r>
                      <a:r>
                        <a:rPr lang="en-US" baseline="0" dirty="0" err="1"/>
                        <a:t>prover</a:t>
                      </a:r>
                      <a:r>
                        <a:rPr lang="en-US" baseline="0" dirty="0"/>
                        <a:t> say there is Hamiltonian cycle in the graph</a:t>
                      </a:r>
                      <a:endParaRPr lang="en-US" dirty="0"/>
                    </a:p>
                  </a:txBody>
                  <a:tcPr/>
                </a:tc>
                <a:tc>
                  <a:txBody>
                    <a:bodyPr/>
                    <a:lstStyle/>
                    <a:p>
                      <a:pPr algn="ctr"/>
                      <a:r>
                        <a:rPr lang="en-US" dirty="0"/>
                        <a:t>Verifier will not trust</a:t>
                      </a:r>
                    </a:p>
                  </a:txBody>
                  <a:tcPr/>
                </a:tc>
                <a:extLst>
                  <a:ext uri="{0D108BD9-81ED-4DB2-BD59-A6C34878D82A}">
                    <a16:rowId xmlns:a16="http://schemas.microsoft.com/office/drawing/2014/main" val="10002"/>
                  </a:ext>
                </a:extLst>
              </a:tr>
              <a:tr h="370840">
                <a:tc>
                  <a:txBody>
                    <a:bodyPr/>
                    <a:lstStyle/>
                    <a:p>
                      <a:pPr algn="ctr"/>
                      <a:r>
                        <a:rPr lang="en-US" dirty="0"/>
                        <a:t>If </a:t>
                      </a:r>
                      <a:r>
                        <a:rPr lang="en-US" dirty="0" err="1"/>
                        <a:t>prover</a:t>
                      </a:r>
                      <a:r>
                        <a:rPr lang="en-US" dirty="0"/>
                        <a:t> provides the cycle</a:t>
                      </a:r>
                    </a:p>
                  </a:txBody>
                  <a:tcPr/>
                </a:tc>
                <a:tc>
                  <a:txBody>
                    <a:bodyPr/>
                    <a:lstStyle/>
                    <a:p>
                      <a:pPr algn="ctr"/>
                      <a:r>
                        <a:rPr lang="en-US" dirty="0"/>
                        <a:t>Verifier can verify it easily</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533400" y="3733800"/>
            <a:ext cx="8229600" cy="923330"/>
          </a:xfrm>
          <a:prstGeom prst="rect">
            <a:avLst/>
          </a:prstGeom>
          <a:noFill/>
        </p:spPr>
        <p:txBody>
          <a:bodyPr wrap="square" rtlCol="0">
            <a:spAutoFit/>
          </a:bodyPr>
          <a:lstStyle/>
          <a:p>
            <a:r>
              <a:rPr lang="en-US" dirty="0"/>
              <a:t>A decision problem will be said in NP if for all Yes Inputs, there is a proof/advise/certificate which can be verified in polynomial time that input is indeed a Yes input.</a:t>
            </a:r>
          </a:p>
        </p:txBody>
      </p:sp>
    </p:spTree>
    <p:extLst>
      <p:ext uri="{BB962C8B-B14F-4D97-AF65-F5344CB8AC3E}">
        <p14:creationId xmlns:p14="http://schemas.microsoft.com/office/powerpoint/2010/main" val="1807761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57488"/>
            <a:ext cx="8666903"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436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a:t>
            </a:r>
            <a:r>
              <a:rPr lang="en-US" dirty="0" err="1"/>
              <a:t>Satisfiability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Boolean Variable: value is either Yes/No</a:t>
            </a:r>
          </a:p>
          <a:p>
            <a:r>
              <a:rPr lang="en-US" dirty="0"/>
              <a:t>If X is a Boolean variable then ¬X is its negation.</a:t>
            </a:r>
          </a:p>
          <a:p>
            <a:r>
              <a:rPr lang="en-US" dirty="0"/>
              <a:t>A literal is either a Boolean variable in its true form or its negation</a:t>
            </a:r>
          </a:p>
          <a:p>
            <a:r>
              <a:rPr lang="en-US" dirty="0"/>
              <a:t>Clause is or of literals. If any literal is true then clause will be evaluated as true.</a:t>
            </a:r>
          </a:p>
          <a:p>
            <a:r>
              <a:rPr lang="en-US" dirty="0"/>
              <a:t>A Boolean formula will be said </a:t>
            </a:r>
            <a:r>
              <a:rPr lang="en-US" dirty="0" err="1"/>
              <a:t>satisfiable</a:t>
            </a:r>
            <a:r>
              <a:rPr lang="en-US" dirty="0"/>
              <a:t> if we find assignments of all variable which evaluates to be true.</a:t>
            </a:r>
          </a:p>
        </p:txBody>
      </p:sp>
    </p:spTree>
    <p:extLst>
      <p:ext uri="{BB962C8B-B14F-4D97-AF65-F5344CB8AC3E}">
        <p14:creationId xmlns:p14="http://schemas.microsoft.com/office/powerpoint/2010/main" val="967365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Boolean formulae in CNF (Conjunctive Normal Form) is AND of clauses</a:t>
            </a:r>
          </a:p>
          <a:p>
            <a:r>
              <a:rPr lang="en-US" dirty="0"/>
              <a:t>C1 AND C2 AND C3</a:t>
            </a:r>
          </a:p>
          <a:p>
            <a:r>
              <a:rPr lang="en-US" dirty="0"/>
              <a:t>When all clauses are true then formulae will be evaluated as true, otherwise it will be evaluated as false.</a:t>
            </a:r>
          </a:p>
        </p:txBody>
      </p:sp>
    </p:spTree>
    <p:extLst>
      <p:ext uri="{BB962C8B-B14F-4D97-AF65-F5344CB8AC3E}">
        <p14:creationId xmlns:p14="http://schemas.microsoft.com/office/powerpoint/2010/main" val="1457218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Input: Boolean formulae f is in CNF</a:t>
            </a:r>
          </a:p>
          <a:p>
            <a:r>
              <a:rPr lang="en-US" dirty="0"/>
              <a:t>Question: Is f </a:t>
            </a:r>
            <a:r>
              <a:rPr lang="en-US" dirty="0" err="1"/>
              <a:t>satisfiable</a:t>
            </a:r>
            <a:r>
              <a:rPr lang="en-US" dirty="0"/>
              <a:t>?</a:t>
            </a:r>
          </a:p>
          <a:p>
            <a:r>
              <a:rPr lang="en-US" dirty="0"/>
              <a:t>SAT is an NP problem.</a:t>
            </a:r>
          </a:p>
          <a:p>
            <a:r>
              <a:rPr lang="en-US" dirty="0"/>
              <a:t>Cook Theorem: If SAT has an efficient solution then so does every other problem in NP.</a:t>
            </a:r>
          </a:p>
        </p:txBody>
      </p:sp>
    </p:spTree>
    <p:extLst>
      <p:ext uri="{BB962C8B-B14F-4D97-AF65-F5344CB8AC3E}">
        <p14:creationId xmlns:p14="http://schemas.microsoft.com/office/powerpoint/2010/main" val="705379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clique in a graph G=(V,E), is a subset U of V such that for every two vertices u1, u2 belongs to U there is an edge between u1 and u2.</a:t>
            </a:r>
          </a:p>
          <a:p>
            <a:endParaRPr lang="en-US" dirty="0"/>
          </a:p>
          <a:p>
            <a:r>
              <a:rPr lang="en-US" dirty="0"/>
              <a:t>Input: Graph G and an integer k</a:t>
            </a:r>
          </a:p>
          <a:p>
            <a:r>
              <a:rPr lang="en-US" dirty="0"/>
              <a:t>Question: Does G has a clique of size k?</a:t>
            </a:r>
          </a:p>
        </p:txBody>
      </p:sp>
    </p:spTree>
    <p:extLst>
      <p:ext uri="{BB962C8B-B14F-4D97-AF65-F5344CB8AC3E}">
        <p14:creationId xmlns:p14="http://schemas.microsoft.com/office/powerpoint/2010/main" val="3849691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will be a vertex for every clause-literal pair </a:t>
            </a:r>
          </a:p>
          <a:p>
            <a:r>
              <a:rPr lang="en-US" dirty="0"/>
              <a:t>Two vertex (c1,l1), (c2,l2) will be connected by an edge if c1!=c2 and l2!= ¬l1</a:t>
            </a:r>
          </a:p>
        </p:txBody>
      </p:sp>
    </p:spTree>
    <p:extLst>
      <p:ext uri="{BB962C8B-B14F-4D97-AF65-F5344CB8AC3E}">
        <p14:creationId xmlns:p14="http://schemas.microsoft.com/office/powerpoint/2010/main" val="3308153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458" name="Text Box 90"/>
          <p:cNvSpPr txBox="1">
            <a:spLocks noChangeArrowheads="1"/>
          </p:cNvSpPr>
          <p:nvPr/>
        </p:nvSpPr>
        <p:spPr bwMode="auto">
          <a:xfrm>
            <a:off x="5534025" y="6338888"/>
            <a:ext cx="2293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eaLnBrk="1" hangingPunct="1"/>
            <a:r>
              <a:rPr lang="en-US" b="1">
                <a:solidFill>
                  <a:srgbClr val="FFFF00"/>
                </a:solidFill>
              </a:rPr>
              <a:t>k = #clauses</a:t>
            </a:r>
          </a:p>
        </p:txBody>
      </p:sp>
      <p:sp>
        <p:nvSpPr>
          <p:cNvPr id="826460" name="Text Box 92"/>
          <p:cNvSpPr txBox="1">
            <a:spLocks noChangeArrowheads="1"/>
          </p:cNvSpPr>
          <p:nvPr/>
        </p:nvSpPr>
        <p:spPr bwMode="auto">
          <a:xfrm>
            <a:off x="284163" y="6400800"/>
            <a:ext cx="4827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spcBef>
                <a:spcPct val="50000"/>
              </a:spcBef>
            </a:pPr>
            <a:r>
              <a:rPr lang="en-US" sz="2400" b="1" dirty="0"/>
              <a:t>#</a:t>
            </a:r>
            <a:r>
              <a:rPr lang="en-US" sz="2400" b="1" dirty="0">
                <a:solidFill>
                  <a:schemeClr val="tx1">
                    <a:lumMod val="95000"/>
                    <a:lumOff val="5000"/>
                  </a:schemeClr>
                </a:solidFill>
              </a:rPr>
              <a:t>nodes = 3(# clauses)</a:t>
            </a:r>
          </a:p>
        </p:txBody>
      </p:sp>
      <p:sp>
        <p:nvSpPr>
          <p:cNvPr id="29698" name="Text Box 5"/>
          <p:cNvSpPr txBox="1">
            <a:spLocks noChangeArrowheads="1"/>
          </p:cNvSpPr>
          <p:nvPr/>
        </p:nvSpPr>
        <p:spPr bwMode="auto">
          <a:xfrm>
            <a:off x="455613" y="-76200"/>
            <a:ext cx="866294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eaLnBrk="1" hangingPunct="1"/>
            <a:r>
              <a:rPr lang="en-US" b="1" dirty="0">
                <a:solidFill>
                  <a:schemeClr val="tx1">
                    <a:lumMod val="95000"/>
                    <a:lumOff val="5000"/>
                  </a:schemeClr>
                </a:solidFill>
                <a:sym typeface="Symbol" pitchFamily="18" charset="2"/>
              </a:rPr>
              <a:t>c1 c2 c3</a:t>
            </a:r>
          </a:p>
          <a:p>
            <a:pPr eaLnBrk="1" hangingPunct="1"/>
            <a:r>
              <a:rPr lang="en-US" b="1" dirty="0">
                <a:solidFill>
                  <a:schemeClr val="tx1">
                    <a:lumMod val="95000"/>
                    <a:lumOff val="5000"/>
                  </a:schemeClr>
                </a:solidFill>
                <a:sym typeface="Symbol" pitchFamily="18" charset="2"/>
              </a:rPr>
              <a:t>= (x</a:t>
            </a:r>
            <a:r>
              <a:rPr lang="en-US" b="1" baseline="-25000" dirty="0">
                <a:solidFill>
                  <a:schemeClr val="tx1">
                    <a:lumMod val="95000"/>
                    <a:lumOff val="5000"/>
                  </a:schemeClr>
                </a:solidFill>
                <a:sym typeface="Symbol" pitchFamily="18" charset="2"/>
              </a:rPr>
              <a:t>1</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1</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2</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1</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2</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2</a:t>
            </a:r>
            <a:r>
              <a:rPr lang="en-US" b="1" dirty="0">
                <a:solidFill>
                  <a:schemeClr val="tx1">
                    <a:lumMod val="95000"/>
                    <a:lumOff val="5000"/>
                  </a:schemeClr>
                </a:solidFill>
                <a:sym typeface="Symbol" pitchFamily="18" charset="2"/>
              </a:rPr>
              <a:t>)</a:t>
            </a:r>
            <a:r>
              <a:rPr lang="en-US" dirty="0">
                <a:solidFill>
                  <a:schemeClr val="tx1">
                    <a:lumMod val="95000"/>
                    <a:lumOff val="5000"/>
                  </a:schemeClr>
                </a:solidFill>
                <a:sym typeface="Symbol" pitchFamily="18" charset="2"/>
              </a:rPr>
              <a:t> </a:t>
            </a:r>
            <a:r>
              <a:rPr lang="en-US" b="1" dirty="0">
                <a:solidFill>
                  <a:schemeClr val="tx1">
                    <a:lumMod val="95000"/>
                    <a:lumOff val="5000"/>
                  </a:schemeClr>
                </a:solidFill>
                <a:sym typeface="Symbol" pitchFamily="18" charset="2"/>
              </a:rPr>
              <a:t> (x</a:t>
            </a:r>
            <a:r>
              <a:rPr lang="en-US" b="1" baseline="-25000" dirty="0">
                <a:solidFill>
                  <a:schemeClr val="tx1">
                    <a:lumMod val="95000"/>
                    <a:lumOff val="5000"/>
                  </a:schemeClr>
                </a:solidFill>
                <a:sym typeface="Symbol" pitchFamily="18" charset="2"/>
              </a:rPr>
              <a:t>1</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2</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2</a:t>
            </a:r>
            <a:r>
              <a:rPr lang="en-US" b="1" dirty="0">
                <a:solidFill>
                  <a:schemeClr val="tx1">
                    <a:lumMod val="95000"/>
                    <a:lumOff val="5000"/>
                  </a:schemeClr>
                </a:solidFill>
                <a:sym typeface="Symbol" pitchFamily="18" charset="2"/>
              </a:rPr>
              <a:t>)</a:t>
            </a:r>
            <a:r>
              <a:rPr lang="en-US" dirty="0">
                <a:solidFill>
                  <a:schemeClr val="tx1">
                    <a:lumMod val="95000"/>
                    <a:lumOff val="5000"/>
                  </a:schemeClr>
                </a:solidFill>
                <a:sym typeface="Symbol" pitchFamily="18" charset="2"/>
              </a:rPr>
              <a:t> </a:t>
            </a:r>
          </a:p>
        </p:txBody>
      </p:sp>
      <p:grpSp>
        <p:nvGrpSpPr>
          <p:cNvPr id="2" name="Group 45"/>
          <p:cNvGrpSpPr>
            <a:grpSpLocks/>
          </p:cNvGrpSpPr>
          <p:nvPr/>
        </p:nvGrpSpPr>
        <p:grpSpPr bwMode="auto">
          <a:xfrm>
            <a:off x="711201" y="2890838"/>
            <a:ext cx="898526" cy="692150"/>
            <a:chOff x="515" y="2173"/>
            <a:chExt cx="566" cy="436"/>
          </a:xfrm>
        </p:grpSpPr>
        <p:sp>
          <p:nvSpPr>
            <p:cNvPr id="29747" name="Oval 11"/>
            <p:cNvSpPr>
              <a:spLocks noChangeArrowheads="1"/>
            </p:cNvSpPr>
            <p:nvPr/>
          </p:nvSpPr>
          <p:spPr bwMode="auto">
            <a:xfrm>
              <a:off x="558" y="2173"/>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48" name="Text Box 12"/>
            <p:cNvSpPr txBox="1">
              <a:spLocks noChangeArrowheads="1"/>
            </p:cNvSpPr>
            <p:nvPr/>
          </p:nvSpPr>
          <p:spPr bwMode="auto">
            <a:xfrm>
              <a:off x="515" y="2224"/>
              <a:ext cx="5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c1,x</a:t>
              </a:r>
              <a:r>
                <a:rPr lang="en-US" sz="2400" b="1" baseline="-25000" dirty="0">
                  <a:solidFill>
                    <a:schemeClr val="tx1">
                      <a:lumMod val="95000"/>
                      <a:lumOff val="5000"/>
                    </a:schemeClr>
                  </a:solidFill>
                </a:rPr>
                <a:t>1</a:t>
              </a:r>
            </a:p>
          </p:txBody>
        </p:sp>
      </p:grpSp>
      <p:sp>
        <p:nvSpPr>
          <p:cNvPr id="826400" name="Line 32"/>
          <p:cNvSpPr>
            <a:spLocks noChangeShapeType="1"/>
          </p:cNvSpPr>
          <p:nvPr/>
        </p:nvSpPr>
        <p:spPr bwMode="auto">
          <a:xfrm flipV="1">
            <a:off x="1546225" y="1422400"/>
            <a:ext cx="2895600" cy="16525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3" name="Group 61"/>
          <p:cNvGrpSpPr>
            <a:grpSpLocks/>
          </p:cNvGrpSpPr>
          <p:nvPr/>
        </p:nvGrpSpPr>
        <p:grpSpPr bwMode="auto">
          <a:xfrm>
            <a:off x="7340600" y="2890838"/>
            <a:ext cx="1117600" cy="692150"/>
            <a:chOff x="1922" y="1196"/>
            <a:chExt cx="704" cy="436"/>
          </a:xfrm>
        </p:grpSpPr>
        <p:sp>
          <p:nvSpPr>
            <p:cNvPr id="29745" name="Oval 43"/>
            <p:cNvSpPr>
              <a:spLocks noChangeArrowheads="1"/>
            </p:cNvSpPr>
            <p:nvPr/>
          </p:nvSpPr>
          <p:spPr bwMode="auto">
            <a:xfrm>
              <a:off x="2058" y="1196"/>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46" name="Text Box 44"/>
            <p:cNvSpPr txBox="1">
              <a:spLocks noChangeArrowheads="1"/>
            </p:cNvSpPr>
            <p:nvPr/>
          </p:nvSpPr>
          <p:spPr bwMode="auto">
            <a:xfrm>
              <a:off x="1922" y="1244"/>
              <a:ext cx="7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sym typeface="Symbol" pitchFamily="18" charset="2"/>
                </a:rPr>
                <a:t>c3,</a:t>
              </a:r>
              <a:r>
                <a:rPr lang="en-US" sz="2400" b="1" dirty="0">
                  <a:solidFill>
                    <a:schemeClr val="tx1">
                      <a:lumMod val="95000"/>
                      <a:lumOff val="5000"/>
                    </a:schemeClr>
                  </a:solidFill>
                </a:rPr>
                <a:t>x</a:t>
              </a:r>
              <a:r>
                <a:rPr lang="en-US" sz="2400" b="1" baseline="-25000" dirty="0">
                  <a:solidFill>
                    <a:schemeClr val="tx1">
                      <a:lumMod val="95000"/>
                      <a:lumOff val="5000"/>
                    </a:schemeClr>
                  </a:solidFill>
                </a:rPr>
                <a:t>1</a:t>
              </a:r>
            </a:p>
          </p:txBody>
        </p:sp>
      </p:grpSp>
      <p:grpSp>
        <p:nvGrpSpPr>
          <p:cNvPr id="4" name="Group 46"/>
          <p:cNvGrpSpPr>
            <a:grpSpLocks/>
          </p:cNvGrpSpPr>
          <p:nvPr/>
        </p:nvGrpSpPr>
        <p:grpSpPr bwMode="auto">
          <a:xfrm>
            <a:off x="842964" y="4198938"/>
            <a:ext cx="898526" cy="692150"/>
            <a:chOff x="515" y="2173"/>
            <a:chExt cx="566" cy="436"/>
          </a:xfrm>
        </p:grpSpPr>
        <p:sp>
          <p:nvSpPr>
            <p:cNvPr id="29743" name="Oval 47"/>
            <p:cNvSpPr>
              <a:spLocks noChangeArrowheads="1"/>
            </p:cNvSpPr>
            <p:nvPr/>
          </p:nvSpPr>
          <p:spPr bwMode="auto">
            <a:xfrm>
              <a:off x="558" y="2173"/>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44" name="Text Box 48"/>
            <p:cNvSpPr txBox="1">
              <a:spLocks noChangeArrowheads="1"/>
            </p:cNvSpPr>
            <p:nvPr/>
          </p:nvSpPr>
          <p:spPr bwMode="auto">
            <a:xfrm>
              <a:off x="515" y="2224"/>
              <a:ext cx="5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c1,x</a:t>
              </a:r>
              <a:r>
                <a:rPr lang="en-US" sz="2400" b="1" baseline="-25000" dirty="0">
                  <a:solidFill>
                    <a:schemeClr val="tx1">
                      <a:lumMod val="95000"/>
                      <a:lumOff val="5000"/>
                    </a:schemeClr>
                  </a:solidFill>
                </a:rPr>
                <a:t>1</a:t>
              </a:r>
            </a:p>
          </p:txBody>
        </p:sp>
      </p:grpSp>
      <p:grpSp>
        <p:nvGrpSpPr>
          <p:cNvPr id="5" name="Group 55"/>
          <p:cNvGrpSpPr>
            <a:grpSpLocks/>
          </p:cNvGrpSpPr>
          <p:nvPr/>
        </p:nvGrpSpPr>
        <p:grpSpPr bwMode="auto">
          <a:xfrm>
            <a:off x="7407274" y="4198938"/>
            <a:ext cx="898526" cy="692150"/>
            <a:chOff x="515" y="2173"/>
            <a:chExt cx="566" cy="436"/>
          </a:xfrm>
        </p:grpSpPr>
        <p:sp>
          <p:nvSpPr>
            <p:cNvPr id="29741" name="Oval 56"/>
            <p:cNvSpPr>
              <a:spLocks noChangeArrowheads="1"/>
            </p:cNvSpPr>
            <p:nvPr/>
          </p:nvSpPr>
          <p:spPr bwMode="auto">
            <a:xfrm>
              <a:off x="558" y="2173"/>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42" name="Text Box 57"/>
            <p:cNvSpPr txBox="1">
              <a:spLocks noChangeArrowheads="1"/>
            </p:cNvSpPr>
            <p:nvPr/>
          </p:nvSpPr>
          <p:spPr bwMode="auto">
            <a:xfrm>
              <a:off x="515" y="2224"/>
              <a:ext cx="5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c3,x</a:t>
              </a:r>
              <a:r>
                <a:rPr lang="en-US" sz="2400" b="1" baseline="-25000" dirty="0">
                  <a:solidFill>
                    <a:schemeClr val="tx1">
                      <a:lumMod val="95000"/>
                      <a:lumOff val="5000"/>
                    </a:schemeClr>
                  </a:solidFill>
                </a:rPr>
                <a:t>2</a:t>
              </a:r>
            </a:p>
          </p:txBody>
        </p:sp>
      </p:grpSp>
      <p:grpSp>
        <p:nvGrpSpPr>
          <p:cNvPr id="6" name="Group 65"/>
          <p:cNvGrpSpPr>
            <a:grpSpLocks/>
          </p:cNvGrpSpPr>
          <p:nvPr/>
        </p:nvGrpSpPr>
        <p:grpSpPr bwMode="auto">
          <a:xfrm>
            <a:off x="4127501" y="811213"/>
            <a:ext cx="1117600" cy="692150"/>
            <a:chOff x="1922" y="1196"/>
            <a:chExt cx="704" cy="436"/>
          </a:xfrm>
        </p:grpSpPr>
        <p:sp>
          <p:nvSpPr>
            <p:cNvPr id="29739" name="Oval 66"/>
            <p:cNvSpPr>
              <a:spLocks noChangeArrowheads="1"/>
            </p:cNvSpPr>
            <p:nvPr/>
          </p:nvSpPr>
          <p:spPr bwMode="auto">
            <a:xfrm>
              <a:off x="2058" y="1196"/>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40" name="Text Box 67"/>
            <p:cNvSpPr txBox="1">
              <a:spLocks noChangeArrowheads="1"/>
            </p:cNvSpPr>
            <p:nvPr/>
          </p:nvSpPr>
          <p:spPr bwMode="auto">
            <a:xfrm>
              <a:off x="1922" y="1244"/>
              <a:ext cx="7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sym typeface="Symbol" pitchFamily="18" charset="2"/>
                </a:rPr>
                <a:t>c2,</a:t>
              </a:r>
              <a:r>
                <a:rPr lang="en-US" sz="2400" b="1" dirty="0">
                  <a:solidFill>
                    <a:schemeClr val="tx1">
                      <a:lumMod val="95000"/>
                      <a:lumOff val="5000"/>
                    </a:schemeClr>
                  </a:solidFill>
                </a:rPr>
                <a:t>x</a:t>
              </a:r>
              <a:r>
                <a:rPr lang="en-US" sz="2400" b="1" baseline="-25000" dirty="0">
                  <a:solidFill>
                    <a:schemeClr val="tx1">
                      <a:lumMod val="95000"/>
                      <a:lumOff val="5000"/>
                    </a:schemeClr>
                  </a:solidFill>
                </a:rPr>
                <a:t>2</a:t>
              </a:r>
            </a:p>
          </p:txBody>
        </p:sp>
      </p:grpSp>
      <p:grpSp>
        <p:nvGrpSpPr>
          <p:cNvPr id="7" name="Group 68"/>
          <p:cNvGrpSpPr>
            <a:grpSpLocks/>
          </p:cNvGrpSpPr>
          <p:nvPr/>
        </p:nvGrpSpPr>
        <p:grpSpPr bwMode="auto">
          <a:xfrm>
            <a:off x="5635626" y="811213"/>
            <a:ext cx="1117600" cy="692150"/>
            <a:chOff x="1922" y="1196"/>
            <a:chExt cx="704" cy="436"/>
          </a:xfrm>
        </p:grpSpPr>
        <p:sp>
          <p:nvSpPr>
            <p:cNvPr id="29737" name="Oval 69"/>
            <p:cNvSpPr>
              <a:spLocks noChangeArrowheads="1"/>
            </p:cNvSpPr>
            <p:nvPr/>
          </p:nvSpPr>
          <p:spPr bwMode="auto">
            <a:xfrm>
              <a:off x="2058" y="1196"/>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38" name="Text Box 70"/>
            <p:cNvSpPr txBox="1">
              <a:spLocks noChangeArrowheads="1"/>
            </p:cNvSpPr>
            <p:nvPr/>
          </p:nvSpPr>
          <p:spPr bwMode="auto">
            <a:xfrm>
              <a:off x="1922" y="1244"/>
              <a:ext cx="7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sym typeface="Symbol" pitchFamily="18" charset="2"/>
                </a:rPr>
                <a:t>c2,</a:t>
              </a:r>
              <a:r>
                <a:rPr lang="en-US" sz="2400" b="1" dirty="0">
                  <a:solidFill>
                    <a:schemeClr val="tx1">
                      <a:lumMod val="95000"/>
                      <a:lumOff val="5000"/>
                    </a:schemeClr>
                  </a:solidFill>
                </a:rPr>
                <a:t>x</a:t>
              </a:r>
              <a:r>
                <a:rPr lang="en-US" sz="2400" b="1" baseline="-25000" dirty="0">
                  <a:solidFill>
                    <a:schemeClr val="tx1">
                      <a:lumMod val="95000"/>
                      <a:lumOff val="5000"/>
                    </a:schemeClr>
                  </a:solidFill>
                </a:rPr>
                <a:t>2</a:t>
              </a:r>
            </a:p>
          </p:txBody>
        </p:sp>
      </p:grpSp>
      <p:sp>
        <p:nvSpPr>
          <p:cNvPr id="826439" name="Line 71"/>
          <p:cNvSpPr>
            <a:spLocks noChangeShapeType="1"/>
          </p:cNvSpPr>
          <p:nvPr/>
        </p:nvSpPr>
        <p:spPr bwMode="auto">
          <a:xfrm flipV="1">
            <a:off x="1585913" y="1373188"/>
            <a:ext cx="4349750" cy="1816100"/>
          </a:xfrm>
          <a:prstGeom prst="line">
            <a:avLst/>
          </a:prstGeom>
          <a:noFill/>
          <a:ln w="571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40" name="Line 72"/>
          <p:cNvSpPr>
            <a:spLocks noChangeShapeType="1"/>
          </p:cNvSpPr>
          <p:nvPr/>
        </p:nvSpPr>
        <p:spPr bwMode="auto">
          <a:xfrm>
            <a:off x="1609725" y="3314700"/>
            <a:ext cx="5729288" cy="114141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41" name="Line 73"/>
          <p:cNvSpPr>
            <a:spLocks noChangeShapeType="1"/>
          </p:cNvSpPr>
          <p:nvPr/>
        </p:nvSpPr>
        <p:spPr bwMode="auto">
          <a:xfrm>
            <a:off x="1584325" y="3429000"/>
            <a:ext cx="5740400" cy="230505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42" name="Line 74"/>
          <p:cNvSpPr>
            <a:spLocks noChangeShapeType="1"/>
          </p:cNvSpPr>
          <p:nvPr/>
        </p:nvSpPr>
        <p:spPr bwMode="auto">
          <a:xfrm flipV="1">
            <a:off x="1485900" y="1463675"/>
            <a:ext cx="3035300" cy="277812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43" name="Line 75"/>
          <p:cNvSpPr>
            <a:spLocks noChangeShapeType="1"/>
          </p:cNvSpPr>
          <p:nvPr/>
        </p:nvSpPr>
        <p:spPr bwMode="auto">
          <a:xfrm flipV="1">
            <a:off x="1584325" y="1427162"/>
            <a:ext cx="4405313" cy="297021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US"/>
          </a:p>
        </p:txBody>
      </p:sp>
      <p:sp>
        <p:nvSpPr>
          <p:cNvPr id="826444" name="Line 76"/>
          <p:cNvSpPr>
            <a:spLocks noChangeShapeType="1"/>
          </p:cNvSpPr>
          <p:nvPr/>
        </p:nvSpPr>
        <p:spPr bwMode="auto">
          <a:xfrm flipV="1">
            <a:off x="1547813" y="3392488"/>
            <a:ext cx="5829300" cy="22780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45" name="Line 77"/>
          <p:cNvSpPr>
            <a:spLocks noChangeShapeType="1"/>
          </p:cNvSpPr>
          <p:nvPr/>
        </p:nvSpPr>
        <p:spPr bwMode="auto">
          <a:xfrm>
            <a:off x="1611313" y="5881688"/>
            <a:ext cx="5727700" cy="1587"/>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46" name="Line 78"/>
          <p:cNvSpPr>
            <a:spLocks noChangeShapeType="1"/>
          </p:cNvSpPr>
          <p:nvPr/>
        </p:nvSpPr>
        <p:spPr bwMode="auto">
          <a:xfrm flipV="1">
            <a:off x="1573213" y="4581525"/>
            <a:ext cx="5751512" cy="117633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47" name="Line 79"/>
          <p:cNvSpPr>
            <a:spLocks noChangeShapeType="1"/>
          </p:cNvSpPr>
          <p:nvPr/>
        </p:nvSpPr>
        <p:spPr bwMode="auto">
          <a:xfrm>
            <a:off x="1638300" y="4518025"/>
            <a:ext cx="5727700" cy="15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48" name="Line 80"/>
          <p:cNvSpPr>
            <a:spLocks noChangeShapeType="1"/>
          </p:cNvSpPr>
          <p:nvPr/>
        </p:nvSpPr>
        <p:spPr bwMode="auto">
          <a:xfrm>
            <a:off x="1598613" y="4646613"/>
            <a:ext cx="5715000" cy="116681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49" name="Line 81"/>
          <p:cNvSpPr>
            <a:spLocks noChangeShapeType="1"/>
          </p:cNvSpPr>
          <p:nvPr/>
        </p:nvSpPr>
        <p:spPr bwMode="auto">
          <a:xfrm>
            <a:off x="3479800" y="1352550"/>
            <a:ext cx="3875088" cy="17653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50" name="Line 82"/>
          <p:cNvSpPr>
            <a:spLocks noChangeShapeType="1"/>
          </p:cNvSpPr>
          <p:nvPr/>
        </p:nvSpPr>
        <p:spPr bwMode="auto">
          <a:xfrm>
            <a:off x="3432175" y="1428750"/>
            <a:ext cx="3925888" cy="296862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51" name="Line 83"/>
          <p:cNvSpPr>
            <a:spLocks noChangeShapeType="1"/>
          </p:cNvSpPr>
          <p:nvPr/>
        </p:nvSpPr>
        <p:spPr bwMode="auto">
          <a:xfrm>
            <a:off x="3371850" y="1468438"/>
            <a:ext cx="4025900" cy="4195762"/>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52" name="Line 84"/>
          <p:cNvSpPr>
            <a:spLocks noChangeShapeType="1"/>
          </p:cNvSpPr>
          <p:nvPr/>
        </p:nvSpPr>
        <p:spPr bwMode="auto">
          <a:xfrm>
            <a:off x="4897438" y="1441450"/>
            <a:ext cx="2520950" cy="159067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53" name="Line 85"/>
          <p:cNvSpPr>
            <a:spLocks noChangeShapeType="1"/>
          </p:cNvSpPr>
          <p:nvPr/>
        </p:nvSpPr>
        <p:spPr bwMode="auto">
          <a:xfrm>
            <a:off x="6264275" y="1492250"/>
            <a:ext cx="1219200" cy="145415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54" name="Line 86"/>
          <p:cNvSpPr>
            <a:spLocks noChangeShapeType="1"/>
          </p:cNvSpPr>
          <p:nvPr/>
        </p:nvSpPr>
        <p:spPr bwMode="auto">
          <a:xfrm flipH="1">
            <a:off x="1450975" y="1508125"/>
            <a:ext cx="1622425" cy="403225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55" name="Line 87"/>
          <p:cNvSpPr>
            <a:spLocks noChangeShapeType="1"/>
          </p:cNvSpPr>
          <p:nvPr/>
        </p:nvSpPr>
        <p:spPr bwMode="auto">
          <a:xfrm flipH="1">
            <a:off x="1427163" y="1498600"/>
            <a:ext cx="1654175" cy="4059238"/>
          </a:xfrm>
          <a:prstGeom prst="line">
            <a:avLst/>
          </a:prstGeom>
          <a:noFill/>
          <a:ln w="1397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56" name="Line 88"/>
          <p:cNvSpPr>
            <a:spLocks noChangeShapeType="1"/>
          </p:cNvSpPr>
          <p:nvPr/>
        </p:nvSpPr>
        <p:spPr bwMode="auto">
          <a:xfrm flipH="1">
            <a:off x="1604963" y="5884863"/>
            <a:ext cx="5724525" cy="0"/>
          </a:xfrm>
          <a:prstGeom prst="line">
            <a:avLst/>
          </a:prstGeom>
          <a:noFill/>
          <a:ln w="1397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6457" name="Line 89"/>
          <p:cNvSpPr>
            <a:spLocks noChangeShapeType="1"/>
          </p:cNvSpPr>
          <p:nvPr/>
        </p:nvSpPr>
        <p:spPr bwMode="auto">
          <a:xfrm>
            <a:off x="3359150" y="1463675"/>
            <a:ext cx="4019550" cy="4184650"/>
          </a:xfrm>
          <a:prstGeom prst="line">
            <a:avLst/>
          </a:prstGeom>
          <a:noFill/>
          <a:ln w="1397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8" name="Group 49"/>
          <p:cNvGrpSpPr>
            <a:grpSpLocks/>
          </p:cNvGrpSpPr>
          <p:nvPr/>
        </p:nvGrpSpPr>
        <p:grpSpPr bwMode="auto">
          <a:xfrm>
            <a:off x="842964" y="5507038"/>
            <a:ext cx="898526" cy="692150"/>
            <a:chOff x="515" y="2173"/>
            <a:chExt cx="566" cy="436"/>
          </a:xfrm>
        </p:grpSpPr>
        <p:sp>
          <p:nvSpPr>
            <p:cNvPr id="29735" name="Oval 50"/>
            <p:cNvSpPr>
              <a:spLocks noChangeArrowheads="1"/>
            </p:cNvSpPr>
            <p:nvPr/>
          </p:nvSpPr>
          <p:spPr bwMode="auto">
            <a:xfrm>
              <a:off x="558" y="2173"/>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36" name="Text Box 51"/>
            <p:cNvSpPr txBox="1">
              <a:spLocks noChangeArrowheads="1"/>
            </p:cNvSpPr>
            <p:nvPr/>
          </p:nvSpPr>
          <p:spPr bwMode="auto">
            <a:xfrm>
              <a:off x="515" y="2224"/>
              <a:ext cx="5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c1,x</a:t>
              </a:r>
              <a:r>
                <a:rPr lang="en-US" sz="2400" b="1" baseline="-25000" dirty="0">
                  <a:solidFill>
                    <a:schemeClr val="tx1">
                      <a:lumMod val="95000"/>
                      <a:lumOff val="5000"/>
                    </a:schemeClr>
                  </a:solidFill>
                </a:rPr>
                <a:t>2</a:t>
              </a:r>
            </a:p>
          </p:txBody>
        </p:sp>
      </p:grpSp>
      <p:grpSp>
        <p:nvGrpSpPr>
          <p:cNvPr id="9" name="Group 58"/>
          <p:cNvGrpSpPr>
            <a:grpSpLocks/>
          </p:cNvGrpSpPr>
          <p:nvPr/>
        </p:nvGrpSpPr>
        <p:grpSpPr bwMode="auto">
          <a:xfrm>
            <a:off x="7323137" y="5507038"/>
            <a:ext cx="982663" cy="692150"/>
            <a:chOff x="488" y="2173"/>
            <a:chExt cx="619" cy="436"/>
          </a:xfrm>
        </p:grpSpPr>
        <p:sp>
          <p:nvSpPr>
            <p:cNvPr id="29733" name="Oval 59"/>
            <p:cNvSpPr>
              <a:spLocks noChangeArrowheads="1"/>
            </p:cNvSpPr>
            <p:nvPr/>
          </p:nvSpPr>
          <p:spPr bwMode="auto">
            <a:xfrm>
              <a:off x="558" y="2173"/>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34" name="Text Box 60"/>
            <p:cNvSpPr txBox="1">
              <a:spLocks noChangeArrowheads="1"/>
            </p:cNvSpPr>
            <p:nvPr/>
          </p:nvSpPr>
          <p:spPr bwMode="auto">
            <a:xfrm>
              <a:off x="488" y="2224"/>
              <a:ext cx="61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c3, x</a:t>
              </a:r>
              <a:r>
                <a:rPr lang="en-US" sz="2400" b="1" baseline="-25000" dirty="0">
                  <a:solidFill>
                    <a:schemeClr val="tx1">
                      <a:lumMod val="95000"/>
                      <a:lumOff val="5000"/>
                    </a:schemeClr>
                  </a:solidFill>
                </a:rPr>
                <a:t>2</a:t>
              </a:r>
            </a:p>
          </p:txBody>
        </p:sp>
      </p:grpSp>
      <p:grpSp>
        <p:nvGrpSpPr>
          <p:cNvPr id="10" name="Group 62"/>
          <p:cNvGrpSpPr>
            <a:grpSpLocks/>
          </p:cNvGrpSpPr>
          <p:nvPr/>
        </p:nvGrpSpPr>
        <p:grpSpPr bwMode="auto">
          <a:xfrm>
            <a:off x="2620964" y="811213"/>
            <a:ext cx="1117600" cy="692150"/>
            <a:chOff x="1922" y="1196"/>
            <a:chExt cx="704" cy="436"/>
          </a:xfrm>
        </p:grpSpPr>
        <p:sp>
          <p:nvSpPr>
            <p:cNvPr id="29731" name="Oval 63"/>
            <p:cNvSpPr>
              <a:spLocks noChangeArrowheads="1"/>
            </p:cNvSpPr>
            <p:nvPr/>
          </p:nvSpPr>
          <p:spPr bwMode="auto">
            <a:xfrm>
              <a:off x="2058" y="1196"/>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32" name="Text Box 64"/>
            <p:cNvSpPr txBox="1">
              <a:spLocks noChangeArrowheads="1"/>
            </p:cNvSpPr>
            <p:nvPr/>
          </p:nvSpPr>
          <p:spPr bwMode="auto">
            <a:xfrm>
              <a:off x="1922" y="1244"/>
              <a:ext cx="7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sym typeface="Symbol" pitchFamily="18" charset="2"/>
                </a:rPr>
                <a:t>c2,</a:t>
              </a:r>
              <a:r>
                <a:rPr lang="en-US" sz="2400" b="1" dirty="0">
                  <a:solidFill>
                    <a:schemeClr val="tx1">
                      <a:lumMod val="95000"/>
                      <a:lumOff val="5000"/>
                    </a:schemeClr>
                  </a:solidFill>
                </a:rPr>
                <a:t>x</a:t>
              </a:r>
              <a:r>
                <a:rPr lang="en-US" sz="2400" b="1" baseline="-25000" dirty="0">
                  <a:solidFill>
                    <a:schemeClr val="tx1">
                      <a:lumMod val="95000"/>
                      <a:lumOff val="5000"/>
                    </a:schemeClr>
                  </a:solidFill>
                </a:rPr>
                <a:t>1</a:t>
              </a:r>
            </a:p>
          </p:txBody>
        </p:sp>
      </p:grpSp>
      <p:sp>
        <p:nvSpPr>
          <p:cNvPr id="826459" name="Text Box 91"/>
          <p:cNvSpPr txBox="1">
            <a:spLocks noChangeArrowheads="1"/>
          </p:cNvSpPr>
          <p:nvPr/>
        </p:nvSpPr>
        <p:spPr bwMode="auto">
          <a:xfrm>
            <a:off x="255588" y="3043238"/>
            <a:ext cx="4191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eaLnBrk="1" hangingPunct="1">
              <a:spcBef>
                <a:spcPct val="50000"/>
              </a:spcBef>
            </a:pPr>
            <a:r>
              <a:rPr lang="en-US" b="1" dirty="0">
                <a:solidFill>
                  <a:schemeClr val="tx1">
                    <a:lumMod val="95000"/>
                    <a:lumOff val="5000"/>
                  </a:schemeClr>
                </a:solidFill>
              </a:rPr>
              <a:t>clause</a:t>
            </a:r>
          </a:p>
        </p:txBody>
      </p:sp>
    </p:spTree>
    <p:extLst>
      <p:ext uri="{BB962C8B-B14F-4D97-AF65-F5344CB8AC3E}">
        <p14:creationId xmlns:p14="http://schemas.microsoft.com/office/powerpoint/2010/main" val="16225460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826459">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2646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26400"/>
                                        </p:tgtEl>
                                        <p:attrNameLst>
                                          <p:attrName>style.visibility</p:attrName>
                                        </p:attrNameLst>
                                      </p:cBhvr>
                                      <p:to>
                                        <p:strVal val="visible"/>
                                      </p:to>
                                    </p:set>
                                    <p:animEffect transition="in" filter="fade">
                                      <p:cBhvr>
                                        <p:cTn id="48" dur="500"/>
                                        <p:tgtEl>
                                          <p:spTgt spid="82640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26439"/>
                                        </p:tgtEl>
                                        <p:attrNameLst>
                                          <p:attrName>style.visibility</p:attrName>
                                        </p:attrNameLst>
                                      </p:cBhvr>
                                      <p:to>
                                        <p:strVal val="visible"/>
                                      </p:to>
                                    </p:set>
                                    <p:animEffect transition="in" filter="fade">
                                      <p:cBhvr>
                                        <p:cTn id="53" dur="500"/>
                                        <p:tgtEl>
                                          <p:spTgt spid="82643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26440"/>
                                        </p:tgtEl>
                                        <p:attrNameLst>
                                          <p:attrName>style.visibility</p:attrName>
                                        </p:attrNameLst>
                                      </p:cBhvr>
                                      <p:to>
                                        <p:strVal val="visible"/>
                                      </p:to>
                                    </p:set>
                                    <p:animEffect transition="in" filter="fade">
                                      <p:cBhvr>
                                        <p:cTn id="58" dur="500"/>
                                        <p:tgtEl>
                                          <p:spTgt spid="8264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26441"/>
                                        </p:tgtEl>
                                        <p:attrNameLst>
                                          <p:attrName>style.visibility</p:attrName>
                                        </p:attrNameLst>
                                      </p:cBhvr>
                                      <p:to>
                                        <p:strVal val="visible"/>
                                      </p:to>
                                    </p:set>
                                    <p:animEffect transition="in" filter="fade">
                                      <p:cBhvr>
                                        <p:cTn id="61" dur="500"/>
                                        <p:tgtEl>
                                          <p:spTgt spid="82644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826442"/>
                                        </p:tgtEl>
                                        <p:attrNameLst>
                                          <p:attrName>style.visibility</p:attrName>
                                        </p:attrNameLst>
                                      </p:cBhvr>
                                      <p:to>
                                        <p:strVal val="visible"/>
                                      </p:to>
                                    </p:set>
                                    <p:animEffect transition="in" filter="fade">
                                      <p:cBhvr>
                                        <p:cTn id="66" dur="500"/>
                                        <p:tgtEl>
                                          <p:spTgt spid="8264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26443"/>
                                        </p:tgtEl>
                                        <p:attrNameLst>
                                          <p:attrName>style.visibility</p:attrName>
                                        </p:attrNameLst>
                                      </p:cBhvr>
                                      <p:to>
                                        <p:strVal val="visible"/>
                                      </p:to>
                                    </p:set>
                                    <p:animEffect transition="in" filter="fade">
                                      <p:cBhvr>
                                        <p:cTn id="69" dur="500"/>
                                        <p:tgtEl>
                                          <p:spTgt spid="82644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26447"/>
                                        </p:tgtEl>
                                        <p:attrNameLst>
                                          <p:attrName>style.visibility</p:attrName>
                                        </p:attrNameLst>
                                      </p:cBhvr>
                                      <p:to>
                                        <p:strVal val="visible"/>
                                      </p:to>
                                    </p:set>
                                    <p:animEffect transition="in" filter="fade">
                                      <p:cBhvr>
                                        <p:cTn id="72" dur="500"/>
                                        <p:tgtEl>
                                          <p:spTgt spid="82644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26448"/>
                                        </p:tgtEl>
                                        <p:attrNameLst>
                                          <p:attrName>style.visibility</p:attrName>
                                        </p:attrNameLst>
                                      </p:cBhvr>
                                      <p:to>
                                        <p:strVal val="visible"/>
                                      </p:to>
                                    </p:set>
                                    <p:animEffect transition="in" filter="fade">
                                      <p:cBhvr>
                                        <p:cTn id="75" dur="500"/>
                                        <p:tgtEl>
                                          <p:spTgt spid="82644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826454"/>
                                        </p:tgtEl>
                                        <p:attrNameLst>
                                          <p:attrName>style.visibility</p:attrName>
                                        </p:attrNameLst>
                                      </p:cBhvr>
                                      <p:to>
                                        <p:strVal val="visible"/>
                                      </p:to>
                                    </p:set>
                                    <p:animEffect transition="in" filter="fade">
                                      <p:cBhvr>
                                        <p:cTn id="80" dur="500"/>
                                        <p:tgtEl>
                                          <p:spTgt spid="82645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26444"/>
                                        </p:tgtEl>
                                        <p:attrNameLst>
                                          <p:attrName>style.visibility</p:attrName>
                                        </p:attrNameLst>
                                      </p:cBhvr>
                                      <p:to>
                                        <p:strVal val="visible"/>
                                      </p:to>
                                    </p:set>
                                    <p:animEffect transition="in" filter="fade">
                                      <p:cBhvr>
                                        <p:cTn id="83" dur="500"/>
                                        <p:tgtEl>
                                          <p:spTgt spid="82644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26446"/>
                                        </p:tgtEl>
                                        <p:attrNameLst>
                                          <p:attrName>style.visibility</p:attrName>
                                        </p:attrNameLst>
                                      </p:cBhvr>
                                      <p:to>
                                        <p:strVal val="visible"/>
                                      </p:to>
                                    </p:set>
                                    <p:animEffect transition="in" filter="fade">
                                      <p:cBhvr>
                                        <p:cTn id="86" dur="500"/>
                                        <p:tgtEl>
                                          <p:spTgt spid="82644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26445"/>
                                        </p:tgtEl>
                                        <p:attrNameLst>
                                          <p:attrName>style.visibility</p:attrName>
                                        </p:attrNameLst>
                                      </p:cBhvr>
                                      <p:to>
                                        <p:strVal val="visible"/>
                                      </p:to>
                                    </p:set>
                                    <p:animEffect transition="in" filter="fade">
                                      <p:cBhvr>
                                        <p:cTn id="89" dur="500"/>
                                        <p:tgtEl>
                                          <p:spTgt spid="82644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826451"/>
                                        </p:tgtEl>
                                        <p:attrNameLst>
                                          <p:attrName>style.visibility</p:attrName>
                                        </p:attrNameLst>
                                      </p:cBhvr>
                                      <p:to>
                                        <p:strVal val="visible"/>
                                      </p:to>
                                    </p:set>
                                    <p:animEffect transition="in" filter="fade">
                                      <p:cBhvr>
                                        <p:cTn id="94" dur="500"/>
                                        <p:tgtEl>
                                          <p:spTgt spid="82645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26450"/>
                                        </p:tgtEl>
                                        <p:attrNameLst>
                                          <p:attrName>style.visibility</p:attrName>
                                        </p:attrNameLst>
                                      </p:cBhvr>
                                      <p:to>
                                        <p:strVal val="visible"/>
                                      </p:to>
                                    </p:set>
                                    <p:animEffect transition="in" filter="fade">
                                      <p:cBhvr>
                                        <p:cTn id="97" dur="500"/>
                                        <p:tgtEl>
                                          <p:spTgt spid="82645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26449"/>
                                        </p:tgtEl>
                                        <p:attrNameLst>
                                          <p:attrName>style.visibility</p:attrName>
                                        </p:attrNameLst>
                                      </p:cBhvr>
                                      <p:to>
                                        <p:strVal val="visible"/>
                                      </p:to>
                                    </p:set>
                                    <p:animEffect transition="in" filter="fade">
                                      <p:cBhvr>
                                        <p:cTn id="100" dur="500"/>
                                        <p:tgtEl>
                                          <p:spTgt spid="82644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826452"/>
                                        </p:tgtEl>
                                        <p:attrNameLst>
                                          <p:attrName>style.visibility</p:attrName>
                                        </p:attrNameLst>
                                      </p:cBhvr>
                                      <p:to>
                                        <p:strVal val="visible"/>
                                      </p:to>
                                    </p:set>
                                    <p:animEffect transition="in" filter="fade">
                                      <p:cBhvr>
                                        <p:cTn id="105" dur="500"/>
                                        <p:tgtEl>
                                          <p:spTgt spid="82645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826453"/>
                                        </p:tgtEl>
                                        <p:attrNameLst>
                                          <p:attrName>style.visibility</p:attrName>
                                        </p:attrNameLst>
                                      </p:cBhvr>
                                      <p:to>
                                        <p:strVal val="visible"/>
                                      </p:to>
                                    </p:set>
                                    <p:animEffect transition="in" filter="fade">
                                      <p:cBhvr>
                                        <p:cTn id="110" dur="500"/>
                                        <p:tgtEl>
                                          <p:spTgt spid="82645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826458"/>
                                        </p:tgtEl>
                                        <p:attrNameLst>
                                          <p:attrName>style.visibility</p:attrName>
                                        </p:attrNameLst>
                                      </p:cBhvr>
                                      <p:to>
                                        <p:strVal val="visible"/>
                                      </p:to>
                                    </p:set>
                                    <p:animEffect transition="in" filter="fade">
                                      <p:cBhvr>
                                        <p:cTn id="115" dur="500"/>
                                        <p:tgtEl>
                                          <p:spTgt spid="826458"/>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826455"/>
                                        </p:tgtEl>
                                        <p:attrNameLst>
                                          <p:attrName>style.visibility</p:attrName>
                                        </p:attrNameLst>
                                      </p:cBhvr>
                                      <p:to>
                                        <p:strVal val="visible"/>
                                      </p:to>
                                    </p:set>
                                    <p:animEffect transition="in" filter="fade">
                                      <p:cBhvr>
                                        <p:cTn id="120" dur="500"/>
                                        <p:tgtEl>
                                          <p:spTgt spid="82645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6456"/>
                                        </p:tgtEl>
                                        <p:attrNameLst>
                                          <p:attrName>style.visibility</p:attrName>
                                        </p:attrNameLst>
                                      </p:cBhvr>
                                      <p:to>
                                        <p:strVal val="visible"/>
                                      </p:to>
                                    </p:set>
                                    <p:animEffect transition="in" filter="fade">
                                      <p:cBhvr>
                                        <p:cTn id="123" dur="500"/>
                                        <p:tgtEl>
                                          <p:spTgt spid="826456"/>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26457"/>
                                        </p:tgtEl>
                                        <p:attrNameLst>
                                          <p:attrName>style.visibility</p:attrName>
                                        </p:attrNameLst>
                                      </p:cBhvr>
                                      <p:to>
                                        <p:strVal val="visible"/>
                                      </p:to>
                                    </p:set>
                                    <p:animEffect transition="in" filter="fade">
                                      <p:cBhvr>
                                        <p:cTn id="126" dur="500"/>
                                        <p:tgtEl>
                                          <p:spTgt spid="826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458" grpId="0"/>
      <p:bldP spid="826460" grpId="0"/>
      <p:bldP spid="826400" grpId="0" animBg="1"/>
      <p:bldP spid="826439" grpId="0" animBg="1"/>
      <p:bldP spid="826440" grpId="0" animBg="1"/>
      <p:bldP spid="826441" grpId="0" animBg="1"/>
      <p:bldP spid="826442" grpId="0" animBg="1"/>
      <p:bldP spid="826443" grpId="0" animBg="1"/>
      <p:bldP spid="826444" grpId="0" animBg="1"/>
      <p:bldP spid="826445" grpId="0" animBg="1"/>
      <p:bldP spid="826446" grpId="0" animBg="1"/>
      <p:bldP spid="826447" grpId="0" animBg="1"/>
      <p:bldP spid="826448" grpId="0" animBg="1"/>
      <p:bldP spid="826449" grpId="0" animBg="1"/>
      <p:bldP spid="826450" grpId="0" animBg="1"/>
      <p:bldP spid="826451" grpId="0" animBg="1"/>
      <p:bldP spid="826452" grpId="0" animBg="1"/>
      <p:bldP spid="826453" grpId="0" animBg="1"/>
      <p:bldP spid="826454" grpId="0" animBg="1"/>
      <p:bldP spid="826455" grpId="0" animBg="1"/>
      <p:bldP spid="826456" grpId="0" animBg="1"/>
      <p:bldP spid="8264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Strategy2:</a:t>
            </a:r>
          </a:p>
          <a:p>
            <a:r>
              <a:rPr lang="en-US" dirty="0"/>
              <a:t>task will be assigned to the processor which is least loaded  2, 4, 3,3,4,6,8,5,4,15</a:t>
            </a:r>
          </a:p>
        </p:txBody>
      </p:sp>
      <p:pic>
        <p:nvPicPr>
          <p:cNvPr id="4" name="Picture 2" descr="D:\Course\Algorithm-2019\Course Notes\dual_processor_127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1524000"/>
            <a:ext cx="2514600" cy="1676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789842636"/>
              </p:ext>
            </p:extLst>
          </p:nvPr>
        </p:nvGraphicFramePr>
        <p:xfrm>
          <a:off x="838200" y="2179320"/>
          <a:ext cx="232029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3053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127000">
                <a:tc>
                  <a:txBody>
                    <a:bodyPr/>
                    <a:lstStyle/>
                    <a:p>
                      <a:r>
                        <a:rPr lang="en-US" dirty="0"/>
                        <a:t>t9</a:t>
                      </a:r>
                    </a:p>
                  </a:txBody>
                  <a:tcPr/>
                </a:tc>
                <a:tc>
                  <a:txBody>
                    <a:bodyPr/>
                    <a:lstStyle/>
                    <a:p>
                      <a:r>
                        <a:rPr lang="en-US" dirty="0"/>
                        <a:t>t7</a:t>
                      </a:r>
                    </a:p>
                  </a:txBody>
                  <a:tcPr/>
                </a:tc>
                <a:tc>
                  <a:txBody>
                    <a:bodyPr/>
                    <a:lstStyle/>
                    <a:p>
                      <a:r>
                        <a:rPr lang="en-US" dirty="0"/>
                        <a:t>t5</a:t>
                      </a:r>
                    </a:p>
                  </a:txBody>
                  <a:tcPr/>
                </a:tc>
                <a:tc>
                  <a:txBody>
                    <a:bodyPr/>
                    <a:lstStyle/>
                    <a:p>
                      <a:r>
                        <a:rPr lang="en-US" dirty="0"/>
                        <a:t>t3</a:t>
                      </a:r>
                    </a:p>
                  </a:txBody>
                  <a:tcPr/>
                </a:tc>
                <a:tc>
                  <a:txBody>
                    <a:bodyPr/>
                    <a:lstStyle/>
                    <a:p>
                      <a:r>
                        <a:rPr lang="en-US" dirty="0"/>
                        <a:t>t1</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32837116"/>
              </p:ext>
            </p:extLst>
          </p:nvPr>
        </p:nvGraphicFramePr>
        <p:xfrm>
          <a:off x="5943600" y="2133600"/>
          <a:ext cx="2819400" cy="365760"/>
        </p:xfrm>
        <a:graphic>
          <a:graphicData uri="http://schemas.openxmlformats.org/drawingml/2006/table">
            <a:tbl>
              <a:tblPr firstRow="1" bandRow="1">
                <a:tableStyleId>{5C22544A-7EE6-4342-B048-85BDC9FD1C3A}</a:tableStyleId>
              </a:tblPr>
              <a:tblGrid>
                <a:gridCol w="563880">
                  <a:extLst>
                    <a:ext uri="{9D8B030D-6E8A-4147-A177-3AD203B41FA5}">
                      <a16:colId xmlns:a16="http://schemas.microsoft.com/office/drawing/2014/main" val="20000"/>
                    </a:ext>
                  </a:extLst>
                </a:gridCol>
                <a:gridCol w="563880">
                  <a:extLst>
                    <a:ext uri="{9D8B030D-6E8A-4147-A177-3AD203B41FA5}">
                      <a16:colId xmlns:a16="http://schemas.microsoft.com/office/drawing/2014/main" val="20001"/>
                    </a:ext>
                  </a:extLst>
                </a:gridCol>
                <a:gridCol w="563880">
                  <a:extLst>
                    <a:ext uri="{9D8B030D-6E8A-4147-A177-3AD203B41FA5}">
                      <a16:colId xmlns:a16="http://schemas.microsoft.com/office/drawing/2014/main" val="20002"/>
                    </a:ext>
                  </a:extLst>
                </a:gridCol>
                <a:gridCol w="563880">
                  <a:extLst>
                    <a:ext uri="{9D8B030D-6E8A-4147-A177-3AD203B41FA5}">
                      <a16:colId xmlns:a16="http://schemas.microsoft.com/office/drawing/2014/main" val="20003"/>
                    </a:ext>
                  </a:extLst>
                </a:gridCol>
                <a:gridCol w="563880">
                  <a:extLst>
                    <a:ext uri="{9D8B030D-6E8A-4147-A177-3AD203B41FA5}">
                      <a16:colId xmlns:a16="http://schemas.microsoft.com/office/drawing/2014/main" val="20004"/>
                    </a:ext>
                  </a:extLst>
                </a:gridCol>
              </a:tblGrid>
              <a:tr h="127000">
                <a:tc>
                  <a:txBody>
                    <a:bodyPr/>
                    <a:lstStyle/>
                    <a:p>
                      <a:r>
                        <a:rPr lang="en-US" dirty="0"/>
                        <a:t>t2</a:t>
                      </a:r>
                    </a:p>
                  </a:txBody>
                  <a:tcPr/>
                </a:tc>
                <a:tc>
                  <a:txBody>
                    <a:bodyPr/>
                    <a:lstStyle/>
                    <a:p>
                      <a:r>
                        <a:rPr lang="en-US" dirty="0"/>
                        <a:t>t4</a:t>
                      </a:r>
                    </a:p>
                  </a:txBody>
                  <a:tcPr/>
                </a:tc>
                <a:tc>
                  <a:txBody>
                    <a:bodyPr/>
                    <a:lstStyle/>
                    <a:p>
                      <a:r>
                        <a:rPr lang="en-US" dirty="0"/>
                        <a:t>t6</a:t>
                      </a:r>
                    </a:p>
                  </a:txBody>
                  <a:tcPr/>
                </a:tc>
                <a:tc>
                  <a:txBody>
                    <a:bodyPr/>
                    <a:lstStyle/>
                    <a:p>
                      <a:r>
                        <a:rPr lang="en-US" dirty="0"/>
                        <a:t>t8</a:t>
                      </a:r>
                    </a:p>
                  </a:txBody>
                  <a:tcPr/>
                </a:tc>
                <a:tc>
                  <a:txBody>
                    <a:bodyPr/>
                    <a:lstStyle/>
                    <a:p>
                      <a:r>
                        <a:rPr lang="en-US" dirty="0"/>
                        <a:t>t10</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0142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455172" y="60325"/>
            <a:ext cx="84305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b="1" dirty="0">
                <a:solidFill>
                  <a:schemeClr val="tx1">
                    <a:lumMod val="95000"/>
                    <a:lumOff val="5000"/>
                  </a:schemeClr>
                </a:solidFill>
                <a:sym typeface="Symbol" pitchFamily="18" charset="2"/>
              </a:rPr>
              <a:t>c1 c2 c3 c4=(x</a:t>
            </a:r>
            <a:r>
              <a:rPr lang="en-US" b="1" baseline="-25000" dirty="0">
                <a:solidFill>
                  <a:schemeClr val="tx1">
                    <a:lumMod val="95000"/>
                    <a:lumOff val="5000"/>
                  </a:schemeClr>
                </a:solidFill>
                <a:sym typeface="Symbol" pitchFamily="18" charset="2"/>
              </a:rPr>
              <a:t>1</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1</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1</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1</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1</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2</a:t>
            </a:r>
            <a:r>
              <a:rPr lang="en-US" b="1" dirty="0">
                <a:solidFill>
                  <a:schemeClr val="tx1">
                    <a:lumMod val="95000"/>
                    <a:lumOff val="5000"/>
                  </a:schemeClr>
                </a:solidFill>
                <a:sym typeface="Symbol" pitchFamily="18" charset="2"/>
              </a:rPr>
              <a:t>)</a:t>
            </a:r>
            <a:r>
              <a:rPr lang="en-US" dirty="0">
                <a:solidFill>
                  <a:schemeClr val="tx1">
                    <a:lumMod val="95000"/>
                    <a:lumOff val="5000"/>
                  </a:schemeClr>
                </a:solidFill>
                <a:sym typeface="Symbol" pitchFamily="18" charset="2"/>
              </a:rPr>
              <a:t> </a:t>
            </a:r>
            <a:r>
              <a:rPr lang="en-US" b="1" dirty="0">
                <a:solidFill>
                  <a:schemeClr val="tx1">
                    <a:lumMod val="95000"/>
                    <a:lumOff val="5000"/>
                  </a:schemeClr>
                </a:solidFill>
                <a:sym typeface="Symbol" pitchFamily="18" charset="2"/>
              </a:rPr>
              <a:t> </a:t>
            </a:r>
          </a:p>
          <a:p>
            <a:pPr algn="ctr" eaLnBrk="1" hangingPunct="1"/>
            <a:r>
              <a:rPr lang="en-US" b="1" dirty="0">
                <a:solidFill>
                  <a:schemeClr val="tx1">
                    <a:lumMod val="95000"/>
                    <a:lumOff val="5000"/>
                  </a:schemeClr>
                </a:solidFill>
                <a:sym typeface="Symbol" pitchFamily="18" charset="2"/>
              </a:rPr>
              <a:t>(x</a:t>
            </a:r>
            <a:r>
              <a:rPr lang="en-US" b="1" baseline="-25000" dirty="0">
                <a:solidFill>
                  <a:schemeClr val="tx1">
                    <a:lumMod val="95000"/>
                    <a:lumOff val="5000"/>
                  </a:schemeClr>
                </a:solidFill>
                <a:sym typeface="Symbol" pitchFamily="18" charset="2"/>
              </a:rPr>
              <a:t>2</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2</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2</a:t>
            </a:r>
            <a:r>
              <a:rPr lang="en-US" b="1" dirty="0">
                <a:solidFill>
                  <a:schemeClr val="tx1">
                    <a:lumMod val="95000"/>
                    <a:lumOff val="5000"/>
                  </a:schemeClr>
                </a:solidFill>
                <a:sym typeface="Symbol" pitchFamily="18" charset="2"/>
              </a:rPr>
              <a:t>)</a:t>
            </a:r>
            <a:r>
              <a:rPr lang="en-US" dirty="0">
                <a:solidFill>
                  <a:schemeClr val="tx1">
                    <a:lumMod val="95000"/>
                    <a:lumOff val="5000"/>
                  </a:schemeClr>
                </a:solidFill>
                <a:sym typeface="Symbol" pitchFamily="18" charset="2"/>
              </a:rPr>
              <a:t> </a:t>
            </a:r>
            <a:r>
              <a:rPr lang="en-US" b="1" dirty="0">
                <a:solidFill>
                  <a:schemeClr val="tx1">
                    <a:lumMod val="95000"/>
                    <a:lumOff val="5000"/>
                  </a:schemeClr>
                </a:solidFill>
                <a:sym typeface="Symbol" pitchFamily="18" charset="2"/>
              </a:rPr>
              <a:t> (x</a:t>
            </a:r>
            <a:r>
              <a:rPr lang="en-US" b="1" baseline="-25000" dirty="0">
                <a:solidFill>
                  <a:schemeClr val="tx1">
                    <a:lumMod val="95000"/>
                    <a:lumOff val="5000"/>
                  </a:schemeClr>
                </a:solidFill>
                <a:sym typeface="Symbol" pitchFamily="18" charset="2"/>
              </a:rPr>
              <a:t>2</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2</a:t>
            </a:r>
            <a:r>
              <a:rPr lang="en-US" b="1" dirty="0">
                <a:solidFill>
                  <a:schemeClr val="tx1">
                    <a:lumMod val="95000"/>
                    <a:lumOff val="5000"/>
                  </a:schemeClr>
                </a:solidFill>
                <a:sym typeface="Symbol" pitchFamily="18" charset="2"/>
              </a:rPr>
              <a:t>  x</a:t>
            </a:r>
            <a:r>
              <a:rPr lang="en-US" b="1" baseline="-25000" dirty="0">
                <a:solidFill>
                  <a:schemeClr val="tx1">
                    <a:lumMod val="95000"/>
                    <a:lumOff val="5000"/>
                  </a:schemeClr>
                </a:solidFill>
                <a:sym typeface="Symbol" pitchFamily="18" charset="2"/>
              </a:rPr>
              <a:t>1</a:t>
            </a:r>
            <a:r>
              <a:rPr lang="en-US" b="1" dirty="0">
                <a:solidFill>
                  <a:schemeClr val="tx1">
                    <a:lumMod val="95000"/>
                    <a:lumOff val="5000"/>
                  </a:schemeClr>
                </a:solidFill>
                <a:sym typeface="Symbol" pitchFamily="18" charset="2"/>
              </a:rPr>
              <a:t>)</a:t>
            </a:r>
            <a:r>
              <a:rPr lang="en-US" dirty="0">
                <a:solidFill>
                  <a:schemeClr val="tx1">
                    <a:lumMod val="95000"/>
                    <a:lumOff val="5000"/>
                  </a:schemeClr>
                </a:solidFill>
                <a:sym typeface="Symbol" pitchFamily="18" charset="2"/>
              </a:rPr>
              <a:t> </a:t>
            </a:r>
          </a:p>
        </p:txBody>
      </p:sp>
      <p:sp>
        <p:nvSpPr>
          <p:cNvPr id="827398" name="Line 6"/>
          <p:cNvSpPr>
            <a:spLocks noChangeShapeType="1"/>
          </p:cNvSpPr>
          <p:nvPr/>
        </p:nvSpPr>
        <p:spPr bwMode="auto">
          <a:xfrm>
            <a:off x="1633538" y="2855913"/>
            <a:ext cx="5715000" cy="158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2" name="Group 10"/>
          <p:cNvGrpSpPr>
            <a:grpSpLocks/>
          </p:cNvGrpSpPr>
          <p:nvPr/>
        </p:nvGrpSpPr>
        <p:grpSpPr bwMode="auto">
          <a:xfrm>
            <a:off x="685800" y="3805238"/>
            <a:ext cx="949325" cy="692150"/>
            <a:chOff x="499" y="2173"/>
            <a:chExt cx="598" cy="436"/>
          </a:xfrm>
        </p:grpSpPr>
        <p:sp>
          <p:nvSpPr>
            <p:cNvPr id="30796" name="Oval 11"/>
            <p:cNvSpPr>
              <a:spLocks noChangeArrowheads="1"/>
            </p:cNvSpPr>
            <p:nvPr/>
          </p:nvSpPr>
          <p:spPr bwMode="auto">
            <a:xfrm>
              <a:off x="558" y="2173"/>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97" name="Text Box 12"/>
            <p:cNvSpPr txBox="1">
              <a:spLocks noChangeArrowheads="1"/>
            </p:cNvSpPr>
            <p:nvPr/>
          </p:nvSpPr>
          <p:spPr bwMode="auto">
            <a:xfrm>
              <a:off x="499" y="2224"/>
              <a:ext cx="5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C1,x</a:t>
              </a:r>
              <a:r>
                <a:rPr lang="en-US" sz="2400" b="1" baseline="-25000" dirty="0">
                  <a:solidFill>
                    <a:schemeClr val="tx1">
                      <a:lumMod val="95000"/>
                      <a:lumOff val="5000"/>
                    </a:schemeClr>
                  </a:solidFill>
                </a:rPr>
                <a:t>1</a:t>
              </a:r>
            </a:p>
          </p:txBody>
        </p:sp>
      </p:grpSp>
      <p:grpSp>
        <p:nvGrpSpPr>
          <p:cNvPr id="3" name="Group 13"/>
          <p:cNvGrpSpPr>
            <a:grpSpLocks/>
          </p:cNvGrpSpPr>
          <p:nvPr/>
        </p:nvGrpSpPr>
        <p:grpSpPr bwMode="auto">
          <a:xfrm>
            <a:off x="685800" y="5113338"/>
            <a:ext cx="949325" cy="692150"/>
            <a:chOff x="499" y="2173"/>
            <a:chExt cx="598" cy="436"/>
          </a:xfrm>
        </p:grpSpPr>
        <p:sp>
          <p:nvSpPr>
            <p:cNvPr id="30794" name="Oval 14"/>
            <p:cNvSpPr>
              <a:spLocks noChangeArrowheads="1"/>
            </p:cNvSpPr>
            <p:nvPr/>
          </p:nvSpPr>
          <p:spPr bwMode="auto">
            <a:xfrm>
              <a:off x="558" y="2173"/>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95" name="Text Box 15"/>
            <p:cNvSpPr txBox="1">
              <a:spLocks noChangeArrowheads="1"/>
            </p:cNvSpPr>
            <p:nvPr/>
          </p:nvSpPr>
          <p:spPr bwMode="auto">
            <a:xfrm>
              <a:off x="499" y="2224"/>
              <a:ext cx="5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C1,x</a:t>
              </a:r>
              <a:r>
                <a:rPr lang="en-US" sz="2400" b="1" baseline="-25000" dirty="0">
                  <a:solidFill>
                    <a:schemeClr val="tx1">
                      <a:lumMod val="95000"/>
                      <a:lumOff val="5000"/>
                    </a:schemeClr>
                  </a:solidFill>
                </a:rPr>
                <a:t>1</a:t>
              </a:r>
            </a:p>
          </p:txBody>
        </p:sp>
      </p:grpSp>
      <p:grpSp>
        <p:nvGrpSpPr>
          <p:cNvPr id="4" name="Group 16"/>
          <p:cNvGrpSpPr>
            <a:grpSpLocks/>
          </p:cNvGrpSpPr>
          <p:nvPr/>
        </p:nvGrpSpPr>
        <p:grpSpPr bwMode="auto">
          <a:xfrm>
            <a:off x="7269164" y="3805238"/>
            <a:ext cx="898526" cy="692150"/>
            <a:chOff x="515" y="2173"/>
            <a:chExt cx="566" cy="436"/>
          </a:xfrm>
        </p:grpSpPr>
        <p:sp>
          <p:nvSpPr>
            <p:cNvPr id="30792" name="Oval 17"/>
            <p:cNvSpPr>
              <a:spLocks noChangeArrowheads="1"/>
            </p:cNvSpPr>
            <p:nvPr/>
          </p:nvSpPr>
          <p:spPr bwMode="auto">
            <a:xfrm>
              <a:off x="558" y="2173"/>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93" name="Text Box 18"/>
            <p:cNvSpPr txBox="1">
              <a:spLocks noChangeArrowheads="1"/>
            </p:cNvSpPr>
            <p:nvPr/>
          </p:nvSpPr>
          <p:spPr bwMode="auto">
            <a:xfrm>
              <a:off x="515" y="2224"/>
              <a:ext cx="5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c3,x</a:t>
              </a:r>
              <a:r>
                <a:rPr lang="en-US" sz="2400" b="1" baseline="-25000" dirty="0">
                  <a:solidFill>
                    <a:schemeClr val="tx1">
                      <a:lumMod val="95000"/>
                      <a:lumOff val="5000"/>
                    </a:schemeClr>
                  </a:solidFill>
                </a:rPr>
                <a:t>2</a:t>
              </a:r>
            </a:p>
          </p:txBody>
        </p:sp>
      </p:grpSp>
      <p:grpSp>
        <p:nvGrpSpPr>
          <p:cNvPr id="5" name="Group 19"/>
          <p:cNvGrpSpPr>
            <a:grpSpLocks/>
          </p:cNvGrpSpPr>
          <p:nvPr/>
        </p:nvGrpSpPr>
        <p:grpSpPr bwMode="auto">
          <a:xfrm>
            <a:off x="7267577" y="5113338"/>
            <a:ext cx="898526" cy="692150"/>
            <a:chOff x="515" y="2173"/>
            <a:chExt cx="566" cy="436"/>
          </a:xfrm>
        </p:grpSpPr>
        <p:sp>
          <p:nvSpPr>
            <p:cNvPr id="30790" name="Oval 20"/>
            <p:cNvSpPr>
              <a:spLocks noChangeArrowheads="1"/>
            </p:cNvSpPr>
            <p:nvPr/>
          </p:nvSpPr>
          <p:spPr bwMode="auto">
            <a:xfrm>
              <a:off x="558" y="2173"/>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91" name="Text Box 21"/>
            <p:cNvSpPr txBox="1">
              <a:spLocks noChangeArrowheads="1"/>
            </p:cNvSpPr>
            <p:nvPr/>
          </p:nvSpPr>
          <p:spPr bwMode="auto">
            <a:xfrm>
              <a:off x="515" y="2224"/>
              <a:ext cx="5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c3,x</a:t>
              </a:r>
              <a:r>
                <a:rPr lang="en-US" sz="2400" b="1" baseline="-25000" dirty="0">
                  <a:solidFill>
                    <a:schemeClr val="tx1">
                      <a:lumMod val="95000"/>
                      <a:lumOff val="5000"/>
                    </a:schemeClr>
                  </a:solidFill>
                </a:rPr>
                <a:t>2</a:t>
              </a:r>
            </a:p>
          </p:txBody>
        </p:sp>
      </p:grpSp>
      <p:grpSp>
        <p:nvGrpSpPr>
          <p:cNvPr id="6" name="Group 22"/>
          <p:cNvGrpSpPr>
            <a:grpSpLocks/>
          </p:cNvGrpSpPr>
          <p:nvPr/>
        </p:nvGrpSpPr>
        <p:grpSpPr bwMode="auto">
          <a:xfrm>
            <a:off x="2620964" y="1293813"/>
            <a:ext cx="1117600" cy="692150"/>
            <a:chOff x="1922" y="1196"/>
            <a:chExt cx="704" cy="436"/>
          </a:xfrm>
        </p:grpSpPr>
        <p:sp>
          <p:nvSpPr>
            <p:cNvPr id="30788" name="Oval 23"/>
            <p:cNvSpPr>
              <a:spLocks noChangeArrowheads="1"/>
            </p:cNvSpPr>
            <p:nvPr/>
          </p:nvSpPr>
          <p:spPr bwMode="auto">
            <a:xfrm>
              <a:off x="2058" y="1196"/>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89" name="Text Box 24"/>
            <p:cNvSpPr txBox="1">
              <a:spLocks noChangeArrowheads="1"/>
            </p:cNvSpPr>
            <p:nvPr/>
          </p:nvSpPr>
          <p:spPr bwMode="auto">
            <a:xfrm>
              <a:off x="1922" y="1244"/>
              <a:ext cx="7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sym typeface="Symbol" pitchFamily="18" charset="2"/>
                </a:rPr>
                <a:t>c2,</a:t>
              </a:r>
              <a:r>
                <a:rPr lang="en-US" sz="2400" b="1" dirty="0">
                  <a:solidFill>
                    <a:schemeClr val="tx1">
                      <a:lumMod val="95000"/>
                      <a:lumOff val="5000"/>
                    </a:schemeClr>
                  </a:solidFill>
                </a:rPr>
                <a:t>x</a:t>
              </a:r>
              <a:r>
                <a:rPr lang="en-US" sz="2400" b="1" baseline="-25000" dirty="0">
                  <a:solidFill>
                    <a:schemeClr val="tx1">
                      <a:lumMod val="95000"/>
                      <a:lumOff val="5000"/>
                    </a:schemeClr>
                  </a:solidFill>
                </a:rPr>
                <a:t>1</a:t>
              </a:r>
            </a:p>
          </p:txBody>
        </p:sp>
      </p:grpSp>
      <p:grpSp>
        <p:nvGrpSpPr>
          <p:cNvPr id="7" name="Group 25"/>
          <p:cNvGrpSpPr>
            <a:grpSpLocks/>
          </p:cNvGrpSpPr>
          <p:nvPr/>
        </p:nvGrpSpPr>
        <p:grpSpPr bwMode="auto">
          <a:xfrm>
            <a:off x="4127501" y="1293813"/>
            <a:ext cx="1117600" cy="692150"/>
            <a:chOff x="1922" y="1196"/>
            <a:chExt cx="704" cy="436"/>
          </a:xfrm>
        </p:grpSpPr>
        <p:sp>
          <p:nvSpPr>
            <p:cNvPr id="30786" name="Oval 26"/>
            <p:cNvSpPr>
              <a:spLocks noChangeArrowheads="1"/>
            </p:cNvSpPr>
            <p:nvPr/>
          </p:nvSpPr>
          <p:spPr bwMode="auto">
            <a:xfrm>
              <a:off x="2058" y="1196"/>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87" name="Text Box 27"/>
            <p:cNvSpPr txBox="1">
              <a:spLocks noChangeArrowheads="1"/>
            </p:cNvSpPr>
            <p:nvPr/>
          </p:nvSpPr>
          <p:spPr bwMode="auto">
            <a:xfrm>
              <a:off x="1922" y="1244"/>
              <a:ext cx="7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sym typeface="Symbol" pitchFamily="18" charset="2"/>
                </a:rPr>
                <a:t>c2,</a:t>
              </a:r>
              <a:r>
                <a:rPr lang="en-US" sz="2400" b="1" dirty="0">
                  <a:solidFill>
                    <a:schemeClr val="tx1">
                      <a:lumMod val="95000"/>
                      <a:lumOff val="5000"/>
                    </a:schemeClr>
                  </a:solidFill>
                </a:rPr>
                <a:t>x</a:t>
              </a:r>
              <a:r>
                <a:rPr lang="en-US" sz="2400" b="1" baseline="-25000" dirty="0">
                  <a:solidFill>
                    <a:schemeClr val="tx1">
                      <a:lumMod val="95000"/>
                      <a:lumOff val="5000"/>
                    </a:schemeClr>
                  </a:solidFill>
                </a:rPr>
                <a:t>1</a:t>
              </a:r>
            </a:p>
          </p:txBody>
        </p:sp>
      </p:grpSp>
      <p:sp>
        <p:nvSpPr>
          <p:cNvPr id="827423" name="Line 31"/>
          <p:cNvSpPr>
            <a:spLocks noChangeShapeType="1"/>
          </p:cNvSpPr>
          <p:nvPr/>
        </p:nvSpPr>
        <p:spPr bwMode="auto">
          <a:xfrm flipV="1">
            <a:off x="1585913" y="1830388"/>
            <a:ext cx="4349750" cy="9652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24" name="Line 32"/>
          <p:cNvSpPr>
            <a:spLocks noChangeShapeType="1"/>
          </p:cNvSpPr>
          <p:nvPr/>
        </p:nvSpPr>
        <p:spPr bwMode="auto">
          <a:xfrm>
            <a:off x="1609725" y="2921000"/>
            <a:ext cx="5729288" cy="1141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25" name="Line 33"/>
          <p:cNvSpPr>
            <a:spLocks noChangeShapeType="1"/>
          </p:cNvSpPr>
          <p:nvPr/>
        </p:nvSpPr>
        <p:spPr bwMode="auto">
          <a:xfrm>
            <a:off x="1584325" y="3035300"/>
            <a:ext cx="5740400" cy="23050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27" name="Line 35"/>
          <p:cNvSpPr>
            <a:spLocks noChangeShapeType="1"/>
          </p:cNvSpPr>
          <p:nvPr/>
        </p:nvSpPr>
        <p:spPr bwMode="auto">
          <a:xfrm flipV="1">
            <a:off x="1565275" y="1884363"/>
            <a:ext cx="4424363" cy="21669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28" name="Line 36"/>
          <p:cNvSpPr>
            <a:spLocks noChangeShapeType="1"/>
          </p:cNvSpPr>
          <p:nvPr/>
        </p:nvSpPr>
        <p:spPr bwMode="auto">
          <a:xfrm flipV="1">
            <a:off x="1547813" y="2998788"/>
            <a:ext cx="5829300" cy="22780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29" name="Line 37"/>
          <p:cNvSpPr>
            <a:spLocks noChangeShapeType="1"/>
          </p:cNvSpPr>
          <p:nvPr/>
        </p:nvSpPr>
        <p:spPr bwMode="auto">
          <a:xfrm>
            <a:off x="1611313" y="5487988"/>
            <a:ext cx="5727700" cy="158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30" name="Line 38"/>
          <p:cNvSpPr>
            <a:spLocks noChangeShapeType="1"/>
          </p:cNvSpPr>
          <p:nvPr/>
        </p:nvSpPr>
        <p:spPr bwMode="auto">
          <a:xfrm flipV="1">
            <a:off x="1573213" y="4187825"/>
            <a:ext cx="5751512" cy="11763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31" name="Line 39"/>
          <p:cNvSpPr>
            <a:spLocks noChangeShapeType="1"/>
          </p:cNvSpPr>
          <p:nvPr/>
        </p:nvSpPr>
        <p:spPr bwMode="auto">
          <a:xfrm>
            <a:off x="1638300" y="4124325"/>
            <a:ext cx="57277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32" name="Line 40"/>
          <p:cNvSpPr>
            <a:spLocks noChangeShapeType="1"/>
          </p:cNvSpPr>
          <p:nvPr/>
        </p:nvSpPr>
        <p:spPr bwMode="auto">
          <a:xfrm>
            <a:off x="1611313" y="4252913"/>
            <a:ext cx="5715000" cy="11668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33" name="Line 41"/>
          <p:cNvSpPr>
            <a:spLocks noChangeShapeType="1"/>
          </p:cNvSpPr>
          <p:nvPr/>
        </p:nvSpPr>
        <p:spPr bwMode="auto">
          <a:xfrm>
            <a:off x="3479800" y="1809750"/>
            <a:ext cx="3851275" cy="938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34" name="Line 42"/>
          <p:cNvSpPr>
            <a:spLocks noChangeShapeType="1"/>
          </p:cNvSpPr>
          <p:nvPr/>
        </p:nvSpPr>
        <p:spPr bwMode="auto">
          <a:xfrm>
            <a:off x="3432175" y="1885950"/>
            <a:ext cx="3951288" cy="2117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35" name="Line 43"/>
          <p:cNvSpPr>
            <a:spLocks noChangeShapeType="1"/>
          </p:cNvSpPr>
          <p:nvPr/>
        </p:nvSpPr>
        <p:spPr bwMode="auto">
          <a:xfrm>
            <a:off x="3371850" y="1925638"/>
            <a:ext cx="4011613" cy="33702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36" name="Line 44"/>
          <p:cNvSpPr>
            <a:spLocks noChangeShapeType="1"/>
          </p:cNvSpPr>
          <p:nvPr/>
        </p:nvSpPr>
        <p:spPr bwMode="auto">
          <a:xfrm>
            <a:off x="4997450" y="1760538"/>
            <a:ext cx="2384425" cy="889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37" name="Line 45"/>
          <p:cNvSpPr>
            <a:spLocks noChangeShapeType="1"/>
          </p:cNvSpPr>
          <p:nvPr/>
        </p:nvSpPr>
        <p:spPr bwMode="auto">
          <a:xfrm>
            <a:off x="6515100" y="1762125"/>
            <a:ext cx="969963" cy="79057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8" name="Group 47"/>
          <p:cNvGrpSpPr>
            <a:grpSpLocks/>
          </p:cNvGrpSpPr>
          <p:nvPr/>
        </p:nvGrpSpPr>
        <p:grpSpPr bwMode="auto">
          <a:xfrm>
            <a:off x="2844800" y="5867400"/>
            <a:ext cx="1117600" cy="692150"/>
            <a:chOff x="1922" y="1196"/>
            <a:chExt cx="704" cy="436"/>
          </a:xfrm>
        </p:grpSpPr>
        <p:sp>
          <p:nvSpPr>
            <p:cNvPr id="30784" name="Oval 48"/>
            <p:cNvSpPr>
              <a:spLocks noChangeArrowheads="1"/>
            </p:cNvSpPr>
            <p:nvPr/>
          </p:nvSpPr>
          <p:spPr bwMode="auto">
            <a:xfrm>
              <a:off x="2058" y="1196"/>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85" name="Text Box 49"/>
            <p:cNvSpPr txBox="1">
              <a:spLocks noChangeArrowheads="1"/>
            </p:cNvSpPr>
            <p:nvPr/>
          </p:nvSpPr>
          <p:spPr bwMode="auto">
            <a:xfrm>
              <a:off x="1922" y="1244"/>
              <a:ext cx="7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sym typeface="Symbol" pitchFamily="18" charset="2"/>
                </a:rPr>
                <a:t>c4,</a:t>
              </a:r>
              <a:r>
                <a:rPr lang="en-US" sz="2400" b="1" dirty="0">
                  <a:solidFill>
                    <a:schemeClr val="tx1">
                      <a:lumMod val="95000"/>
                      <a:lumOff val="5000"/>
                    </a:schemeClr>
                  </a:solidFill>
                </a:rPr>
                <a:t>x</a:t>
              </a:r>
              <a:r>
                <a:rPr lang="en-US" sz="2400" b="1" baseline="-25000" dirty="0">
                  <a:solidFill>
                    <a:schemeClr val="tx1">
                      <a:lumMod val="95000"/>
                      <a:lumOff val="5000"/>
                    </a:schemeClr>
                  </a:solidFill>
                </a:rPr>
                <a:t>2</a:t>
              </a:r>
            </a:p>
          </p:txBody>
        </p:sp>
      </p:grpSp>
      <p:grpSp>
        <p:nvGrpSpPr>
          <p:cNvPr id="9" name="Group 50"/>
          <p:cNvGrpSpPr>
            <a:grpSpLocks/>
          </p:cNvGrpSpPr>
          <p:nvPr/>
        </p:nvGrpSpPr>
        <p:grpSpPr bwMode="auto">
          <a:xfrm>
            <a:off x="4127501" y="5942013"/>
            <a:ext cx="1117600" cy="692150"/>
            <a:chOff x="1922" y="1196"/>
            <a:chExt cx="704" cy="436"/>
          </a:xfrm>
        </p:grpSpPr>
        <p:sp>
          <p:nvSpPr>
            <p:cNvPr id="30782" name="Oval 51"/>
            <p:cNvSpPr>
              <a:spLocks noChangeArrowheads="1"/>
            </p:cNvSpPr>
            <p:nvPr/>
          </p:nvSpPr>
          <p:spPr bwMode="auto">
            <a:xfrm>
              <a:off x="2058" y="1196"/>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83" name="Text Box 52"/>
            <p:cNvSpPr txBox="1">
              <a:spLocks noChangeArrowheads="1"/>
            </p:cNvSpPr>
            <p:nvPr/>
          </p:nvSpPr>
          <p:spPr bwMode="auto">
            <a:xfrm>
              <a:off x="1922" y="1244"/>
              <a:ext cx="7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sym typeface="Symbol" pitchFamily="18" charset="2"/>
                </a:rPr>
                <a:t>c4,</a:t>
              </a:r>
              <a:r>
                <a:rPr lang="en-US" sz="2400" b="1" dirty="0">
                  <a:solidFill>
                    <a:schemeClr val="tx1">
                      <a:lumMod val="95000"/>
                      <a:lumOff val="5000"/>
                    </a:schemeClr>
                  </a:solidFill>
                </a:rPr>
                <a:t>x</a:t>
              </a:r>
              <a:r>
                <a:rPr lang="en-US" sz="2400" b="1" baseline="-25000" dirty="0">
                  <a:solidFill>
                    <a:schemeClr val="tx1">
                      <a:lumMod val="95000"/>
                      <a:lumOff val="5000"/>
                    </a:schemeClr>
                  </a:solidFill>
                </a:rPr>
                <a:t>2</a:t>
              </a:r>
            </a:p>
          </p:txBody>
        </p:sp>
      </p:grpSp>
      <p:sp>
        <p:nvSpPr>
          <p:cNvPr id="827448" name="Line 56"/>
          <p:cNvSpPr>
            <a:spLocks noChangeShapeType="1"/>
          </p:cNvSpPr>
          <p:nvPr/>
        </p:nvSpPr>
        <p:spPr bwMode="auto">
          <a:xfrm flipV="1">
            <a:off x="1504950" y="1949450"/>
            <a:ext cx="4524375" cy="3232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49" name="Line 57"/>
          <p:cNvSpPr>
            <a:spLocks noChangeShapeType="1"/>
          </p:cNvSpPr>
          <p:nvPr/>
        </p:nvSpPr>
        <p:spPr bwMode="auto">
          <a:xfrm flipH="1">
            <a:off x="3190875" y="1990725"/>
            <a:ext cx="7938" cy="39211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50" name="Line 58"/>
          <p:cNvSpPr>
            <a:spLocks noChangeShapeType="1"/>
          </p:cNvSpPr>
          <p:nvPr/>
        </p:nvSpPr>
        <p:spPr bwMode="auto">
          <a:xfrm>
            <a:off x="3263900" y="1993900"/>
            <a:ext cx="1344613" cy="39576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51" name="Line 59"/>
          <p:cNvSpPr>
            <a:spLocks noChangeShapeType="1"/>
          </p:cNvSpPr>
          <p:nvPr/>
        </p:nvSpPr>
        <p:spPr bwMode="auto">
          <a:xfrm flipH="1">
            <a:off x="4683125" y="2005013"/>
            <a:ext cx="7938" cy="39211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52" name="Line 60"/>
          <p:cNvSpPr>
            <a:spLocks noChangeShapeType="1"/>
          </p:cNvSpPr>
          <p:nvPr/>
        </p:nvSpPr>
        <p:spPr bwMode="auto">
          <a:xfrm flipH="1">
            <a:off x="3252788" y="1984375"/>
            <a:ext cx="1344612" cy="39576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53" name="Line 61"/>
          <p:cNvSpPr>
            <a:spLocks noChangeShapeType="1"/>
          </p:cNvSpPr>
          <p:nvPr/>
        </p:nvSpPr>
        <p:spPr bwMode="auto">
          <a:xfrm flipH="1">
            <a:off x="6175375" y="1993900"/>
            <a:ext cx="7938" cy="39211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56" name="Line 64"/>
          <p:cNvSpPr>
            <a:spLocks noChangeShapeType="1"/>
          </p:cNvSpPr>
          <p:nvPr/>
        </p:nvSpPr>
        <p:spPr bwMode="auto">
          <a:xfrm flipH="1">
            <a:off x="6540500" y="5691188"/>
            <a:ext cx="873125" cy="5016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57" name="Line 65"/>
          <p:cNvSpPr>
            <a:spLocks noChangeShapeType="1"/>
          </p:cNvSpPr>
          <p:nvPr/>
        </p:nvSpPr>
        <p:spPr bwMode="auto">
          <a:xfrm flipH="1">
            <a:off x="6454775" y="4414838"/>
            <a:ext cx="998538" cy="16668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58" name="Line 66"/>
          <p:cNvSpPr>
            <a:spLocks noChangeShapeType="1"/>
          </p:cNvSpPr>
          <p:nvPr/>
        </p:nvSpPr>
        <p:spPr bwMode="auto">
          <a:xfrm flipH="1">
            <a:off x="6343650" y="3101975"/>
            <a:ext cx="1098550" cy="2868613"/>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59" name="Line 67"/>
          <p:cNvSpPr>
            <a:spLocks noChangeShapeType="1"/>
          </p:cNvSpPr>
          <p:nvPr/>
        </p:nvSpPr>
        <p:spPr bwMode="auto">
          <a:xfrm flipH="1" flipV="1">
            <a:off x="1544638" y="5707063"/>
            <a:ext cx="1298575" cy="536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60" name="Line 68"/>
          <p:cNvSpPr>
            <a:spLocks noChangeShapeType="1"/>
          </p:cNvSpPr>
          <p:nvPr/>
        </p:nvSpPr>
        <p:spPr bwMode="auto">
          <a:xfrm flipH="1" flipV="1">
            <a:off x="1584325" y="5570538"/>
            <a:ext cx="2927350" cy="4238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61" name="Line 69"/>
          <p:cNvSpPr>
            <a:spLocks noChangeShapeType="1"/>
          </p:cNvSpPr>
          <p:nvPr/>
        </p:nvSpPr>
        <p:spPr bwMode="auto">
          <a:xfrm flipH="1" flipV="1">
            <a:off x="1573213" y="5521325"/>
            <a:ext cx="4530725" cy="4365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62" name="Line 70"/>
          <p:cNvSpPr>
            <a:spLocks noChangeShapeType="1"/>
          </p:cNvSpPr>
          <p:nvPr/>
        </p:nvSpPr>
        <p:spPr bwMode="auto">
          <a:xfrm flipH="1" flipV="1">
            <a:off x="1482725" y="4418013"/>
            <a:ext cx="1474788" cy="1589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63" name="Line 71"/>
          <p:cNvSpPr>
            <a:spLocks noChangeShapeType="1"/>
          </p:cNvSpPr>
          <p:nvPr/>
        </p:nvSpPr>
        <p:spPr bwMode="auto">
          <a:xfrm flipH="1" flipV="1">
            <a:off x="1509713" y="4343400"/>
            <a:ext cx="3003550" cy="16271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64" name="Line 72"/>
          <p:cNvSpPr>
            <a:spLocks noChangeShapeType="1"/>
          </p:cNvSpPr>
          <p:nvPr/>
        </p:nvSpPr>
        <p:spPr bwMode="auto">
          <a:xfrm flipH="1" flipV="1">
            <a:off x="1560513" y="4294188"/>
            <a:ext cx="4581525" cy="1665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65" name="Line 73"/>
          <p:cNvSpPr>
            <a:spLocks noChangeShapeType="1"/>
          </p:cNvSpPr>
          <p:nvPr/>
        </p:nvSpPr>
        <p:spPr bwMode="auto">
          <a:xfrm flipH="1" flipV="1">
            <a:off x="1409700" y="3130550"/>
            <a:ext cx="1601788" cy="28559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66" name="Line 74"/>
          <p:cNvSpPr>
            <a:spLocks noChangeShapeType="1"/>
          </p:cNvSpPr>
          <p:nvPr/>
        </p:nvSpPr>
        <p:spPr bwMode="auto">
          <a:xfrm flipH="1" flipV="1">
            <a:off x="1474788" y="3094038"/>
            <a:ext cx="3092450" cy="28813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67" name="Line 75"/>
          <p:cNvSpPr>
            <a:spLocks noChangeShapeType="1"/>
          </p:cNvSpPr>
          <p:nvPr/>
        </p:nvSpPr>
        <p:spPr bwMode="auto">
          <a:xfrm flipH="1" flipV="1">
            <a:off x="1514475" y="3059113"/>
            <a:ext cx="4683125" cy="2906712"/>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68" name="Line 76"/>
          <p:cNvSpPr>
            <a:spLocks noChangeShapeType="1"/>
          </p:cNvSpPr>
          <p:nvPr/>
        </p:nvSpPr>
        <p:spPr bwMode="auto">
          <a:xfrm flipV="1">
            <a:off x="1617663" y="1828800"/>
            <a:ext cx="4306887" cy="969963"/>
          </a:xfrm>
          <a:prstGeom prst="line">
            <a:avLst/>
          </a:prstGeom>
          <a:noFill/>
          <a:ln w="1397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69" name="Line 77"/>
          <p:cNvSpPr>
            <a:spLocks noChangeShapeType="1"/>
          </p:cNvSpPr>
          <p:nvPr/>
        </p:nvSpPr>
        <p:spPr bwMode="auto">
          <a:xfrm>
            <a:off x="6529388" y="1785938"/>
            <a:ext cx="962025" cy="771525"/>
          </a:xfrm>
          <a:prstGeom prst="line">
            <a:avLst/>
          </a:prstGeom>
          <a:noFill/>
          <a:ln w="1397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70" name="Line 78"/>
          <p:cNvSpPr>
            <a:spLocks noChangeShapeType="1"/>
          </p:cNvSpPr>
          <p:nvPr/>
        </p:nvSpPr>
        <p:spPr bwMode="auto">
          <a:xfrm flipV="1">
            <a:off x="6343650" y="3136900"/>
            <a:ext cx="1149350" cy="2824163"/>
          </a:xfrm>
          <a:prstGeom prst="line">
            <a:avLst/>
          </a:prstGeom>
          <a:noFill/>
          <a:ln w="1397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71" name="Line 79"/>
          <p:cNvSpPr>
            <a:spLocks noChangeShapeType="1"/>
          </p:cNvSpPr>
          <p:nvPr/>
        </p:nvSpPr>
        <p:spPr bwMode="auto">
          <a:xfrm flipH="1" flipV="1">
            <a:off x="1508125" y="3078163"/>
            <a:ext cx="4637088" cy="2873375"/>
          </a:xfrm>
          <a:prstGeom prst="line">
            <a:avLst/>
          </a:prstGeom>
          <a:noFill/>
          <a:ln w="1397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72" name="Line 80"/>
          <p:cNvSpPr>
            <a:spLocks noChangeShapeType="1"/>
          </p:cNvSpPr>
          <p:nvPr/>
        </p:nvSpPr>
        <p:spPr bwMode="auto">
          <a:xfrm flipH="1" flipV="1">
            <a:off x="1584325" y="2843213"/>
            <a:ext cx="5764213" cy="4762"/>
          </a:xfrm>
          <a:prstGeom prst="line">
            <a:avLst/>
          </a:prstGeom>
          <a:noFill/>
          <a:ln w="1397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27473" name="Line 81"/>
          <p:cNvSpPr>
            <a:spLocks noChangeShapeType="1"/>
          </p:cNvSpPr>
          <p:nvPr/>
        </p:nvSpPr>
        <p:spPr bwMode="auto">
          <a:xfrm>
            <a:off x="6161088" y="1985963"/>
            <a:ext cx="22225" cy="3978275"/>
          </a:xfrm>
          <a:prstGeom prst="line">
            <a:avLst/>
          </a:prstGeom>
          <a:noFill/>
          <a:ln w="1397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0" name="Group 3"/>
          <p:cNvGrpSpPr>
            <a:grpSpLocks/>
          </p:cNvGrpSpPr>
          <p:nvPr/>
        </p:nvGrpSpPr>
        <p:grpSpPr bwMode="auto">
          <a:xfrm>
            <a:off x="842964" y="2497138"/>
            <a:ext cx="898526" cy="692150"/>
            <a:chOff x="515" y="2173"/>
            <a:chExt cx="566" cy="436"/>
          </a:xfrm>
        </p:grpSpPr>
        <p:sp>
          <p:nvSpPr>
            <p:cNvPr id="30780" name="Oval 4"/>
            <p:cNvSpPr>
              <a:spLocks noChangeArrowheads="1"/>
            </p:cNvSpPr>
            <p:nvPr/>
          </p:nvSpPr>
          <p:spPr bwMode="auto">
            <a:xfrm>
              <a:off x="558" y="2173"/>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81" name="Text Box 5"/>
            <p:cNvSpPr txBox="1">
              <a:spLocks noChangeArrowheads="1"/>
            </p:cNvSpPr>
            <p:nvPr/>
          </p:nvSpPr>
          <p:spPr bwMode="auto">
            <a:xfrm>
              <a:off x="515" y="2224"/>
              <a:ext cx="5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c1,x</a:t>
              </a:r>
              <a:r>
                <a:rPr lang="en-US" sz="2400" b="1" baseline="-25000" dirty="0">
                  <a:solidFill>
                    <a:schemeClr val="tx1">
                      <a:lumMod val="95000"/>
                      <a:lumOff val="5000"/>
                    </a:schemeClr>
                  </a:solidFill>
                </a:rPr>
                <a:t>1</a:t>
              </a:r>
            </a:p>
          </p:txBody>
        </p:sp>
      </p:grpSp>
      <p:grpSp>
        <p:nvGrpSpPr>
          <p:cNvPr id="11" name="Group 7"/>
          <p:cNvGrpSpPr>
            <a:grpSpLocks/>
          </p:cNvGrpSpPr>
          <p:nvPr/>
        </p:nvGrpSpPr>
        <p:grpSpPr bwMode="auto">
          <a:xfrm>
            <a:off x="7229476" y="2497138"/>
            <a:ext cx="898525" cy="692150"/>
            <a:chOff x="1991" y="1196"/>
            <a:chExt cx="566" cy="436"/>
          </a:xfrm>
        </p:grpSpPr>
        <p:sp>
          <p:nvSpPr>
            <p:cNvPr id="30778" name="Oval 8"/>
            <p:cNvSpPr>
              <a:spLocks noChangeArrowheads="1"/>
            </p:cNvSpPr>
            <p:nvPr/>
          </p:nvSpPr>
          <p:spPr bwMode="auto">
            <a:xfrm>
              <a:off x="2058" y="1196"/>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79" name="Text Box 9"/>
            <p:cNvSpPr txBox="1">
              <a:spLocks noChangeArrowheads="1"/>
            </p:cNvSpPr>
            <p:nvPr/>
          </p:nvSpPr>
          <p:spPr bwMode="auto">
            <a:xfrm>
              <a:off x="1991" y="1247"/>
              <a:ext cx="5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c3,x</a:t>
              </a:r>
              <a:r>
                <a:rPr lang="en-US" sz="2400" b="1" baseline="-25000" dirty="0">
                  <a:solidFill>
                    <a:schemeClr val="tx1">
                      <a:lumMod val="95000"/>
                      <a:lumOff val="5000"/>
                    </a:schemeClr>
                  </a:solidFill>
                </a:rPr>
                <a:t>2</a:t>
              </a:r>
            </a:p>
          </p:txBody>
        </p:sp>
      </p:grpSp>
      <p:grpSp>
        <p:nvGrpSpPr>
          <p:cNvPr id="12" name="Group 28"/>
          <p:cNvGrpSpPr>
            <a:grpSpLocks/>
          </p:cNvGrpSpPr>
          <p:nvPr/>
        </p:nvGrpSpPr>
        <p:grpSpPr bwMode="auto">
          <a:xfrm>
            <a:off x="5745163" y="1293813"/>
            <a:ext cx="898525" cy="692150"/>
            <a:chOff x="1991" y="1196"/>
            <a:chExt cx="566" cy="436"/>
          </a:xfrm>
        </p:grpSpPr>
        <p:sp>
          <p:nvSpPr>
            <p:cNvPr id="30776" name="Oval 29"/>
            <p:cNvSpPr>
              <a:spLocks noChangeArrowheads="1"/>
            </p:cNvSpPr>
            <p:nvPr/>
          </p:nvSpPr>
          <p:spPr bwMode="auto">
            <a:xfrm>
              <a:off x="2058" y="1196"/>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77" name="Text Box 30"/>
            <p:cNvSpPr txBox="1">
              <a:spLocks noChangeArrowheads="1"/>
            </p:cNvSpPr>
            <p:nvPr/>
          </p:nvSpPr>
          <p:spPr bwMode="auto">
            <a:xfrm>
              <a:off x="1991" y="1247"/>
              <a:ext cx="5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c2,x</a:t>
              </a:r>
              <a:r>
                <a:rPr lang="en-US" sz="2400" b="1" baseline="-25000" dirty="0">
                  <a:solidFill>
                    <a:schemeClr val="tx1">
                      <a:lumMod val="95000"/>
                      <a:lumOff val="5000"/>
                    </a:schemeClr>
                  </a:solidFill>
                </a:rPr>
                <a:t>2</a:t>
              </a:r>
            </a:p>
          </p:txBody>
        </p:sp>
      </p:grpSp>
      <p:grpSp>
        <p:nvGrpSpPr>
          <p:cNvPr id="13" name="Group 53"/>
          <p:cNvGrpSpPr>
            <a:grpSpLocks/>
          </p:cNvGrpSpPr>
          <p:nvPr/>
        </p:nvGrpSpPr>
        <p:grpSpPr bwMode="auto">
          <a:xfrm>
            <a:off x="5745163" y="5942013"/>
            <a:ext cx="898525" cy="692150"/>
            <a:chOff x="1991" y="1196"/>
            <a:chExt cx="566" cy="436"/>
          </a:xfrm>
        </p:grpSpPr>
        <p:sp>
          <p:nvSpPr>
            <p:cNvPr id="30774" name="Oval 54"/>
            <p:cNvSpPr>
              <a:spLocks noChangeArrowheads="1"/>
            </p:cNvSpPr>
            <p:nvPr/>
          </p:nvSpPr>
          <p:spPr bwMode="auto">
            <a:xfrm>
              <a:off x="2058" y="1196"/>
              <a:ext cx="436" cy="436"/>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75" name="Text Box 55"/>
            <p:cNvSpPr txBox="1">
              <a:spLocks noChangeArrowheads="1"/>
            </p:cNvSpPr>
            <p:nvPr/>
          </p:nvSpPr>
          <p:spPr bwMode="auto">
            <a:xfrm>
              <a:off x="1991" y="1247"/>
              <a:ext cx="5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algn="ctr" eaLnBrk="1" hangingPunct="1"/>
              <a:r>
                <a:rPr lang="en-US" sz="2400" b="1" dirty="0">
                  <a:solidFill>
                    <a:schemeClr val="tx1">
                      <a:lumMod val="95000"/>
                      <a:lumOff val="5000"/>
                    </a:schemeClr>
                  </a:solidFill>
                </a:rPr>
                <a:t>c4,x</a:t>
              </a:r>
              <a:r>
                <a:rPr lang="en-US" sz="2400" b="1" baseline="-25000" dirty="0">
                  <a:solidFill>
                    <a:schemeClr val="tx1">
                      <a:lumMod val="95000"/>
                      <a:lumOff val="5000"/>
                    </a:schemeClr>
                  </a:solidFill>
                </a:rPr>
                <a:t>1</a:t>
              </a:r>
            </a:p>
          </p:txBody>
        </p:sp>
      </p:grpSp>
      <p:sp>
        <p:nvSpPr>
          <p:cNvPr id="14" name="Oval 13"/>
          <p:cNvSpPr/>
          <p:nvPr/>
        </p:nvSpPr>
        <p:spPr>
          <a:xfrm>
            <a:off x="2620964" y="1293813"/>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064000" y="1295400"/>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693102" y="1295400"/>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188200" y="2508250"/>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309068" y="3803650"/>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239000" y="5175250"/>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562600" y="5943600"/>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038600" y="5943600"/>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844800" y="5867400"/>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58800" y="5029200"/>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558800" y="3803650"/>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09600" y="2514600"/>
            <a:ext cx="1117600" cy="69215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480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27423"/>
                                        </p:tgtEl>
                                        <p:attrNameLst>
                                          <p:attrName>style.visibility</p:attrName>
                                        </p:attrNameLst>
                                      </p:cBhvr>
                                      <p:to>
                                        <p:strVal val="visible"/>
                                      </p:to>
                                    </p:set>
                                    <p:animEffect transition="in" filter="fade">
                                      <p:cBhvr>
                                        <p:cTn id="51" dur="500"/>
                                        <p:tgtEl>
                                          <p:spTgt spid="8274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27398"/>
                                        </p:tgtEl>
                                        <p:attrNameLst>
                                          <p:attrName>style.visibility</p:attrName>
                                        </p:attrNameLst>
                                      </p:cBhvr>
                                      <p:to>
                                        <p:strVal val="visible"/>
                                      </p:to>
                                    </p:set>
                                    <p:animEffect transition="in" filter="fade">
                                      <p:cBhvr>
                                        <p:cTn id="54" dur="500"/>
                                        <p:tgtEl>
                                          <p:spTgt spid="82739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27424"/>
                                        </p:tgtEl>
                                        <p:attrNameLst>
                                          <p:attrName>style.visibility</p:attrName>
                                        </p:attrNameLst>
                                      </p:cBhvr>
                                      <p:to>
                                        <p:strVal val="visible"/>
                                      </p:to>
                                    </p:set>
                                    <p:animEffect transition="in" filter="fade">
                                      <p:cBhvr>
                                        <p:cTn id="57" dur="500"/>
                                        <p:tgtEl>
                                          <p:spTgt spid="82742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27425"/>
                                        </p:tgtEl>
                                        <p:attrNameLst>
                                          <p:attrName>style.visibility</p:attrName>
                                        </p:attrNameLst>
                                      </p:cBhvr>
                                      <p:to>
                                        <p:strVal val="visible"/>
                                      </p:to>
                                    </p:set>
                                    <p:animEffect transition="in" filter="fade">
                                      <p:cBhvr>
                                        <p:cTn id="60" dur="500"/>
                                        <p:tgtEl>
                                          <p:spTgt spid="8274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27467"/>
                                        </p:tgtEl>
                                        <p:attrNameLst>
                                          <p:attrName>style.visibility</p:attrName>
                                        </p:attrNameLst>
                                      </p:cBhvr>
                                      <p:to>
                                        <p:strVal val="visible"/>
                                      </p:to>
                                    </p:set>
                                    <p:animEffect transition="in" filter="fade">
                                      <p:cBhvr>
                                        <p:cTn id="63" dur="500"/>
                                        <p:tgtEl>
                                          <p:spTgt spid="82746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27466"/>
                                        </p:tgtEl>
                                        <p:attrNameLst>
                                          <p:attrName>style.visibility</p:attrName>
                                        </p:attrNameLst>
                                      </p:cBhvr>
                                      <p:to>
                                        <p:strVal val="visible"/>
                                      </p:to>
                                    </p:set>
                                    <p:animEffect transition="in" filter="fade">
                                      <p:cBhvr>
                                        <p:cTn id="66" dur="500"/>
                                        <p:tgtEl>
                                          <p:spTgt spid="82746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27465"/>
                                        </p:tgtEl>
                                        <p:attrNameLst>
                                          <p:attrName>style.visibility</p:attrName>
                                        </p:attrNameLst>
                                      </p:cBhvr>
                                      <p:to>
                                        <p:strVal val="visible"/>
                                      </p:to>
                                    </p:set>
                                    <p:animEffect transition="in" filter="fade">
                                      <p:cBhvr>
                                        <p:cTn id="69" dur="500"/>
                                        <p:tgtEl>
                                          <p:spTgt spid="82746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827427"/>
                                        </p:tgtEl>
                                        <p:attrNameLst>
                                          <p:attrName>style.visibility</p:attrName>
                                        </p:attrNameLst>
                                      </p:cBhvr>
                                      <p:to>
                                        <p:strVal val="visible"/>
                                      </p:to>
                                    </p:set>
                                    <p:animEffect transition="in" filter="fade">
                                      <p:cBhvr>
                                        <p:cTn id="74" dur="500"/>
                                        <p:tgtEl>
                                          <p:spTgt spid="82742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27431"/>
                                        </p:tgtEl>
                                        <p:attrNameLst>
                                          <p:attrName>style.visibility</p:attrName>
                                        </p:attrNameLst>
                                      </p:cBhvr>
                                      <p:to>
                                        <p:strVal val="visible"/>
                                      </p:to>
                                    </p:set>
                                    <p:animEffect transition="in" filter="fade">
                                      <p:cBhvr>
                                        <p:cTn id="77" dur="500"/>
                                        <p:tgtEl>
                                          <p:spTgt spid="82743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27432"/>
                                        </p:tgtEl>
                                        <p:attrNameLst>
                                          <p:attrName>style.visibility</p:attrName>
                                        </p:attrNameLst>
                                      </p:cBhvr>
                                      <p:to>
                                        <p:strVal val="visible"/>
                                      </p:to>
                                    </p:set>
                                    <p:animEffect transition="in" filter="fade">
                                      <p:cBhvr>
                                        <p:cTn id="80" dur="500"/>
                                        <p:tgtEl>
                                          <p:spTgt spid="82743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27464"/>
                                        </p:tgtEl>
                                        <p:attrNameLst>
                                          <p:attrName>style.visibility</p:attrName>
                                        </p:attrNameLst>
                                      </p:cBhvr>
                                      <p:to>
                                        <p:strVal val="visible"/>
                                      </p:to>
                                    </p:set>
                                    <p:animEffect transition="in" filter="fade">
                                      <p:cBhvr>
                                        <p:cTn id="83" dur="500"/>
                                        <p:tgtEl>
                                          <p:spTgt spid="82746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27463"/>
                                        </p:tgtEl>
                                        <p:attrNameLst>
                                          <p:attrName>style.visibility</p:attrName>
                                        </p:attrNameLst>
                                      </p:cBhvr>
                                      <p:to>
                                        <p:strVal val="visible"/>
                                      </p:to>
                                    </p:set>
                                    <p:animEffect transition="in" filter="fade">
                                      <p:cBhvr>
                                        <p:cTn id="86" dur="500"/>
                                        <p:tgtEl>
                                          <p:spTgt spid="82746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27462"/>
                                        </p:tgtEl>
                                        <p:attrNameLst>
                                          <p:attrName>style.visibility</p:attrName>
                                        </p:attrNameLst>
                                      </p:cBhvr>
                                      <p:to>
                                        <p:strVal val="visible"/>
                                      </p:to>
                                    </p:set>
                                    <p:animEffect transition="in" filter="fade">
                                      <p:cBhvr>
                                        <p:cTn id="89" dur="500"/>
                                        <p:tgtEl>
                                          <p:spTgt spid="82746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827448"/>
                                        </p:tgtEl>
                                        <p:attrNameLst>
                                          <p:attrName>style.visibility</p:attrName>
                                        </p:attrNameLst>
                                      </p:cBhvr>
                                      <p:to>
                                        <p:strVal val="visible"/>
                                      </p:to>
                                    </p:set>
                                    <p:animEffect transition="in" filter="fade">
                                      <p:cBhvr>
                                        <p:cTn id="94" dur="500"/>
                                        <p:tgtEl>
                                          <p:spTgt spid="82744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27428"/>
                                        </p:tgtEl>
                                        <p:attrNameLst>
                                          <p:attrName>style.visibility</p:attrName>
                                        </p:attrNameLst>
                                      </p:cBhvr>
                                      <p:to>
                                        <p:strVal val="visible"/>
                                      </p:to>
                                    </p:set>
                                    <p:animEffect transition="in" filter="fade">
                                      <p:cBhvr>
                                        <p:cTn id="97" dur="500"/>
                                        <p:tgtEl>
                                          <p:spTgt spid="82742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27430"/>
                                        </p:tgtEl>
                                        <p:attrNameLst>
                                          <p:attrName>style.visibility</p:attrName>
                                        </p:attrNameLst>
                                      </p:cBhvr>
                                      <p:to>
                                        <p:strVal val="visible"/>
                                      </p:to>
                                    </p:set>
                                    <p:animEffect transition="in" filter="fade">
                                      <p:cBhvr>
                                        <p:cTn id="100" dur="500"/>
                                        <p:tgtEl>
                                          <p:spTgt spid="82743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27429"/>
                                        </p:tgtEl>
                                        <p:attrNameLst>
                                          <p:attrName>style.visibility</p:attrName>
                                        </p:attrNameLst>
                                      </p:cBhvr>
                                      <p:to>
                                        <p:strVal val="visible"/>
                                      </p:to>
                                    </p:set>
                                    <p:animEffect transition="in" filter="fade">
                                      <p:cBhvr>
                                        <p:cTn id="103" dur="500"/>
                                        <p:tgtEl>
                                          <p:spTgt spid="82742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27461"/>
                                        </p:tgtEl>
                                        <p:attrNameLst>
                                          <p:attrName>style.visibility</p:attrName>
                                        </p:attrNameLst>
                                      </p:cBhvr>
                                      <p:to>
                                        <p:strVal val="visible"/>
                                      </p:to>
                                    </p:set>
                                    <p:animEffect transition="in" filter="fade">
                                      <p:cBhvr>
                                        <p:cTn id="106" dur="500"/>
                                        <p:tgtEl>
                                          <p:spTgt spid="82746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827460"/>
                                        </p:tgtEl>
                                        <p:attrNameLst>
                                          <p:attrName>style.visibility</p:attrName>
                                        </p:attrNameLst>
                                      </p:cBhvr>
                                      <p:to>
                                        <p:strVal val="visible"/>
                                      </p:to>
                                    </p:set>
                                    <p:animEffect transition="in" filter="fade">
                                      <p:cBhvr>
                                        <p:cTn id="109" dur="500"/>
                                        <p:tgtEl>
                                          <p:spTgt spid="82746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27459"/>
                                        </p:tgtEl>
                                        <p:attrNameLst>
                                          <p:attrName>style.visibility</p:attrName>
                                        </p:attrNameLst>
                                      </p:cBhvr>
                                      <p:to>
                                        <p:strVal val="visible"/>
                                      </p:to>
                                    </p:set>
                                    <p:animEffect transition="in" filter="fade">
                                      <p:cBhvr>
                                        <p:cTn id="112" dur="500"/>
                                        <p:tgtEl>
                                          <p:spTgt spid="82745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827449"/>
                                        </p:tgtEl>
                                        <p:attrNameLst>
                                          <p:attrName>style.visibility</p:attrName>
                                        </p:attrNameLst>
                                      </p:cBhvr>
                                      <p:to>
                                        <p:strVal val="visible"/>
                                      </p:to>
                                    </p:set>
                                    <p:animEffect transition="in" filter="fade">
                                      <p:cBhvr>
                                        <p:cTn id="115" dur="500"/>
                                        <p:tgtEl>
                                          <p:spTgt spid="82744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27450"/>
                                        </p:tgtEl>
                                        <p:attrNameLst>
                                          <p:attrName>style.visibility</p:attrName>
                                        </p:attrNameLst>
                                      </p:cBhvr>
                                      <p:to>
                                        <p:strVal val="visible"/>
                                      </p:to>
                                    </p:set>
                                    <p:animEffect transition="in" filter="fade">
                                      <p:cBhvr>
                                        <p:cTn id="118" dur="500"/>
                                        <p:tgtEl>
                                          <p:spTgt spid="82745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827435"/>
                                        </p:tgtEl>
                                        <p:attrNameLst>
                                          <p:attrName>style.visibility</p:attrName>
                                        </p:attrNameLst>
                                      </p:cBhvr>
                                      <p:to>
                                        <p:strVal val="visible"/>
                                      </p:to>
                                    </p:set>
                                    <p:animEffect transition="in" filter="fade">
                                      <p:cBhvr>
                                        <p:cTn id="121" dur="500"/>
                                        <p:tgtEl>
                                          <p:spTgt spid="82743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827434"/>
                                        </p:tgtEl>
                                        <p:attrNameLst>
                                          <p:attrName>style.visibility</p:attrName>
                                        </p:attrNameLst>
                                      </p:cBhvr>
                                      <p:to>
                                        <p:strVal val="visible"/>
                                      </p:to>
                                    </p:set>
                                    <p:animEffect transition="in" filter="fade">
                                      <p:cBhvr>
                                        <p:cTn id="124" dur="500"/>
                                        <p:tgtEl>
                                          <p:spTgt spid="8274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827433"/>
                                        </p:tgtEl>
                                        <p:attrNameLst>
                                          <p:attrName>style.visibility</p:attrName>
                                        </p:attrNameLst>
                                      </p:cBhvr>
                                      <p:to>
                                        <p:strVal val="visible"/>
                                      </p:to>
                                    </p:set>
                                    <p:animEffect transition="in" filter="fade">
                                      <p:cBhvr>
                                        <p:cTn id="127" dur="500"/>
                                        <p:tgtEl>
                                          <p:spTgt spid="827433"/>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827452"/>
                                        </p:tgtEl>
                                        <p:attrNameLst>
                                          <p:attrName>style.visibility</p:attrName>
                                        </p:attrNameLst>
                                      </p:cBhvr>
                                      <p:to>
                                        <p:strVal val="visible"/>
                                      </p:to>
                                    </p:set>
                                    <p:animEffect transition="in" filter="fade">
                                      <p:cBhvr>
                                        <p:cTn id="130" dur="500"/>
                                        <p:tgtEl>
                                          <p:spTgt spid="82745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827451"/>
                                        </p:tgtEl>
                                        <p:attrNameLst>
                                          <p:attrName>style.visibility</p:attrName>
                                        </p:attrNameLst>
                                      </p:cBhvr>
                                      <p:to>
                                        <p:strVal val="visible"/>
                                      </p:to>
                                    </p:set>
                                    <p:animEffect transition="in" filter="fade">
                                      <p:cBhvr>
                                        <p:cTn id="133" dur="500"/>
                                        <p:tgtEl>
                                          <p:spTgt spid="82745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827453"/>
                                        </p:tgtEl>
                                        <p:attrNameLst>
                                          <p:attrName>style.visibility</p:attrName>
                                        </p:attrNameLst>
                                      </p:cBhvr>
                                      <p:to>
                                        <p:strVal val="visible"/>
                                      </p:to>
                                    </p:set>
                                    <p:animEffect transition="in" filter="fade">
                                      <p:cBhvr>
                                        <p:cTn id="136" dur="500"/>
                                        <p:tgtEl>
                                          <p:spTgt spid="82745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27437"/>
                                        </p:tgtEl>
                                        <p:attrNameLst>
                                          <p:attrName>style.visibility</p:attrName>
                                        </p:attrNameLst>
                                      </p:cBhvr>
                                      <p:to>
                                        <p:strVal val="visible"/>
                                      </p:to>
                                    </p:set>
                                    <p:animEffect transition="in" filter="fade">
                                      <p:cBhvr>
                                        <p:cTn id="139" dur="500"/>
                                        <p:tgtEl>
                                          <p:spTgt spid="827437"/>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827456"/>
                                        </p:tgtEl>
                                        <p:attrNameLst>
                                          <p:attrName>style.visibility</p:attrName>
                                        </p:attrNameLst>
                                      </p:cBhvr>
                                      <p:to>
                                        <p:strVal val="visible"/>
                                      </p:to>
                                    </p:set>
                                    <p:animEffect transition="in" filter="fade">
                                      <p:cBhvr>
                                        <p:cTn id="142" dur="500"/>
                                        <p:tgtEl>
                                          <p:spTgt spid="82745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827457"/>
                                        </p:tgtEl>
                                        <p:attrNameLst>
                                          <p:attrName>style.visibility</p:attrName>
                                        </p:attrNameLst>
                                      </p:cBhvr>
                                      <p:to>
                                        <p:strVal val="visible"/>
                                      </p:to>
                                    </p:set>
                                    <p:animEffect transition="in" filter="fade">
                                      <p:cBhvr>
                                        <p:cTn id="145" dur="500"/>
                                        <p:tgtEl>
                                          <p:spTgt spid="82745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827458"/>
                                        </p:tgtEl>
                                        <p:attrNameLst>
                                          <p:attrName>style.visibility</p:attrName>
                                        </p:attrNameLst>
                                      </p:cBhvr>
                                      <p:to>
                                        <p:strVal val="visible"/>
                                      </p:to>
                                    </p:set>
                                    <p:animEffect transition="in" filter="fade">
                                      <p:cBhvr>
                                        <p:cTn id="148" dur="500"/>
                                        <p:tgtEl>
                                          <p:spTgt spid="82745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827436"/>
                                        </p:tgtEl>
                                        <p:attrNameLst>
                                          <p:attrName>style.visibility</p:attrName>
                                        </p:attrNameLst>
                                      </p:cBhvr>
                                      <p:to>
                                        <p:strVal val="visible"/>
                                      </p:to>
                                    </p:set>
                                    <p:animEffect transition="in" filter="fade">
                                      <p:cBhvr>
                                        <p:cTn id="151" dur="500"/>
                                        <p:tgtEl>
                                          <p:spTgt spid="827436"/>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827468"/>
                                        </p:tgtEl>
                                        <p:attrNameLst>
                                          <p:attrName>style.visibility</p:attrName>
                                        </p:attrNameLst>
                                      </p:cBhvr>
                                      <p:to>
                                        <p:strVal val="visible"/>
                                      </p:to>
                                    </p:set>
                                    <p:animEffect transition="in" filter="fade">
                                      <p:cBhvr>
                                        <p:cTn id="156" dur="500"/>
                                        <p:tgtEl>
                                          <p:spTgt spid="827468"/>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827469"/>
                                        </p:tgtEl>
                                        <p:attrNameLst>
                                          <p:attrName>style.visibility</p:attrName>
                                        </p:attrNameLst>
                                      </p:cBhvr>
                                      <p:to>
                                        <p:strVal val="visible"/>
                                      </p:to>
                                    </p:set>
                                    <p:animEffect transition="in" filter="fade">
                                      <p:cBhvr>
                                        <p:cTn id="159" dur="500"/>
                                        <p:tgtEl>
                                          <p:spTgt spid="827469"/>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827470"/>
                                        </p:tgtEl>
                                        <p:attrNameLst>
                                          <p:attrName>style.visibility</p:attrName>
                                        </p:attrNameLst>
                                      </p:cBhvr>
                                      <p:to>
                                        <p:strVal val="visible"/>
                                      </p:to>
                                    </p:set>
                                    <p:animEffect transition="in" filter="fade">
                                      <p:cBhvr>
                                        <p:cTn id="162" dur="500"/>
                                        <p:tgtEl>
                                          <p:spTgt spid="827470"/>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827471"/>
                                        </p:tgtEl>
                                        <p:attrNameLst>
                                          <p:attrName>style.visibility</p:attrName>
                                        </p:attrNameLst>
                                      </p:cBhvr>
                                      <p:to>
                                        <p:strVal val="visible"/>
                                      </p:to>
                                    </p:set>
                                    <p:animEffect transition="in" filter="fade">
                                      <p:cBhvr>
                                        <p:cTn id="165" dur="500"/>
                                        <p:tgtEl>
                                          <p:spTgt spid="827471"/>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827472"/>
                                        </p:tgtEl>
                                        <p:attrNameLst>
                                          <p:attrName>style.visibility</p:attrName>
                                        </p:attrNameLst>
                                      </p:cBhvr>
                                      <p:to>
                                        <p:strVal val="visible"/>
                                      </p:to>
                                    </p:set>
                                    <p:animEffect transition="in" filter="fade">
                                      <p:cBhvr>
                                        <p:cTn id="168" dur="500"/>
                                        <p:tgtEl>
                                          <p:spTgt spid="827472"/>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27473"/>
                                        </p:tgtEl>
                                        <p:attrNameLst>
                                          <p:attrName>style.visibility</p:attrName>
                                        </p:attrNameLst>
                                      </p:cBhvr>
                                      <p:to>
                                        <p:strVal val="visible"/>
                                      </p:to>
                                    </p:set>
                                    <p:animEffect transition="in" filter="fade">
                                      <p:cBhvr>
                                        <p:cTn id="171" dur="500"/>
                                        <p:tgtEl>
                                          <p:spTgt spid="827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8" grpId="0" animBg="1"/>
      <p:bldP spid="827423" grpId="0" animBg="1"/>
      <p:bldP spid="827424" grpId="0" animBg="1"/>
      <p:bldP spid="827425" grpId="0" animBg="1"/>
      <p:bldP spid="827427" grpId="0" animBg="1"/>
      <p:bldP spid="827428" grpId="0" animBg="1"/>
      <p:bldP spid="827429" grpId="0" animBg="1"/>
      <p:bldP spid="827430" grpId="0" animBg="1"/>
      <p:bldP spid="827431" grpId="0" animBg="1"/>
      <p:bldP spid="827432" grpId="0" animBg="1"/>
      <p:bldP spid="827433" grpId="0" animBg="1"/>
      <p:bldP spid="827434" grpId="0" animBg="1"/>
      <p:bldP spid="827435" grpId="0" animBg="1"/>
      <p:bldP spid="827436" grpId="0" animBg="1"/>
      <p:bldP spid="827437" grpId="0" animBg="1"/>
      <p:bldP spid="827448" grpId="0" animBg="1"/>
      <p:bldP spid="827449" grpId="0" animBg="1"/>
      <p:bldP spid="827450" grpId="0" animBg="1"/>
      <p:bldP spid="827451" grpId="0" animBg="1"/>
      <p:bldP spid="827452" grpId="0" animBg="1"/>
      <p:bldP spid="827453" grpId="0" animBg="1"/>
      <p:bldP spid="827456" grpId="0" animBg="1"/>
      <p:bldP spid="827457" grpId="0" animBg="1"/>
      <p:bldP spid="827458" grpId="0" animBg="1"/>
      <p:bldP spid="827459" grpId="0" animBg="1"/>
      <p:bldP spid="827460" grpId="0" animBg="1"/>
      <p:bldP spid="827461" grpId="0" animBg="1"/>
      <p:bldP spid="827462" grpId="0" animBg="1"/>
      <p:bldP spid="827463" grpId="0" animBg="1"/>
      <p:bldP spid="827464" grpId="0" animBg="1"/>
      <p:bldP spid="827465" grpId="0" animBg="1"/>
      <p:bldP spid="827466" grpId="0" animBg="1"/>
      <p:bldP spid="827467" grpId="0" animBg="1"/>
      <p:bldP spid="827468" grpId="0" animBg="1"/>
      <p:bldP spid="827469" grpId="0" animBg="1"/>
      <p:bldP spid="827470" grpId="0" animBg="1"/>
      <p:bldP spid="827471" grpId="0" animBg="1"/>
      <p:bldP spid="827472" grpId="0" animBg="1"/>
      <p:bldP spid="82747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49313" y="3473450"/>
            <a:ext cx="4800600" cy="2590800"/>
            <a:chOff x="576" y="2160"/>
            <a:chExt cx="3024" cy="1632"/>
          </a:xfrm>
        </p:grpSpPr>
        <p:sp>
          <p:nvSpPr>
            <p:cNvPr id="1033" name="Oval 3"/>
            <p:cNvSpPr>
              <a:spLocks noChangeAspect="1" noChangeArrowheads="1"/>
            </p:cNvSpPr>
            <p:nvPr/>
          </p:nvSpPr>
          <p:spPr bwMode="auto">
            <a:xfrm>
              <a:off x="2592" y="2208"/>
              <a:ext cx="240" cy="240"/>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1034" name="Oval 4"/>
            <p:cNvSpPr>
              <a:spLocks noChangeAspect="1" noChangeArrowheads="1"/>
            </p:cNvSpPr>
            <p:nvPr/>
          </p:nvSpPr>
          <p:spPr bwMode="auto">
            <a:xfrm>
              <a:off x="2592" y="3072"/>
              <a:ext cx="240" cy="240"/>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1035" name="Oval 5"/>
            <p:cNvSpPr>
              <a:spLocks noChangeAspect="1" noChangeArrowheads="1"/>
            </p:cNvSpPr>
            <p:nvPr/>
          </p:nvSpPr>
          <p:spPr bwMode="auto">
            <a:xfrm>
              <a:off x="3360" y="3072"/>
              <a:ext cx="240" cy="240"/>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1036" name="Oval 6"/>
            <p:cNvSpPr>
              <a:spLocks noChangeAspect="1" noChangeArrowheads="1"/>
            </p:cNvSpPr>
            <p:nvPr/>
          </p:nvSpPr>
          <p:spPr bwMode="auto">
            <a:xfrm>
              <a:off x="3360" y="2208"/>
              <a:ext cx="240" cy="240"/>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cxnSp>
          <p:nvCxnSpPr>
            <p:cNvPr id="1037" name="AutoShape 7"/>
            <p:cNvCxnSpPr>
              <a:cxnSpLocks noChangeShapeType="1"/>
              <a:stCxn id="1033" idx="6"/>
              <a:endCxn id="1036" idx="2"/>
            </p:cNvCxnSpPr>
            <p:nvPr/>
          </p:nvCxnSpPr>
          <p:spPr bwMode="auto">
            <a:xfrm>
              <a:off x="2832" y="2328"/>
              <a:ext cx="528" cy="0"/>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38" name="AutoShape 8"/>
            <p:cNvCxnSpPr>
              <a:cxnSpLocks noChangeShapeType="1"/>
              <a:stCxn id="1033" idx="4"/>
              <a:endCxn id="1034" idx="0"/>
            </p:cNvCxnSpPr>
            <p:nvPr/>
          </p:nvCxnSpPr>
          <p:spPr bwMode="auto">
            <a:xfrm>
              <a:off x="2712" y="2448"/>
              <a:ext cx="0" cy="624"/>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39" name="AutoShape 9"/>
            <p:cNvCxnSpPr>
              <a:cxnSpLocks noChangeShapeType="1"/>
              <a:stCxn id="1036" idx="4"/>
              <a:endCxn id="1035" idx="0"/>
            </p:cNvCxnSpPr>
            <p:nvPr/>
          </p:nvCxnSpPr>
          <p:spPr bwMode="auto">
            <a:xfrm>
              <a:off x="3480" y="2448"/>
              <a:ext cx="0" cy="624"/>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40" name="AutoShape 10"/>
            <p:cNvCxnSpPr>
              <a:cxnSpLocks noChangeShapeType="1"/>
              <a:stCxn id="1034" idx="6"/>
              <a:endCxn id="1035" idx="2"/>
            </p:cNvCxnSpPr>
            <p:nvPr/>
          </p:nvCxnSpPr>
          <p:spPr bwMode="auto">
            <a:xfrm>
              <a:off x="2832" y="3192"/>
              <a:ext cx="528" cy="0"/>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41" name="AutoShape 11"/>
            <p:cNvCxnSpPr>
              <a:cxnSpLocks noChangeShapeType="1"/>
              <a:stCxn id="1036" idx="3"/>
              <a:endCxn id="1034" idx="7"/>
            </p:cNvCxnSpPr>
            <p:nvPr/>
          </p:nvCxnSpPr>
          <p:spPr bwMode="auto">
            <a:xfrm flipH="1">
              <a:off x="2797" y="2413"/>
              <a:ext cx="598" cy="694"/>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42" name="AutoShape 12"/>
            <p:cNvCxnSpPr>
              <a:cxnSpLocks noChangeShapeType="1"/>
              <a:stCxn id="1033" idx="5"/>
              <a:endCxn id="1035" idx="1"/>
            </p:cNvCxnSpPr>
            <p:nvPr/>
          </p:nvCxnSpPr>
          <p:spPr bwMode="auto">
            <a:xfrm>
              <a:off x="2797" y="2413"/>
              <a:ext cx="598" cy="694"/>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043" name="Oval 13"/>
            <p:cNvSpPr>
              <a:spLocks noChangeAspect="1" noChangeArrowheads="1"/>
            </p:cNvSpPr>
            <p:nvPr/>
          </p:nvSpPr>
          <p:spPr bwMode="auto">
            <a:xfrm>
              <a:off x="1789" y="3552"/>
              <a:ext cx="240" cy="240"/>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1044" name="Oval 14"/>
            <p:cNvSpPr>
              <a:spLocks noChangeAspect="1" noChangeArrowheads="1"/>
            </p:cNvSpPr>
            <p:nvPr/>
          </p:nvSpPr>
          <p:spPr bwMode="auto">
            <a:xfrm>
              <a:off x="576" y="3024"/>
              <a:ext cx="240" cy="240"/>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1045" name="Oval 15"/>
            <p:cNvSpPr>
              <a:spLocks noChangeAspect="1" noChangeArrowheads="1"/>
            </p:cNvSpPr>
            <p:nvPr/>
          </p:nvSpPr>
          <p:spPr bwMode="auto">
            <a:xfrm>
              <a:off x="1344" y="3024"/>
              <a:ext cx="240" cy="240"/>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1046" name="Oval 16"/>
            <p:cNvSpPr>
              <a:spLocks noChangeAspect="1" noChangeArrowheads="1"/>
            </p:cNvSpPr>
            <p:nvPr/>
          </p:nvSpPr>
          <p:spPr bwMode="auto">
            <a:xfrm>
              <a:off x="1344" y="2160"/>
              <a:ext cx="240" cy="240"/>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cxnSp>
          <p:nvCxnSpPr>
            <p:cNvPr id="1047" name="AutoShape 17"/>
            <p:cNvCxnSpPr>
              <a:cxnSpLocks noChangeShapeType="1"/>
              <a:endCxn id="1044" idx="5"/>
            </p:cNvCxnSpPr>
            <p:nvPr/>
          </p:nvCxnSpPr>
          <p:spPr bwMode="auto">
            <a:xfrm flipH="1" flipV="1">
              <a:off x="781" y="3229"/>
              <a:ext cx="1008" cy="419"/>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48" name="AutoShape 18"/>
            <p:cNvCxnSpPr>
              <a:cxnSpLocks noChangeShapeType="1"/>
              <a:stCxn id="1046" idx="4"/>
              <a:endCxn id="1045" idx="0"/>
            </p:cNvCxnSpPr>
            <p:nvPr/>
          </p:nvCxnSpPr>
          <p:spPr bwMode="auto">
            <a:xfrm>
              <a:off x="1464" y="2400"/>
              <a:ext cx="0" cy="624"/>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49" name="AutoShape 19"/>
            <p:cNvCxnSpPr>
              <a:cxnSpLocks noChangeShapeType="1"/>
              <a:stCxn id="1044" idx="6"/>
              <a:endCxn id="1045" idx="2"/>
            </p:cNvCxnSpPr>
            <p:nvPr/>
          </p:nvCxnSpPr>
          <p:spPr bwMode="auto">
            <a:xfrm>
              <a:off x="816" y="3144"/>
              <a:ext cx="528" cy="0"/>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50" name="AutoShape 20"/>
            <p:cNvCxnSpPr>
              <a:cxnSpLocks noChangeShapeType="1"/>
              <a:stCxn id="1046" idx="3"/>
              <a:endCxn id="1044" idx="7"/>
            </p:cNvCxnSpPr>
            <p:nvPr/>
          </p:nvCxnSpPr>
          <p:spPr bwMode="auto">
            <a:xfrm flipH="1">
              <a:off x="781" y="2365"/>
              <a:ext cx="598" cy="694"/>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51" name="AutoShape 21"/>
            <p:cNvCxnSpPr>
              <a:cxnSpLocks noChangeShapeType="1"/>
              <a:stCxn id="1043" idx="6"/>
              <a:endCxn id="1034" idx="3"/>
            </p:cNvCxnSpPr>
            <p:nvPr/>
          </p:nvCxnSpPr>
          <p:spPr bwMode="auto">
            <a:xfrm flipV="1">
              <a:off x="2029" y="3277"/>
              <a:ext cx="598" cy="395"/>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882710" name="Text Box 22"/>
          <p:cNvSpPr txBox="1">
            <a:spLocks noChangeArrowheads="1"/>
          </p:cNvSpPr>
          <p:nvPr/>
        </p:nvSpPr>
        <p:spPr bwMode="auto">
          <a:xfrm>
            <a:off x="5988050" y="2971800"/>
            <a:ext cx="2743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lIns="274320" rIns="274320">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eaLnBrk="1" hangingPunct="1">
              <a:spcBef>
                <a:spcPct val="50000"/>
              </a:spcBef>
            </a:pPr>
            <a:r>
              <a:rPr lang="en-US" dirty="0">
                <a:solidFill>
                  <a:schemeClr val="tx1">
                    <a:lumMod val="95000"/>
                    <a:lumOff val="5000"/>
                  </a:schemeClr>
                </a:solidFill>
              </a:rPr>
              <a:t>This graph contains an independent set of size 3</a:t>
            </a:r>
          </a:p>
        </p:txBody>
      </p:sp>
      <p:sp>
        <p:nvSpPr>
          <p:cNvPr id="1031" name="Text Box 23"/>
          <p:cNvSpPr txBox="1">
            <a:spLocks noChangeArrowheads="1"/>
          </p:cNvSpPr>
          <p:nvPr/>
        </p:nvSpPr>
        <p:spPr bwMode="auto">
          <a:xfrm>
            <a:off x="2033588" y="369888"/>
            <a:ext cx="4711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858838" algn="l"/>
              </a:tabLst>
              <a:defRPr sz="2800">
                <a:solidFill>
                  <a:schemeClr val="bg1"/>
                </a:solidFill>
                <a:latin typeface="Arial" charset="0"/>
              </a:defRPr>
            </a:lvl1pPr>
            <a:lvl2pPr marL="742950" indent="-285750" eaLnBrk="0" hangingPunct="0">
              <a:tabLst>
                <a:tab pos="858838" algn="l"/>
              </a:tabLst>
              <a:defRPr sz="2800">
                <a:solidFill>
                  <a:schemeClr val="bg1"/>
                </a:solidFill>
                <a:latin typeface="Arial" charset="0"/>
              </a:defRPr>
            </a:lvl2pPr>
            <a:lvl3pPr marL="1143000" indent="-228600" eaLnBrk="0" hangingPunct="0">
              <a:tabLst>
                <a:tab pos="858838" algn="l"/>
              </a:tabLst>
              <a:defRPr sz="2800">
                <a:solidFill>
                  <a:schemeClr val="bg1"/>
                </a:solidFill>
                <a:latin typeface="Arial" charset="0"/>
              </a:defRPr>
            </a:lvl3pPr>
            <a:lvl4pPr marL="1600200" indent="-228600" eaLnBrk="0" hangingPunct="0">
              <a:tabLst>
                <a:tab pos="858838" algn="l"/>
              </a:tabLst>
              <a:defRPr sz="2800">
                <a:solidFill>
                  <a:schemeClr val="bg1"/>
                </a:solidFill>
                <a:latin typeface="Arial" charset="0"/>
              </a:defRPr>
            </a:lvl4pPr>
            <a:lvl5pPr marL="2057400" indent="-228600" eaLnBrk="0" hangingPunct="0">
              <a:tabLst>
                <a:tab pos="858838" algn="l"/>
              </a:tabLst>
              <a:defRPr sz="2800">
                <a:solidFill>
                  <a:schemeClr val="bg1"/>
                </a:solidFill>
                <a:latin typeface="Arial" charset="0"/>
              </a:defRPr>
            </a:lvl5pPr>
            <a:lvl6pPr marL="2514600" indent="-228600" eaLnBrk="0" fontAlgn="base" hangingPunct="0">
              <a:spcBef>
                <a:spcPct val="0"/>
              </a:spcBef>
              <a:spcAft>
                <a:spcPct val="0"/>
              </a:spcAft>
              <a:tabLst>
                <a:tab pos="858838" algn="l"/>
              </a:tabLst>
              <a:defRPr sz="2800">
                <a:solidFill>
                  <a:schemeClr val="bg1"/>
                </a:solidFill>
                <a:latin typeface="Arial" charset="0"/>
              </a:defRPr>
            </a:lvl6pPr>
            <a:lvl7pPr marL="2971800" indent="-228600" eaLnBrk="0" fontAlgn="base" hangingPunct="0">
              <a:spcBef>
                <a:spcPct val="0"/>
              </a:spcBef>
              <a:spcAft>
                <a:spcPct val="0"/>
              </a:spcAft>
              <a:tabLst>
                <a:tab pos="858838" algn="l"/>
              </a:tabLst>
              <a:defRPr sz="2800">
                <a:solidFill>
                  <a:schemeClr val="bg1"/>
                </a:solidFill>
                <a:latin typeface="Arial" charset="0"/>
              </a:defRPr>
            </a:lvl7pPr>
            <a:lvl8pPr marL="3429000" indent="-228600" eaLnBrk="0" fontAlgn="base" hangingPunct="0">
              <a:spcBef>
                <a:spcPct val="0"/>
              </a:spcBef>
              <a:spcAft>
                <a:spcPct val="0"/>
              </a:spcAft>
              <a:tabLst>
                <a:tab pos="858838" algn="l"/>
              </a:tabLst>
              <a:defRPr sz="2800">
                <a:solidFill>
                  <a:schemeClr val="bg1"/>
                </a:solidFill>
                <a:latin typeface="Arial" charset="0"/>
              </a:defRPr>
            </a:lvl8pPr>
            <a:lvl9pPr marL="3886200" indent="-228600" eaLnBrk="0" fontAlgn="base" hangingPunct="0">
              <a:spcBef>
                <a:spcPct val="0"/>
              </a:spcBef>
              <a:spcAft>
                <a:spcPct val="0"/>
              </a:spcAft>
              <a:tabLst>
                <a:tab pos="858838" algn="l"/>
              </a:tabLst>
              <a:defRPr sz="2800">
                <a:solidFill>
                  <a:schemeClr val="bg1"/>
                </a:solidFill>
                <a:latin typeface="Arial" charset="0"/>
              </a:defRPr>
            </a:lvl9pPr>
          </a:lstStyle>
          <a:p>
            <a:pPr eaLnBrk="1" hangingPunct="1">
              <a:spcBef>
                <a:spcPct val="20000"/>
              </a:spcBef>
            </a:pPr>
            <a:r>
              <a:rPr lang="en-US" sz="4800" dirty="0">
                <a:solidFill>
                  <a:schemeClr val="tx1">
                    <a:lumMod val="95000"/>
                    <a:lumOff val="5000"/>
                  </a:schemeClr>
                </a:solidFill>
              </a:rPr>
              <a:t>Independent Set</a:t>
            </a:r>
          </a:p>
        </p:txBody>
      </p:sp>
      <p:sp>
        <p:nvSpPr>
          <p:cNvPr id="882712" name="Text Box 24"/>
          <p:cNvSpPr txBox="1">
            <a:spLocks noChangeArrowheads="1"/>
          </p:cNvSpPr>
          <p:nvPr/>
        </p:nvSpPr>
        <p:spPr bwMode="auto">
          <a:xfrm>
            <a:off x="768350" y="1474788"/>
            <a:ext cx="7599363" cy="1077218"/>
          </a:xfrm>
          <a:prstGeom prst="rect">
            <a:avLst/>
          </a:prstGeom>
          <a:noFill/>
          <a:ln w="9525">
            <a:noFill/>
            <a:miter lim="800000"/>
            <a:headEnd/>
            <a:tailEnd/>
          </a:ln>
          <a:effectLst/>
        </p:spPr>
        <p:txBody>
          <a:bodyPr>
            <a:spAutoFit/>
          </a:bodyPr>
          <a:lstStyle>
            <a:lvl1pPr eaLnBrk="0" hangingPunct="0">
              <a:tabLst>
                <a:tab pos="858838" algn="l"/>
              </a:tabLst>
              <a:defRPr sz="2800">
                <a:solidFill>
                  <a:schemeClr val="bg1"/>
                </a:solidFill>
                <a:latin typeface="Arial" charset="0"/>
              </a:defRPr>
            </a:lvl1pPr>
            <a:lvl2pPr marL="742950" indent="-285750" eaLnBrk="0" hangingPunct="0">
              <a:tabLst>
                <a:tab pos="858838" algn="l"/>
              </a:tabLst>
              <a:defRPr sz="2800">
                <a:solidFill>
                  <a:schemeClr val="bg1"/>
                </a:solidFill>
                <a:latin typeface="Arial" charset="0"/>
              </a:defRPr>
            </a:lvl2pPr>
            <a:lvl3pPr marL="1143000" indent="-228600" eaLnBrk="0" hangingPunct="0">
              <a:tabLst>
                <a:tab pos="858838" algn="l"/>
              </a:tabLst>
              <a:defRPr sz="2800">
                <a:solidFill>
                  <a:schemeClr val="bg1"/>
                </a:solidFill>
                <a:latin typeface="Arial" charset="0"/>
              </a:defRPr>
            </a:lvl3pPr>
            <a:lvl4pPr marL="1600200" indent="-228600" eaLnBrk="0" hangingPunct="0">
              <a:tabLst>
                <a:tab pos="858838" algn="l"/>
              </a:tabLst>
              <a:defRPr sz="2800">
                <a:solidFill>
                  <a:schemeClr val="bg1"/>
                </a:solidFill>
                <a:latin typeface="Arial" charset="0"/>
              </a:defRPr>
            </a:lvl4pPr>
            <a:lvl5pPr marL="2057400" indent="-228600" eaLnBrk="0" hangingPunct="0">
              <a:tabLst>
                <a:tab pos="858838" algn="l"/>
              </a:tabLst>
              <a:defRPr sz="2800">
                <a:solidFill>
                  <a:schemeClr val="bg1"/>
                </a:solidFill>
                <a:latin typeface="Arial" charset="0"/>
              </a:defRPr>
            </a:lvl5pPr>
            <a:lvl6pPr marL="2514600" indent="-228600" eaLnBrk="0" fontAlgn="base" hangingPunct="0">
              <a:spcBef>
                <a:spcPct val="0"/>
              </a:spcBef>
              <a:spcAft>
                <a:spcPct val="0"/>
              </a:spcAft>
              <a:tabLst>
                <a:tab pos="858838" algn="l"/>
              </a:tabLst>
              <a:defRPr sz="2800">
                <a:solidFill>
                  <a:schemeClr val="bg1"/>
                </a:solidFill>
                <a:latin typeface="Arial" charset="0"/>
              </a:defRPr>
            </a:lvl6pPr>
            <a:lvl7pPr marL="2971800" indent="-228600" eaLnBrk="0" fontAlgn="base" hangingPunct="0">
              <a:spcBef>
                <a:spcPct val="0"/>
              </a:spcBef>
              <a:spcAft>
                <a:spcPct val="0"/>
              </a:spcAft>
              <a:tabLst>
                <a:tab pos="858838" algn="l"/>
              </a:tabLst>
              <a:defRPr sz="2800">
                <a:solidFill>
                  <a:schemeClr val="bg1"/>
                </a:solidFill>
                <a:latin typeface="Arial" charset="0"/>
              </a:defRPr>
            </a:lvl7pPr>
            <a:lvl8pPr marL="3429000" indent="-228600" eaLnBrk="0" fontAlgn="base" hangingPunct="0">
              <a:spcBef>
                <a:spcPct val="0"/>
              </a:spcBef>
              <a:spcAft>
                <a:spcPct val="0"/>
              </a:spcAft>
              <a:tabLst>
                <a:tab pos="858838" algn="l"/>
              </a:tabLst>
              <a:defRPr sz="2800">
                <a:solidFill>
                  <a:schemeClr val="bg1"/>
                </a:solidFill>
                <a:latin typeface="Arial" charset="0"/>
              </a:defRPr>
            </a:lvl8pPr>
            <a:lvl9pPr marL="3886200" indent="-228600" eaLnBrk="0" fontAlgn="base" hangingPunct="0">
              <a:spcBef>
                <a:spcPct val="0"/>
              </a:spcBef>
              <a:spcAft>
                <a:spcPct val="0"/>
              </a:spcAft>
              <a:tabLst>
                <a:tab pos="858838" algn="l"/>
              </a:tabLst>
              <a:defRPr sz="2800">
                <a:solidFill>
                  <a:schemeClr val="bg1"/>
                </a:solidFill>
                <a:latin typeface="Arial" charset="0"/>
              </a:defRPr>
            </a:lvl9pPr>
          </a:lstStyle>
          <a:p>
            <a:pPr marL="342900" indent="-342900" eaLnBrk="1" hangingPunct="1">
              <a:spcBef>
                <a:spcPct val="20000"/>
              </a:spcBef>
              <a:buFont typeface="Arial" pitchFamily="34" charset="0"/>
              <a:buChar char="•"/>
            </a:pPr>
            <a:r>
              <a:rPr lang="en-US" sz="3200" dirty="0">
                <a:solidFill>
                  <a:schemeClr val="tx1"/>
                </a:solidFill>
                <a:latin typeface="+mn-lt"/>
              </a:rPr>
              <a:t>An independent set is a set of nodes with no edges between them</a:t>
            </a:r>
          </a:p>
        </p:txBody>
      </p:sp>
      <mc:AlternateContent xmlns:mc="http://schemas.openxmlformats.org/markup-compatibility/2006" xmlns:p14="http://schemas.microsoft.com/office/powerpoint/2010/main">
        <mc:Choice Requires="p14">
          <p:contentPart p14:bwMode="auto" r:id="rId3">
            <p14:nvContentPartPr>
              <p14:cNvPr id="1026" name="Ink 2"/>
              <p14:cNvContentPartPr>
                <a14:cpLocks xmlns:a14="http://schemas.microsoft.com/office/drawing/2010/main" noRot="1" noChangeAspect="1" noEditPoints="1" noChangeArrowheads="1" noChangeShapeType="1"/>
              </p14:cNvContentPartPr>
              <p14:nvPr/>
            </p14:nvContentPartPr>
            <p14:xfrm>
              <a:off x="3929063" y="3403600"/>
              <a:ext cx="652462" cy="687388"/>
            </p14:xfrm>
          </p:contentPart>
        </mc:Choice>
        <mc:Fallback xmlns="">
          <p:pic>
            <p:nvPicPr>
              <p:cNvPr id="1026" name="Ink 2"/>
              <p:cNvPicPr>
                <a:picLocks noRot="1" noChangeAspect="1" noEditPoints="1" noChangeArrowheads="1" noChangeShapeType="1"/>
              </p:cNvPicPr>
              <p:nvPr/>
            </p:nvPicPr>
            <p:blipFill>
              <a:blip r:embed="rId4"/>
              <a:stretch>
                <a:fillRect/>
              </a:stretch>
            </p:blipFill>
            <p:spPr>
              <a:xfrm>
                <a:off x="3919701" y="3394238"/>
                <a:ext cx="671186" cy="70611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27" name="Ink 3"/>
              <p14:cNvContentPartPr>
                <a14:cpLocks xmlns:a14="http://schemas.microsoft.com/office/drawing/2010/main" noRot="1" noChangeAspect="1" noEditPoints="1" noChangeArrowheads="1" noChangeShapeType="1"/>
              </p14:cNvContentPartPr>
              <p14:nvPr/>
            </p14:nvContentPartPr>
            <p14:xfrm>
              <a:off x="1879600" y="3254375"/>
              <a:ext cx="825500" cy="839788"/>
            </p14:xfrm>
          </p:contentPart>
        </mc:Choice>
        <mc:Fallback xmlns="">
          <p:pic>
            <p:nvPicPr>
              <p:cNvPr id="1027" name="Ink 3"/>
              <p:cNvPicPr>
                <a:picLocks noRot="1" noChangeAspect="1" noEditPoints="1" noChangeArrowheads="1" noChangeShapeType="1"/>
              </p:cNvPicPr>
              <p:nvPr/>
            </p:nvPicPr>
            <p:blipFill>
              <a:blip r:embed="rId6"/>
              <a:stretch>
                <a:fillRect/>
              </a:stretch>
            </p:blipFill>
            <p:spPr>
              <a:xfrm>
                <a:off x="1870240" y="3245016"/>
                <a:ext cx="844220" cy="85850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28" name="Ink 4"/>
              <p14:cNvContentPartPr>
                <a14:cpLocks xmlns:a14="http://schemas.microsoft.com/office/drawing/2010/main" noRot="1" noChangeAspect="1" noEditPoints="1" noChangeArrowheads="1" noChangeShapeType="1"/>
              </p14:cNvContentPartPr>
              <p14:nvPr/>
            </p14:nvContentPartPr>
            <p14:xfrm>
              <a:off x="2600325" y="5443538"/>
              <a:ext cx="673100" cy="830262"/>
            </p14:xfrm>
          </p:contentPart>
        </mc:Choice>
        <mc:Fallback xmlns="">
          <p:pic>
            <p:nvPicPr>
              <p:cNvPr id="1028" name="Ink 4"/>
              <p:cNvPicPr>
                <a:picLocks noRot="1" noChangeAspect="1" noEditPoints="1" noChangeArrowheads="1" noChangeShapeType="1"/>
              </p:cNvPicPr>
              <p:nvPr/>
            </p:nvPicPr>
            <p:blipFill>
              <a:blip r:embed="rId8"/>
              <a:stretch>
                <a:fillRect/>
              </a:stretch>
            </p:blipFill>
            <p:spPr>
              <a:xfrm>
                <a:off x="2590966" y="5434177"/>
                <a:ext cx="691817" cy="848984"/>
              </a:xfrm>
              <a:prstGeom prst="rect">
                <a:avLst/>
              </a:prstGeom>
            </p:spPr>
          </p:pic>
        </mc:Fallback>
      </mc:AlternateContent>
    </p:spTree>
    <p:extLst>
      <p:ext uri="{BB962C8B-B14F-4D97-AF65-F5344CB8AC3E}">
        <p14:creationId xmlns:p14="http://schemas.microsoft.com/office/powerpoint/2010/main" val="2365920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2712"/>
                                        </p:tgtEl>
                                        <p:attrNameLst>
                                          <p:attrName>style.visibility</p:attrName>
                                        </p:attrNameLst>
                                      </p:cBhvr>
                                      <p:to>
                                        <p:strVal val="visible"/>
                                      </p:to>
                                    </p:set>
                                    <p:animEffect transition="in" filter="fade">
                                      <p:cBhvr>
                                        <p:cTn id="7" dur="500"/>
                                        <p:tgtEl>
                                          <p:spTgt spid="8827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82710"/>
                                        </p:tgtEl>
                                        <p:attrNameLst>
                                          <p:attrName>style.visibility</p:attrName>
                                        </p:attrNameLst>
                                      </p:cBhvr>
                                      <p:to>
                                        <p:strVal val="visible"/>
                                      </p:to>
                                    </p:set>
                                    <p:animEffect transition="in" filter="fade">
                                      <p:cBhvr>
                                        <p:cTn id="17" dur="500"/>
                                        <p:tgtEl>
                                          <p:spTgt spid="88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710" grpId="0"/>
      <p:bldP spid="8827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solidFill>
                  <a:schemeClr val="tx1">
                    <a:lumMod val="95000"/>
                    <a:lumOff val="5000"/>
                  </a:schemeClr>
                </a:solidFill>
                <a:latin typeface="Arial" charset="0"/>
                <a:cs typeface="Arial" charset="0"/>
              </a:rPr>
              <a:t>Independent Set</a:t>
            </a:r>
          </a:p>
        </p:txBody>
      </p:sp>
      <p:pic>
        <p:nvPicPr>
          <p:cNvPr id="31747" name="Picture 2" descr="http://upload.wikimedia.org/wikipedia/commons/b/bd/Independent_set_grap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800" y="1971675"/>
            <a:ext cx="333375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3"/>
          <p:cNvSpPr>
            <a:spLocks noChangeArrowheads="1"/>
          </p:cNvSpPr>
          <p:nvPr/>
        </p:nvSpPr>
        <p:spPr bwMode="auto">
          <a:xfrm>
            <a:off x="4191000" y="3362325"/>
            <a:ext cx="1247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G(V,E)</a:t>
            </a:r>
          </a:p>
        </p:txBody>
      </p:sp>
      <p:sp>
        <p:nvSpPr>
          <p:cNvPr id="31749" name="TextBox 39"/>
          <p:cNvSpPr txBox="1">
            <a:spLocks noChangeArrowheads="1"/>
          </p:cNvSpPr>
          <p:nvPr/>
        </p:nvSpPr>
        <p:spPr bwMode="auto">
          <a:xfrm>
            <a:off x="1616075" y="5184775"/>
            <a:ext cx="59388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eaLnBrk="1" hangingPunct="1"/>
            <a:r>
              <a:rPr lang="en-US" dirty="0">
                <a:solidFill>
                  <a:schemeClr val="tx1">
                    <a:lumMod val="95000"/>
                    <a:lumOff val="5000"/>
                  </a:schemeClr>
                </a:solidFill>
              </a:rPr>
              <a:t>Problem: Given a graph G and k, is there a size k independent set?</a:t>
            </a:r>
          </a:p>
        </p:txBody>
      </p:sp>
    </p:spTree>
    <p:extLst>
      <p:ext uri="{BB962C8B-B14F-4D97-AF65-F5344CB8AC3E}">
        <p14:creationId xmlns:p14="http://schemas.microsoft.com/office/powerpoint/2010/main" val="3952127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814513" y="357188"/>
            <a:ext cx="499268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858838" algn="l"/>
              </a:tabLst>
              <a:defRPr sz="2800">
                <a:solidFill>
                  <a:schemeClr val="bg1"/>
                </a:solidFill>
                <a:latin typeface="Arial" charset="0"/>
              </a:defRPr>
            </a:lvl1pPr>
            <a:lvl2pPr marL="742950" indent="-285750" eaLnBrk="0" hangingPunct="0">
              <a:tabLst>
                <a:tab pos="858838" algn="l"/>
              </a:tabLst>
              <a:defRPr sz="2800">
                <a:solidFill>
                  <a:schemeClr val="bg1"/>
                </a:solidFill>
                <a:latin typeface="Arial" charset="0"/>
              </a:defRPr>
            </a:lvl2pPr>
            <a:lvl3pPr marL="1143000" indent="-228600" eaLnBrk="0" hangingPunct="0">
              <a:tabLst>
                <a:tab pos="858838" algn="l"/>
              </a:tabLst>
              <a:defRPr sz="2800">
                <a:solidFill>
                  <a:schemeClr val="bg1"/>
                </a:solidFill>
                <a:latin typeface="Arial" charset="0"/>
              </a:defRPr>
            </a:lvl3pPr>
            <a:lvl4pPr marL="1600200" indent="-228600" eaLnBrk="0" hangingPunct="0">
              <a:tabLst>
                <a:tab pos="858838" algn="l"/>
              </a:tabLst>
              <a:defRPr sz="2800">
                <a:solidFill>
                  <a:schemeClr val="bg1"/>
                </a:solidFill>
                <a:latin typeface="Arial" charset="0"/>
              </a:defRPr>
            </a:lvl4pPr>
            <a:lvl5pPr marL="2057400" indent="-228600" eaLnBrk="0" hangingPunct="0">
              <a:tabLst>
                <a:tab pos="858838" algn="l"/>
              </a:tabLst>
              <a:defRPr sz="2800">
                <a:solidFill>
                  <a:schemeClr val="bg1"/>
                </a:solidFill>
                <a:latin typeface="Arial" charset="0"/>
              </a:defRPr>
            </a:lvl5pPr>
            <a:lvl6pPr marL="2514600" indent="-228600" eaLnBrk="0" fontAlgn="base" hangingPunct="0">
              <a:spcBef>
                <a:spcPct val="0"/>
              </a:spcBef>
              <a:spcAft>
                <a:spcPct val="0"/>
              </a:spcAft>
              <a:tabLst>
                <a:tab pos="858838" algn="l"/>
              </a:tabLst>
              <a:defRPr sz="2800">
                <a:solidFill>
                  <a:schemeClr val="bg1"/>
                </a:solidFill>
                <a:latin typeface="Arial" charset="0"/>
              </a:defRPr>
            </a:lvl6pPr>
            <a:lvl7pPr marL="2971800" indent="-228600" eaLnBrk="0" fontAlgn="base" hangingPunct="0">
              <a:spcBef>
                <a:spcPct val="0"/>
              </a:spcBef>
              <a:spcAft>
                <a:spcPct val="0"/>
              </a:spcAft>
              <a:tabLst>
                <a:tab pos="858838" algn="l"/>
              </a:tabLst>
              <a:defRPr sz="2800">
                <a:solidFill>
                  <a:schemeClr val="bg1"/>
                </a:solidFill>
                <a:latin typeface="Arial" charset="0"/>
              </a:defRPr>
            </a:lvl7pPr>
            <a:lvl8pPr marL="3429000" indent="-228600" eaLnBrk="0" fontAlgn="base" hangingPunct="0">
              <a:spcBef>
                <a:spcPct val="0"/>
              </a:spcBef>
              <a:spcAft>
                <a:spcPct val="0"/>
              </a:spcAft>
              <a:tabLst>
                <a:tab pos="858838" algn="l"/>
              </a:tabLst>
              <a:defRPr sz="2800">
                <a:solidFill>
                  <a:schemeClr val="bg1"/>
                </a:solidFill>
                <a:latin typeface="Arial" charset="0"/>
              </a:defRPr>
            </a:lvl8pPr>
            <a:lvl9pPr marL="3886200" indent="-228600" eaLnBrk="0" fontAlgn="base" hangingPunct="0">
              <a:spcBef>
                <a:spcPct val="0"/>
              </a:spcBef>
              <a:spcAft>
                <a:spcPct val="0"/>
              </a:spcAft>
              <a:tabLst>
                <a:tab pos="858838" algn="l"/>
              </a:tabLst>
              <a:defRPr sz="2800">
                <a:solidFill>
                  <a:schemeClr val="bg1"/>
                </a:solidFill>
                <a:latin typeface="Arial" charset="0"/>
              </a:defRPr>
            </a:lvl9pPr>
          </a:lstStyle>
          <a:p>
            <a:pPr eaLnBrk="1" hangingPunct="1">
              <a:spcBef>
                <a:spcPct val="20000"/>
              </a:spcBef>
            </a:pPr>
            <a:r>
              <a:rPr lang="en-US" sz="4800" dirty="0">
                <a:solidFill>
                  <a:schemeClr val="tx1">
                    <a:lumMod val="95000"/>
                    <a:lumOff val="5000"/>
                  </a:schemeClr>
                </a:solidFill>
              </a:rPr>
              <a:t>Complement of G</a:t>
            </a:r>
          </a:p>
        </p:txBody>
      </p:sp>
      <p:sp>
        <p:nvSpPr>
          <p:cNvPr id="886787" name="Text Box 3"/>
          <p:cNvSpPr txBox="1">
            <a:spLocks noChangeArrowheads="1"/>
          </p:cNvSpPr>
          <p:nvPr/>
        </p:nvSpPr>
        <p:spPr bwMode="auto">
          <a:xfrm>
            <a:off x="430760" y="1292663"/>
            <a:ext cx="82534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858838" algn="l"/>
              </a:tabLst>
              <a:defRPr sz="2800">
                <a:solidFill>
                  <a:schemeClr val="bg1"/>
                </a:solidFill>
                <a:latin typeface="Arial" charset="0"/>
              </a:defRPr>
            </a:lvl1pPr>
            <a:lvl2pPr marL="742950" indent="-285750" eaLnBrk="0" hangingPunct="0">
              <a:tabLst>
                <a:tab pos="858838" algn="l"/>
              </a:tabLst>
              <a:defRPr sz="2800">
                <a:solidFill>
                  <a:schemeClr val="bg1"/>
                </a:solidFill>
                <a:latin typeface="Arial" charset="0"/>
              </a:defRPr>
            </a:lvl2pPr>
            <a:lvl3pPr marL="1143000" indent="-228600" eaLnBrk="0" hangingPunct="0">
              <a:tabLst>
                <a:tab pos="858838" algn="l"/>
              </a:tabLst>
              <a:defRPr sz="2800">
                <a:solidFill>
                  <a:schemeClr val="bg1"/>
                </a:solidFill>
                <a:latin typeface="Arial" charset="0"/>
              </a:defRPr>
            </a:lvl3pPr>
            <a:lvl4pPr marL="1600200" indent="-228600" eaLnBrk="0" hangingPunct="0">
              <a:tabLst>
                <a:tab pos="858838" algn="l"/>
              </a:tabLst>
              <a:defRPr sz="2800">
                <a:solidFill>
                  <a:schemeClr val="bg1"/>
                </a:solidFill>
                <a:latin typeface="Arial" charset="0"/>
              </a:defRPr>
            </a:lvl4pPr>
            <a:lvl5pPr marL="2057400" indent="-228600" eaLnBrk="0" hangingPunct="0">
              <a:tabLst>
                <a:tab pos="858838" algn="l"/>
              </a:tabLst>
              <a:defRPr sz="2800">
                <a:solidFill>
                  <a:schemeClr val="bg1"/>
                </a:solidFill>
                <a:latin typeface="Arial" charset="0"/>
              </a:defRPr>
            </a:lvl5pPr>
            <a:lvl6pPr marL="2514600" indent="-228600" eaLnBrk="0" fontAlgn="base" hangingPunct="0">
              <a:spcBef>
                <a:spcPct val="0"/>
              </a:spcBef>
              <a:spcAft>
                <a:spcPct val="0"/>
              </a:spcAft>
              <a:tabLst>
                <a:tab pos="858838" algn="l"/>
              </a:tabLst>
              <a:defRPr sz="2800">
                <a:solidFill>
                  <a:schemeClr val="bg1"/>
                </a:solidFill>
                <a:latin typeface="Arial" charset="0"/>
              </a:defRPr>
            </a:lvl6pPr>
            <a:lvl7pPr marL="2971800" indent="-228600" eaLnBrk="0" fontAlgn="base" hangingPunct="0">
              <a:spcBef>
                <a:spcPct val="0"/>
              </a:spcBef>
              <a:spcAft>
                <a:spcPct val="0"/>
              </a:spcAft>
              <a:tabLst>
                <a:tab pos="858838" algn="l"/>
              </a:tabLst>
              <a:defRPr sz="2800">
                <a:solidFill>
                  <a:schemeClr val="bg1"/>
                </a:solidFill>
                <a:latin typeface="Arial" charset="0"/>
              </a:defRPr>
            </a:lvl7pPr>
            <a:lvl8pPr marL="3429000" indent="-228600" eaLnBrk="0" fontAlgn="base" hangingPunct="0">
              <a:spcBef>
                <a:spcPct val="0"/>
              </a:spcBef>
              <a:spcAft>
                <a:spcPct val="0"/>
              </a:spcAft>
              <a:tabLst>
                <a:tab pos="858838" algn="l"/>
              </a:tabLst>
              <a:defRPr sz="2800">
                <a:solidFill>
                  <a:schemeClr val="bg1"/>
                </a:solidFill>
                <a:latin typeface="Arial" charset="0"/>
              </a:defRPr>
            </a:lvl8pPr>
            <a:lvl9pPr marL="3886200" indent="-228600" eaLnBrk="0" fontAlgn="base" hangingPunct="0">
              <a:spcBef>
                <a:spcPct val="0"/>
              </a:spcBef>
              <a:spcAft>
                <a:spcPct val="0"/>
              </a:spcAft>
              <a:tabLst>
                <a:tab pos="858838" algn="l"/>
              </a:tabLst>
              <a:defRPr sz="2800">
                <a:solidFill>
                  <a:schemeClr val="bg1"/>
                </a:solidFill>
                <a:latin typeface="Arial" charset="0"/>
              </a:defRPr>
            </a:lvl9pPr>
          </a:lstStyle>
          <a:p>
            <a:pPr eaLnBrk="1" hangingPunct="1">
              <a:spcBef>
                <a:spcPct val="20000"/>
              </a:spcBef>
            </a:pPr>
            <a:r>
              <a:rPr lang="en-US" dirty="0">
                <a:solidFill>
                  <a:schemeClr val="tx1">
                    <a:lumMod val="95000"/>
                    <a:lumOff val="5000"/>
                  </a:schemeClr>
                </a:solidFill>
              </a:rPr>
              <a:t>Given a graph G, let G*, the complement of G, be the graph such that </a:t>
            </a:r>
            <a:br>
              <a:rPr lang="en-US" dirty="0">
                <a:solidFill>
                  <a:schemeClr val="tx1">
                    <a:lumMod val="95000"/>
                    <a:lumOff val="5000"/>
                  </a:schemeClr>
                </a:solidFill>
              </a:rPr>
            </a:br>
            <a:r>
              <a:rPr lang="en-US" dirty="0">
                <a:solidFill>
                  <a:schemeClr val="tx1">
                    <a:lumMod val="95000"/>
                    <a:lumOff val="5000"/>
                  </a:schemeClr>
                </a:solidFill>
              </a:rPr>
              <a:t>two nodes are connected in G* if and only if the corresponding nodes are not connected in G </a:t>
            </a:r>
          </a:p>
        </p:txBody>
      </p:sp>
      <p:grpSp>
        <p:nvGrpSpPr>
          <p:cNvPr id="2" name="Group 4"/>
          <p:cNvGrpSpPr>
            <a:grpSpLocks/>
          </p:cNvGrpSpPr>
          <p:nvPr/>
        </p:nvGrpSpPr>
        <p:grpSpPr bwMode="auto">
          <a:xfrm>
            <a:off x="1060450" y="3638550"/>
            <a:ext cx="3194050" cy="2316163"/>
            <a:chOff x="768" y="961"/>
            <a:chExt cx="4390" cy="2719"/>
          </a:xfrm>
        </p:grpSpPr>
        <p:sp>
          <p:nvSpPr>
            <p:cNvPr id="32787" name="Oval 5"/>
            <p:cNvSpPr>
              <a:spLocks noChangeAspect="1" noChangeArrowheads="1"/>
            </p:cNvSpPr>
            <p:nvPr/>
          </p:nvSpPr>
          <p:spPr bwMode="auto">
            <a:xfrm>
              <a:off x="3209" y="3333"/>
              <a:ext cx="347" cy="347"/>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32788" name="Oval 6"/>
            <p:cNvSpPr>
              <a:spLocks noChangeAspect="1" noChangeArrowheads="1"/>
            </p:cNvSpPr>
            <p:nvPr/>
          </p:nvSpPr>
          <p:spPr bwMode="auto">
            <a:xfrm>
              <a:off x="1064" y="3159"/>
              <a:ext cx="347" cy="347"/>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32789" name="Oval 7"/>
            <p:cNvSpPr>
              <a:spLocks noChangeAspect="1" noChangeArrowheads="1"/>
            </p:cNvSpPr>
            <p:nvPr/>
          </p:nvSpPr>
          <p:spPr bwMode="auto">
            <a:xfrm>
              <a:off x="768" y="1307"/>
              <a:ext cx="347" cy="347"/>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32790" name="Oval 8"/>
            <p:cNvSpPr>
              <a:spLocks noChangeAspect="1" noChangeArrowheads="1"/>
            </p:cNvSpPr>
            <p:nvPr/>
          </p:nvSpPr>
          <p:spPr bwMode="auto">
            <a:xfrm>
              <a:off x="2861" y="961"/>
              <a:ext cx="347" cy="346"/>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32791" name="Oval 9"/>
            <p:cNvSpPr>
              <a:spLocks noChangeAspect="1" noChangeArrowheads="1"/>
            </p:cNvSpPr>
            <p:nvPr/>
          </p:nvSpPr>
          <p:spPr bwMode="auto">
            <a:xfrm>
              <a:off x="4811" y="1877"/>
              <a:ext cx="347" cy="347"/>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32792" name="Oval 10"/>
            <p:cNvSpPr>
              <a:spLocks noChangeAspect="1" noChangeArrowheads="1"/>
            </p:cNvSpPr>
            <p:nvPr/>
          </p:nvSpPr>
          <p:spPr bwMode="auto">
            <a:xfrm>
              <a:off x="2544" y="2101"/>
              <a:ext cx="347" cy="347"/>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cxnSp>
          <p:nvCxnSpPr>
            <p:cNvPr id="32793" name="AutoShape 11"/>
            <p:cNvCxnSpPr>
              <a:cxnSpLocks noChangeShapeType="1"/>
              <a:stCxn id="32789" idx="5"/>
              <a:endCxn id="32788" idx="0"/>
            </p:cNvCxnSpPr>
            <p:nvPr/>
          </p:nvCxnSpPr>
          <p:spPr bwMode="auto">
            <a:xfrm>
              <a:off x="1064" y="1603"/>
              <a:ext cx="174" cy="1556"/>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794" name="AutoShape 12"/>
            <p:cNvCxnSpPr>
              <a:cxnSpLocks noChangeShapeType="1"/>
              <a:stCxn id="32789" idx="6"/>
              <a:endCxn id="32790" idx="2"/>
            </p:cNvCxnSpPr>
            <p:nvPr/>
          </p:nvCxnSpPr>
          <p:spPr bwMode="auto">
            <a:xfrm flipV="1">
              <a:off x="1115" y="1134"/>
              <a:ext cx="1746" cy="347"/>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795" name="AutoShape 13"/>
            <p:cNvCxnSpPr>
              <a:cxnSpLocks noChangeShapeType="1"/>
              <a:stCxn id="32792" idx="6"/>
              <a:endCxn id="32791" idx="2"/>
            </p:cNvCxnSpPr>
            <p:nvPr/>
          </p:nvCxnSpPr>
          <p:spPr bwMode="auto">
            <a:xfrm flipV="1">
              <a:off x="2891" y="2051"/>
              <a:ext cx="1920" cy="224"/>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796" name="AutoShape 14"/>
            <p:cNvCxnSpPr>
              <a:cxnSpLocks noChangeShapeType="1"/>
              <a:stCxn id="32788" idx="6"/>
              <a:endCxn id="32787" idx="2"/>
            </p:cNvCxnSpPr>
            <p:nvPr/>
          </p:nvCxnSpPr>
          <p:spPr bwMode="auto">
            <a:xfrm>
              <a:off x="1411" y="3333"/>
              <a:ext cx="1798" cy="174"/>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797" name="AutoShape 15"/>
            <p:cNvCxnSpPr>
              <a:cxnSpLocks noChangeShapeType="1"/>
              <a:stCxn id="32790" idx="6"/>
              <a:endCxn id="32791" idx="0"/>
            </p:cNvCxnSpPr>
            <p:nvPr/>
          </p:nvCxnSpPr>
          <p:spPr bwMode="auto">
            <a:xfrm>
              <a:off x="3208" y="1134"/>
              <a:ext cx="1777" cy="743"/>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798" name="AutoShape 16"/>
            <p:cNvCxnSpPr>
              <a:cxnSpLocks noChangeShapeType="1"/>
              <a:stCxn id="32791" idx="4"/>
              <a:endCxn id="32787" idx="6"/>
            </p:cNvCxnSpPr>
            <p:nvPr/>
          </p:nvCxnSpPr>
          <p:spPr bwMode="auto">
            <a:xfrm flipH="1">
              <a:off x="3556" y="2224"/>
              <a:ext cx="1429" cy="1283"/>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799" name="AutoShape 17"/>
            <p:cNvCxnSpPr>
              <a:cxnSpLocks noChangeShapeType="1"/>
              <a:stCxn id="32792" idx="0"/>
              <a:endCxn id="32790" idx="4"/>
            </p:cNvCxnSpPr>
            <p:nvPr/>
          </p:nvCxnSpPr>
          <p:spPr bwMode="auto">
            <a:xfrm flipV="1">
              <a:off x="2718" y="1307"/>
              <a:ext cx="317" cy="794"/>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800" name="AutoShape 18"/>
            <p:cNvCxnSpPr>
              <a:cxnSpLocks noChangeShapeType="1"/>
              <a:stCxn id="32792" idx="1"/>
              <a:endCxn id="32789" idx="6"/>
            </p:cNvCxnSpPr>
            <p:nvPr/>
          </p:nvCxnSpPr>
          <p:spPr bwMode="auto">
            <a:xfrm flipH="1" flipV="1">
              <a:off x="1115" y="1481"/>
              <a:ext cx="1480" cy="671"/>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801" name="AutoShape 19"/>
            <p:cNvCxnSpPr>
              <a:cxnSpLocks noChangeShapeType="1"/>
              <a:stCxn id="32792" idx="3"/>
              <a:endCxn id="32788" idx="7"/>
            </p:cNvCxnSpPr>
            <p:nvPr/>
          </p:nvCxnSpPr>
          <p:spPr bwMode="auto">
            <a:xfrm flipH="1">
              <a:off x="1360" y="2397"/>
              <a:ext cx="1235" cy="813"/>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802" name="AutoShape 20"/>
            <p:cNvCxnSpPr>
              <a:cxnSpLocks noChangeShapeType="1"/>
              <a:stCxn id="32792" idx="4"/>
              <a:endCxn id="32787" idx="0"/>
            </p:cNvCxnSpPr>
            <p:nvPr/>
          </p:nvCxnSpPr>
          <p:spPr bwMode="auto">
            <a:xfrm>
              <a:off x="2718" y="2448"/>
              <a:ext cx="665" cy="885"/>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nvGrpSpPr>
          <p:cNvPr id="3" name="Group 21"/>
          <p:cNvGrpSpPr>
            <a:grpSpLocks/>
          </p:cNvGrpSpPr>
          <p:nvPr/>
        </p:nvGrpSpPr>
        <p:grpSpPr bwMode="auto">
          <a:xfrm>
            <a:off x="5148263" y="3706813"/>
            <a:ext cx="3206750" cy="2301875"/>
            <a:chOff x="3312" y="963"/>
            <a:chExt cx="2267" cy="2026"/>
          </a:xfrm>
        </p:grpSpPr>
        <p:sp>
          <p:nvSpPr>
            <p:cNvPr id="32776" name="Oval 22"/>
            <p:cNvSpPr>
              <a:spLocks noChangeAspect="1" noChangeArrowheads="1"/>
            </p:cNvSpPr>
            <p:nvPr/>
          </p:nvSpPr>
          <p:spPr bwMode="auto">
            <a:xfrm>
              <a:off x="4573" y="2730"/>
              <a:ext cx="179" cy="259"/>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32777" name="Oval 23"/>
            <p:cNvSpPr>
              <a:spLocks noChangeAspect="1" noChangeArrowheads="1"/>
            </p:cNvSpPr>
            <p:nvPr/>
          </p:nvSpPr>
          <p:spPr bwMode="auto">
            <a:xfrm>
              <a:off x="3465" y="2601"/>
              <a:ext cx="179" cy="258"/>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32778" name="Oval 24"/>
            <p:cNvSpPr>
              <a:spLocks noChangeAspect="1" noChangeArrowheads="1"/>
            </p:cNvSpPr>
            <p:nvPr/>
          </p:nvSpPr>
          <p:spPr bwMode="auto">
            <a:xfrm>
              <a:off x="3312" y="1221"/>
              <a:ext cx="179" cy="258"/>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32779" name="Oval 25"/>
            <p:cNvSpPr>
              <a:spLocks noChangeAspect="1" noChangeArrowheads="1"/>
            </p:cNvSpPr>
            <p:nvPr/>
          </p:nvSpPr>
          <p:spPr bwMode="auto">
            <a:xfrm>
              <a:off x="4393" y="963"/>
              <a:ext cx="179" cy="258"/>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32780" name="Oval 26"/>
            <p:cNvSpPr>
              <a:spLocks noChangeAspect="1" noChangeArrowheads="1"/>
            </p:cNvSpPr>
            <p:nvPr/>
          </p:nvSpPr>
          <p:spPr bwMode="auto">
            <a:xfrm>
              <a:off x="5400" y="1646"/>
              <a:ext cx="179" cy="258"/>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sp>
          <p:nvSpPr>
            <p:cNvPr id="32781" name="Oval 27"/>
            <p:cNvSpPr>
              <a:spLocks noChangeAspect="1" noChangeArrowheads="1"/>
            </p:cNvSpPr>
            <p:nvPr/>
          </p:nvSpPr>
          <p:spPr bwMode="auto">
            <a:xfrm>
              <a:off x="4229" y="1812"/>
              <a:ext cx="179" cy="259"/>
            </a:xfrm>
            <a:prstGeom prst="ellipse">
              <a:avLst/>
            </a:prstGeom>
            <a:solidFill>
              <a:schemeClr val="tx1"/>
            </a:solidFill>
            <a:ln w="12700" cap="sq">
              <a:solidFill>
                <a:schemeClr val="tx1"/>
              </a:solidFill>
              <a:round/>
              <a:headEnd type="none" w="sm" len="sm"/>
              <a:tailEnd type="none" w="sm" len="sm"/>
            </a:ln>
          </p:spPr>
          <p:txBody>
            <a:bodyPr lIns="274320" rIns="274320" anchor="ctr">
              <a:spAutoFit/>
            </a:bodyPr>
            <a:lstStyle/>
            <a:p>
              <a:endParaRPr lang="en-US"/>
            </a:p>
          </p:txBody>
        </p:sp>
        <p:cxnSp>
          <p:nvCxnSpPr>
            <p:cNvPr id="32782" name="AutoShape 28"/>
            <p:cNvCxnSpPr>
              <a:cxnSpLocks noChangeShapeType="1"/>
              <a:stCxn id="32779" idx="3"/>
              <a:endCxn id="32777" idx="0"/>
            </p:cNvCxnSpPr>
            <p:nvPr/>
          </p:nvCxnSpPr>
          <p:spPr bwMode="auto">
            <a:xfrm flipH="1">
              <a:off x="3555" y="1183"/>
              <a:ext cx="864" cy="1418"/>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783" name="AutoShape 29"/>
            <p:cNvCxnSpPr>
              <a:cxnSpLocks noChangeShapeType="1"/>
              <a:stCxn id="32778" idx="6"/>
              <a:endCxn id="32780" idx="1"/>
            </p:cNvCxnSpPr>
            <p:nvPr/>
          </p:nvCxnSpPr>
          <p:spPr bwMode="auto">
            <a:xfrm>
              <a:off x="3491" y="1350"/>
              <a:ext cx="1935" cy="334"/>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784" name="AutoShape 30"/>
            <p:cNvCxnSpPr>
              <a:cxnSpLocks noChangeShapeType="1"/>
              <a:stCxn id="32778" idx="5"/>
              <a:endCxn id="32776" idx="2"/>
            </p:cNvCxnSpPr>
            <p:nvPr/>
          </p:nvCxnSpPr>
          <p:spPr bwMode="auto">
            <a:xfrm>
              <a:off x="3465" y="1441"/>
              <a:ext cx="1108" cy="1419"/>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785" name="AutoShape 31"/>
            <p:cNvCxnSpPr>
              <a:cxnSpLocks noChangeShapeType="1"/>
              <a:stCxn id="32779" idx="6"/>
              <a:endCxn id="32776" idx="7"/>
            </p:cNvCxnSpPr>
            <p:nvPr/>
          </p:nvCxnSpPr>
          <p:spPr bwMode="auto">
            <a:xfrm>
              <a:off x="4572" y="1092"/>
              <a:ext cx="154" cy="1676"/>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2786" name="AutoShape 32"/>
            <p:cNvCxnSpPr>
              <a:cxnSpLocks noChangeShapeType="1"/>
              <a:stCxn id="32777" idx="6"/>
              <a:endCxn id="32780" idx="2"/>
            </p:cNvCxnSpPr>
            <p:nvPr/>
          </p:nvCxnSpPr>
          <p:spPr bwMode="auto">
            <a:xfrm flipV="1">
              <a:off x="3644" y="1775"/>
              <a:ext cx="1756" cy="955"/>
            </a:xfrm>
            <a:prstGeom prst="straightConnector1">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886817" name="Text Box 33"/>
          <p:cNvSpPr txBox="1">
            <a:spLocks noChangeArrowheads="1"/>
          </p:cNvSpPr>
          <p:nvPr/>
        </p:nvSpPr>
        <p:spPr bwMode="auto">
          <a:xfrm>
            <a:off x="2062163" y="6094413"/>
            <a:ext cx="463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858838" algn="l"/>
              </a:tabLst>
              <a:defRPr sz="2800">
                <a:solidFill>
                  <a:schemeClr val="bg1"/>
                </a:solidFill>
                <a:latin typeface="Arial" charset="0"/>
              </a:defRPr>
            </a:lvl1pPr>
            <a:lvl2pPr marL="742950" indent="-285750" eaLnBrk="0" hangingPunct="0">
              <a:tabLst>
                <a:tab pos="858838" algn="l"/>
              </a:tabLst>
              <a:defRPr sz="2800">
                <a:solidFill>
                  <a:schemeClr val="bg1"/>
                </a:solidFill>
                <a:latin typeface="Arial" charset="0"/>
              </a:defRPr>
            </a:lvl2pPr>
            <a:lvl3pPr marL="1143000" indent="-228600" eaLnBrk="0" hangingPunct="0">
              <a:tabLst>
                <a:tab pos="858838" algn="l"/>
              </a:tabLst>
              <a:defRPr sz="2800">
                <a:solidFill>
                  <a:schemeClr val="bg1"/>
                </a:solidFill>
                <a:latin typeface="Arial" charset="0"/>
              </a:defRPr>
            </a:lvl3pPr>
            <a:lvl4pPr marL="1600200" indent="-228600" eaLnBrk="0" hangingPunct="0">
              <a:tabLst>
                <a:tab pos="858838" algn="l"/>
              </a:tabLst>
              <a:defRPr sz="2800">
                <a:solidFill>
                  <a:schemeClr val="bg1"/>
                </a:solidFill>
                <a:latin typeface="Arial" charset="0"/>
              </a:defRPr>
            </a:lvl4pPr>
            <a:lvl5pPr marL="2057400" indent="-228600" eaLnBrk="0" hangingPunct="0">
              <a:tabLst>
                <a:tab pos="858838" algn="l"/>
              </a:tabLst>
              <a:defRPr sz="2800">
                <a:solidFill>
                  <a:schemeClr val="bg1"/>
                </a:solidFill>
                <a:latin typeface="Arial" charset="0"/>
              </a:defRPr>
            </a:lvl5pPr>
            <a:lvl6pPr marL="2514600" indent="-228600" eaLnBrk="0" fontAlgn="base" hangingPunct="0">
              <a:spcBef>
                <a:spcPct val="0"/>
              </a:spcBef>
              <a:spcAft>
                <a:spcPct val="0"/>
              </a:spcAft>
              <a:tabLst>
                <a:tab pos="858838" algn="l"/>
              </a:tabLst>
              <a:defRPr sz="2800">
                <a:solidFill>
                  <a:schemeClr val="bg1"/>
                </a:solidFill>
                <a:latin typeface="Arial" charset="0"/>
              </a:defRPr>
            </a:lvl6pPr>
            <a:lvl7pPr marL="2971800" indent="-228600" eaLnBrk="0" fontAlgn="base" hangingPunct="0">
              <a:spcBef>
                <a:spcPct val="0"/>
              </a:spcBef>
              <a:spcAft>
                <a:spcPct val="0"/>
              </a:spcAft>
              <a:tabLst>
                <a:tab pos="858838" algn="l"/>
              </a:tabLst>
              <a:defRPr sz="2800">
                <a:solidFill>
                  <a:schemeClr val="bg1"/>
                </a:solidFill>
                <a:latin typeface="Arial" charset="0"/>
              </a:defRPr>
            </a:lvl7pPr>
            <a:lvl8pPr marL="3429000" indent="-228600" eaLnBrk="0" fontAlgn="base" hangingPunct="0">
              <a:spcBef>
                <a:spcPct val="0"/>
              </a:spcBef>
              <a:spcAft>
                <a:spcPct val="0"/>
              </a:spcAft>
              <a:tabLst>
                <a:tab pos="858838" algn="l"/>
              </a:tabLst>
              <a:defRPr sz="2800">
                <a:solidFill>
                  <a:schemeClr val="bg1"/>
                </a:solidFill>
                <a:latin typeface="Arial" charset="0"/>
              </a:defRPr>
            </a:lvl8pPr>
            <a:lvl9pPr marL="3886200" indent="-228600" eaLnBrk="0" fontAlgn="base" hangingPunct="0">
              <a:spcBef>
                <a:spcPct val="0"/>
              </a:spcBef>
              <a:spcAft>
                <a:spcPct val="0"/>
              </a:spcAft>
              <a:tabLst>
                <a:tab pos="858838" algn="l"/>
              </a:tabLst>
              <a:defRPr sz="2800">
                <a:solidFill>
                  <a:schemeClr val="bg1"/>
                </a:solidFill>
                <a:latin typeface="Arial" charset="0"/>
              </a:defRPr>
            </a:lvl9pPr>
          </a:lstStyle>
          <a:p>
            <a:pPr eaLnBrk="1" hangingPunct="1">
              <a:spcBef>
                <a:spcPct val="20000"/>
              </a:spcBef>
            </a:pPr>
            <a:r>
              <a:rPr lang="en-US" dirty="0">
                <a:solidFill>
                  <a:schemeClr val="tx1">
                    <a:lumMod val="95000"/>
                    <a:lumOff val="5000"/>
                  </a:schemeClr>
                </a:solidFill>
              </a:rPr>
              <a:t>G</a:t>
            </a:r>
          </a:p>
        </p:txBody>
      </p:sp>
      <p:sp>
        <p:nvSpPr>
          <p:cNvPr id="886818" name="Text Box 34"/>
          <p:cNvSpPr txBox="1">
            <a:spLocks noChangeArrowheads="1"/>
          </p:cNvSpPr>
          <p:nvPr/>
        </p:nvSpPr>
        <p:spPr bwMode="auto">
          <a:xfrm>
            <a:off x="6264811" y="6009646"/>
            <a:ext cx="614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858838" algn="l"/>
              </a:tabLst>
              <a:defRPr sz="2800">
                <a:solidFill>
                  <a:schemeClr val="bg1"/>
                </a:solidFill>
                <a:latin typeface="Arial" charset="0"/>
              </a:defRPr>
            </a:lvl1pPr>
            <a:lvl2pPr marL="742950" indent="-285750" eaLnBrk="0" hangingPunct="0">
              <a:tabLst>
                <a:tab pos="858838" algn="l"/>
              </a:tabLst>
              <a:defRPr sz="2800">
                <a:solidFill>
                  <a:schemeClr val="bg1"/>
                </a:solidFill>
                <a:latin typeface="Arial" charset="0"/>
              </a:defRPr>
            </a:lvl2pPr>
            <a:lvl3pPr marL="1143000" indent="-228600" eaLnBrk="0" hangingPunct="0">
              <a:tabLst>
                <a:tab pos="858838" algn="l"/>
              </a:tabLst>
              <a:defRPr sz="2800">
                <a:solidFill>
                  <a:schemeClr val="bg1"/>
                </a:solidFill>
                <a:latin typeface="Arial" charset="0"/>
              </a:defRPr>
            </a:lvl3pPr>
            <a:lvl4pPr marL="1600200" indent="-228600" eaLnBrk="0" hangingPunct="0">
              <a:tabLst>
                <a:tab pos="858838" algn="l"/>
              </a:tabLst>
              <a:defRPr sz="2800">
                <a:solidFill>
                  <a:schemeClr val="bg1"/>
                </a:solidFill>
                <a:latin typeface="Arial" charset="0"/>
              </a:defRPr>
            </a:lvl4pPr>
            <a:lvl5pPr marL="2057400" indent="-228600" eaLnBrk="0" hangingPunct="0">
              <a:tabLst>
                <a:tab pos="858838" algn="l"/>
              </a:tabLst>
              <a:defRPr sz="2800">
                <a:solidFill>
                  <a:schemeClr val="bg1"/>
                </a:solidFill>
                <a:latin typeface="Arial" charset="0"/>
              </a:defRPr>
            </a:lvl5pPr>
            <a:lvl6pPr marL="2514600" indent="-228600" eaLnBrk="0" fontAlgn="base" hangingPunct="0">
              <a:spcBef>
                <a:spcPct val="0"/>
              </a:spcBef>
              <a:spcAft>
                <a:spcPct val="0"/>
              </a:spcAft>
              <a:tabLst>
                <a:tab pos="858838" algn="l"/>
              </a:tabLst>
              <a:defRPr sz="2800">
                <a:solidFill>
                  <a:schemeClr val="bg1"/>
                </a:solidFill>
                <a:latin typeface="Arial" charset="0"/>
              </a:defRPr>
            </a:lvl6pPr>
            <a:lvl7pPr marL="2971800" indent="-228600" eaLnBrk="0" fontAlgn="base" hangingPunct="0">
              <a:spcBef>
                <a:spcPct val="0"/>
              </a:spcBef>
              <a:spcAft>
                <a:spcPct val="0"/>
              </a:spcAft>
              <a:tabLst>
                <a:tab pos="858838" algn="l"/>
              </a:tabLst>
              <a:defRPr sz="2800">
                <a:solidFill>
                  <a:schemeClr val="bg1"/>
                </a:solidFill>
                <a:latin typeface="Arial" charset="0"/>
              </a:defRPr>
            </a:lvl7pPr>
            <a:lvl8pPr marL="3429000" indent="-228600" eaLnBrk="0" fontAlgn="base" hangingPunct="0">
              <a:spcBef>
                <a:spcPct val="0"/>
              </a:spcBef>
              <a:spcAft>
                <a:spcPct val="0"/>
              </a:spcAft>
              <a:tabLst>
                <a:tab pos="858838" algn="l"/>
              </a:tabLst>
              <a:defRPr sz="2800">
                <a:solidFill>
                  <a:schemeClr val="bg1"/>
                </a:solidFill>
                <a:latin typeface="Arial" charset="0"/>
              </a:defRPr>
            </a:lvl8pPr>
            <a:lvl9pPr marL="3886200" indent="-228600" eaLnBrk="0" fontAlgn="base" hangingPunct="0">
              <a:spcBef>
                <a:spcPct val="0"/>
              </a:spcBef>
              <a:spcAft>
                <a:spcPct val="0"/>
              </a:spcAft>
              <a:tabLst>
                <a:tab pos="858838" algn="l"/>
              </a:tabLst>
              <a:defRPr sz="2800">
                <a:solidFill>
                  <a:schemeClr val="bg1"/>
                </a:solidFill>
                <a:latin typeface="Arial" charset="0"/>
              </a:defRPr>
            </a:lvl9pPr>
          </a:lstStyle>
          <a:p>
            <a:pPr eaLnBrk="1" hangingPunct="1">
              <a:spcBef>
                <a:spcPct val="20000"/>
              </a:spcBef>
            </a:pPr>
            <a:r>
              <a:rPr lang="en-US" dirty="0">
                <a:solidFill>
                  <a:schemeClr val="tx1">
                    <a:lumMod val="95000"/>
                    <a:lumOff val="5000"/>
                  </a:schemeClr>
                </a:solidFill>
              </a:rPr>
              <a:t>G*</a:t>
            </a:r>
          </a:p>
        </p:txBody>
      </p:sp>
    </p:spTree>
    <p:extLst>
      <p:ext uri="{BB962C8B-B14F-4D97-AF65-F5344CB8AC3E}">
        <p14:creationId xmlns:p14="http://schemas.microsoft.com/office/powerpoint/2010/main" val="2887614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6787"/>
                                        </p:tgtEl>
                                        <p:attrNameLst>
                                          <p:attrName>style.visibility</p:attrName>
                                        </p:attrNameLst>
                                      </p:cBhvr>
                                      <p:to>
                                        <p:strVal val="visible"/>
                                      </p:to>
                                    </p:set>
                                    <p:animEffect transition="in" filter="fade">
                                      <p:cBhvr>
                                        <p:cTn id="7" dur="500"/>
                                        <p:tgtEl>
                                          <p:spTgt spid="886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86817"/>
                                        </p:tgtEl>
                                        <p:attrNameLst>
                                          <p:attrName>style.visibility</p:attrName>
                                        </p:attrNameLst>
                                      </p:cBhvr>
                                      <p:to>
                                        <p:strVal val="visible"/>
                                      </p:to>
                                    </p:set>
                                    <p:animEffect transition="in" filter="fade">
                                      <p:cBhvr>
                                        <p:cTn id="15" dur="500"/>
                                        <p:tgtEl>
                                          <p:spTgt spid="8868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86818"/>
                                        </p:tgtEl>
                                        <p:attrNameLst>
                                          <p:attrName>style.visibility</p:attrName>
                                        </p:attrNameLst>
                                      </p:cBhvr>
                                      <p:to>
                                        <p:strVal val="visible"/>
                                      </p:to>
                                    </p:set>
                                    <p:animEffect transition="in" filter="fade">
                                      <p:cBhvr>
                                        <p:cTn id="23" dur="500"/>
                                        <p:tgtEl>
                                          <p:spTgt spid="886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87" grpId="0"/>
      <p:bldP spid="886817" grpId="0"/>
      <p:bldP spid="8868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solidFill>
                  <a:schemeClr val="tx1">
                    <a:lumMod val="95000"/>
                    <a:lumOff val="5000"/>
                  </a:schemeClr>
                </a:solidFill>
                <a:latin typeface="Arial" charset="0"/>
                <a:cs typeface="Arial" charset="0"/>
              </a:rPr>
              <a:t>Key Observation</a:t>
            </a:r>
          </a:p>
        </p:txBody>
      </p:sp>
      <p:sp>
        <p:nvSpPr>
          <p:cNvPr id="33795" name="Content Placeholder 2"/>
          <p:cNvSpPr>
            <a:spLocks noGrp="1"/>
          </p:cNvSpPr>
          <p:nvPr>
            <p:ph idx="1"/>
          </p:nvPr>
        </p:nvSpPr>
        <p:spPr/>
        <p:txBody>
          <a:bodyPr/>
          <a:lstStyle/>
          <a:p>
            <a:r>
              <a:rPr lang="en-US" dirty="0">
                <a:solidFill>
                  <a:schemeClr val="tx1">
                    <a:lumMod val="95000"/>
                    <a:lumOff val="5000"/>
                  </a:schemeClr>
                </a:solidFill>
              </a:rPr>
              <a:t>For a graph G, vertex set S is an independent set if and only if S is clique in G*.</a:t>
            </a:r>
          </a:p>
        </p:txBody>
      </p:sp>
    </p:spTree>
    <p:extLst>
      <p:ext uri="{BB962C8B-B14F-4D97-AF65-F5344CB8AC3E}">
        <p14:creationId xmlns:p14="http://schemas.microsoft.com/office/powerpoint/2010/main" val="2346480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2"/>
          <p:cNvSpPr txBox="1">
            <a:spLocks noChangeArrowheads="1"/>
          </p:cNvSpPr>
          <p:nvPr/>
        </p:nvSpPr>
        <p:spPr bwMode="auto">
          <a:xfrm>
            <a:off x="2246313" y="334963"/>
            <a:ext cx="5889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274320" rIns="274320">
            <a:spAutoFit/>
          </a:bodyPr>
          <a:lstStyle>
            <a:lvl1pPr eaLnBrk="0" hangingPunct="0">
              <a:defRPr sz="2800">
                <a:solidFill>
                  <a:schemeClr val="bg1"/>
                </a:solidFill>
                <a:latin typeface="Arial" charset="0"/>
              </a:defRPr>
            </a:lvl1pPr>
            <a:lvl2pPr marL="742950" indent="-285750" eaLnBrk="0" hangingPunct="0">
              <a:defRPr sz="2800">
                <a:solidFill>
                  <a:schemeClr val="bg1"/>
                </a:solidFill>
                <a:latin typeface="Arial" charset="0"/>
              </a:defRPr>
            </a:lvl2pPr>
            <a:lvl3pPr marL="1143000" indent="-228600" eaLnBrk="0" hangingPunct="0">
              <a:defRPr sz="2800">
                <a:solidFill>
                  <a:schemeClr val="bg1"/>
                </a:solidFill>
                <a:latin typeface="Arial" charset="0"/>
              </a:defRPr>
            </a:lvl3pPr>
            <a:lvl4pPr marL="1600200" indent="-228600" eaLnBrk="0" hangingPunct="0">
              <a:defRPr sz="2800">
                <a:solidFill>
                  <a:schemeClr val="bg1"/>
                </a:solidFill>
                <a:latin typeface="Arial" charset="0"/>
              </a:defRPr>
            </a:lvl4pPr>
            <a:lvl5pPr marL="2057400" indent="-228600" eaLnBrk="0" hangingPunct="0">
              <a:defRPr sz="2800">
                <a:solidFill>
                  <a:schemeClr val="bg1"/>
                </a:solidFill>
                <a:latin typeface="Arial" charset="0"/>
              </a:defRPr>
            </a:lvl5pPr>
            <a:lvl6pPr marL="2514600" indent="-228600" eaLnBrk="0" fontAlgn="base" hangingPunct="0">
              <a:spcBef>
                <a:spcPct val="0"/>
              </a:spcBef>
              <a:spcAft>
                <a:spcPct val="0"/>
              </a:spcAft>
              <a:defRPr sz="2800">
                <a:solidFill>
                  <a:schemeClr val="bg1"/>
                </a:solidFill>
                <a:latin typeface="Arial" charset="0"/>
              </a:defRPr>
            </a:lvl6pPr>
            <a:lvl7pPr marL="2971800" indent="-228600" eaLnBrk="0" fontAlgn="base" hangingPunct="0">
              <a:spcBef>
                <a:spcPct val="0"/>
              </a:spcBef>
              <a:spcAft>
                <a:spcPct val="0"/>
              </a:spcAft>
              <a:defRPr sz="2800">
                <a:solidFill>
                  <a:schemeClr val="bg1"/>
                </a:solidFill>
                <a:latin typeface="Arial" charset="0"/>
              </a:defRPr>
            </a:lvl7pPr>
            <a:lvl8pPr marL="3429000" indent="-228600" eaLnBrk="0" fontAlgn="base" hangingPunct="0">
              <a:spcBef>
                <a:spcPct val="0"/>
              </a:spcBef>
              <a:spcAft>
                <a:spcPct val="0"/>
              </a:spcAft>
              <a:defRPr sz="2800">
                <a:solidFill>
                  <a:schemeClr val="bg1"/>
                </a:solidFill>
                <a:latin typeface="Arial" charset="0"/>
              </a:defRPr>
            </a:lvl8pPr>
            <a:lvl9pPr marL="3886200" indent="-228600" eaLnBrk="0" fontAlgn="base" hangingPunct="0">
              <a:spcBef>
                <a:spcPct val="0"/>
              </a:spcBef>
              <a:spcAft>
                <a:spcPct val="0"/>
              </a:spcAft>
              <a:defRPr sz="2800">
                <a:solidFill>
                  <a:schemeClr val="bg1"/>
                </a:solidFill>
                <a:latin typeface="Arial" charset="0"/>
              </a:defRPr>
            </a:lvl9pPr>
          </a:lstStyle>
          <a:p>
            <a:pPr eaLnBrk="1" hangingPunct="1"/>
            <a:r>
              <a:rPr lang="en-US" sz="3600" dirty="0">
                <a:solidFill>
                  <a:schemeClr val="tx1">
                    <a:lumMod val="95000"/>
                    <a:lumOff val="5000"/>
                  </a:schemeClr>
                </a:solidFill>
              </a:rPr>
              <a:t>Let G be an n-node graph</a:t>
            </a:r>
          </a:p>
        </p:txBody>
      </p:sp>
      <p:pic>
        <p:nvPicPr>
          <p:cNvPr id="888835" name="Picture 3" descr="Z3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713" y="2106613"/>
            <a:ext cx="1800225" cy="2390775"/>
          </a:xfrm>
          <a:prstGeom prst="rect">
            <a:avLst/>
          </a:prstGeom>
          <a:solidFill>
            <a:schemeClr val="bg2"/>
          </a:solidFill>
          <a:ln w="9525">
            <a:solidFill>
              <a:schemeClr val="tx1"/>
            </a:solidFill>
            <a:miter lim="800000"/>
            <a:headEnd/>
            <a:tailEnd/>
          </a:ln>
        </p:spPr>
      </p:pic>
      <p:sp>
        <p:nvSpPr>
          <p:cNvPr id="888838" name="Line 6"/>
          <p:cNvSpPr>
            <a:spLocks noChangeShapeType="1"/>
          </p:cNvSpPr>
          <p:nvPr/>
        </p:nvSpPr>
        <p:spPr bwMode="auto">
          <a:xfrm>
            <a:off x="3709988" y="3263900"/>
            <a:ext cx="2214562" cy="3175"/>
          </a:xfrm>
          <a:prstGeom prst="line">
            <a:avLst/>
          </a:prstGeom>
          <a:noFill/>
          <a:ln w="5715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lIns="274320" rIns="274320" anchor="ctr">
            <a:spAutoFit/>
          </a:bodyPr>
          <a:lstStyle/>
          <a:p>
            <a:endParaRPr lang="en-US"/>
          </a:p>
        </p:txBody>
      </p:sp>
      <p:sp>
        <p:nvSpPr>
          <p:cNvPr id="888839" name="Freeform 7"/>
          <p:cNvSpPr>
            <a:spLocks/>
          </p:cNvSpPr>
          <p:nvPr/>
        </p:nvSpPr>
        <p:spPr bwMode="auto">
          <a:xfrm>
            <a:off x="584200" y="1574800"/>
            <a:ext cx="685800" cy="1295400"/>
          </a:xfrm>
          <a:custGeom>
            <a:avLst/>
            <a:gdLst>
              <a:gd name="T0" fmla="*/ 0 w 432"/>
              <a:gd name="T1" fmla="*/ 0 h 816"/>
              <a:gd name="T2" fmla="*/ 241935031 w 432"/>
              <a:gd name="T3" fmla="*/ 1330642499 h 816"/>
              <a:gd name="T4" fmla="*/ 1088707589 w 432"/>
              <a:gd name="T5" fmla="*/ 2056447678 h 816"/>
              <a:gd name="T6" fmla="*/ 0 60000 65536"/>
              <a:gd name="T7" fmla="*/ 0 60000 65536"/>
              <a:gd name="T8" fmla="*/ 0 60000 65536"/>
              <a:gd name="T9" fmla="*/ 0 w 432"/>
              <a:gd name="T10" fmla="*/ 0 h 816"/>
              <a:gd name="T11" fmla="*/ 432 w 432"/>
              <a:gd name="T12" fmla="*/ 816 h 816"/>
            </a:gdLst>
            <a:ahLst/>
            <a:cxnLst>
              <a:cxn ang="T6">
                <a:pos x="T0" y="T1"/>
              </a:cxn>
              <a:cxn ang="T7">
                <a:pos x="T2" y="T3"/>
              </a:cxn>
              <a:cxn ang="T8">
                <a:pos x="T4" y="T5"/>
              </a:cxn>
            </a:cxnLst>
            <a:rect l="T9" t="T10" r="T11" b="T12"/>
            <a:pathLst>
              <a:path w="432" h="816">
                <a:moveTo>
                  <a:pt x="0" y="0"/>
                </a:moveTo>
                <a:cubicBezTo>
                  <a:pt x="12" y="196"/>
                  <a:pt x="24" y="392"/>
                  <a:pt x="96" y="528"/>
                </a:cubicBezTo>
                <a:cubicBezTo>
                  <a:pt x="168" y="664"/>
                  <a:pt x="376" y="760"/>
                  <a:pt x="432" y="816"/>
                </a:cubicBezTo>
              </a:path>
            </a:pathLst>
          </a:custGeom>
          <a:noFill/>
          <a:ln w="571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lIns="274320" rIns="274320" anchor="ctr">
            <a:spAutoFit/>
          </a:bodyPr>
          <a:lstStyle/>
          <a:p>
            <a:endParaRPr lang="en-US"/>
          </a:p>
        </p:txBody>
      </p:sp>
      <p:sp>
        <p:nvSpPr>
          <p:cNvPr id="888840" name="Freeform 8"/>
          <p:cNvSpPr>
            <a:spLocks/>
          </p:cNvSpPr>
          <p:nvPr/>
        </p:nvSpPr>
        <p:spPr bwMode="auto">
          <a:xfrm>
            <a:off x="962025" y="1666875"/>
            <a:ext cx="384175" cy="746125"/>
          </a:xfrm>
          <a:custGeom>
            <a:avLst/>
            <a:gdLst>
              <a:gd name="T0" fmla="*/ 609877857 w 242"/>
              <a:gd name="T1" fmla="*/ 1184473527 h 470"/>
              <a:gd name="T2" fmla="*/ 100806249 w 242"/>
              <a:gd name="T3" fmla="*/ 869454871 h 470"/>
              <a:gd name="T4" fmla="*/ 5040313 w 242"/>
              <a:gd name="T5" fmla="*/ 0 h 470"/>
              <a:gd name="T6" fmla="*/ 0 60000 65536"/>
              <a:gd name="T7" fmla="*/ 0 60000 65536"/>
              <a:gd name="T8" fmla="*/ 0 60000 65536"/>
              <a:gd name="T9" fmla="*/ 0 w 242"/>
              <a:gd name="T10" fmla="*/ 0 h 470"/>
              <a:gd name="T11" fmla="*/ 242 w 242"/>
              <a:gd name="T12" fmla="*/ 470 h 470"/>
            </a:gdLst>
            <a:ahLst/>
            <a:cxnLst>
              <a:cxn ang="T6">
                <a:pos x="T0" y="T1"/>
              </a:cxn>
              <a:cxn ang="T7">
                <a:pos x="T2" y="T3"/>
              </a:cxn>
              <a:cxn ang="T8">
                <a:pos x="T4" y="T5"/>
              </a:cxn>
            </a:cxnLst>
            <a:rect l="T9" t="T10" r="T11" b="T12"/>
            <a:pathLst>
              <a:path w="242" h="470">
                <a:moveTo>
                  <a:pt x="242" y="470"/>
                </a:moveTo>
                <a:cubicBezTo>
                  <a:pt x="208" y="449"/>
                  <a:pt x="80" y="423"/>
                  <a:pt x="40" y="345"/>
                </a:cubicBezTo>
                <a:cubicBezTo>
                  <a:pt x="0" y="267"/>
                  <a:pt x="10" y="72"/>
                  <a:pt x="2" y="0"/>
                </a:cubicBezTo>
              </a:path>
            </a:pathLst>
          </a:custGeom>
          <a:noFill/>
          <a:ln w="57150" cap="sq">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274320" rIns="274320" anchor="ctr">
            <a:spAutoFit/>
          </a:bodyPr>
          <a:lstStyle/>
          <a:p>
            <a:endParaRPr lang="en-US"/>
          </a:p>
        </p:txBody>
      </p:sp>
      <p:sp>
        <p:nvSpPr>
          <p:cNvPr id="888841" name="Line 9"/>
          <p:cNvSpPr>
            <a:spLocks noChangeShapeType="1"/>
          </p:cNvSpPr>
          <p:nvPr/>
        </p:nvSpPr>
        <p:spPr bwMode="auto">
          <a:xfrm flipH="1">
            <a:off x="3729038" y="3695700"/>
            <a:ext cx="2174875" cy="0"/>
          </a:xfrm>
          <a:prstGeom prst="line">
            <a:avLst/>
          </a:prstGeom>
          <a:noFill/>
          <a:ln w="57150" cap="sq">
            <a:solidFill>
              <a:schemeClr val="tx1"/>
            </a:solidFill>
            <a:round/>
            <a:headEnd/>
            <a:tailEnd type="arrow" w="med" len="med"/>
          </a:ln>
          <a:extLst>
            <a:ext uri="{909E8E84-426E-40DD-AFC4-6F175D3DCCD1}">
              <a14:hiddenFill xmlns:a14="http://schemas.microsoft.com/office/drawing/2010/main">
                <a:noFill/>
              </a14:hiddenFill>
            </a:ext>
          </a:extLst>
        </p:spPr>
        <p:txBody>
          <a:bodyPr lIns="274320" rIns="274320" anchor="ctr">
            <a:spAutoFit/>
          </a:bodyPr>
          <a:lstStyle/>
          <a:p>
            <a:endParaRPr lang="en-US"/>
          </a:p>
        </p:txBody>
      </p:sp>
      <p:sp>
        <p:nvSpPr>
          <p:cNvPr id="888842" name="Text Box 10"/>
          <p:cNvSpPr txBox="1">
            <a:spLocks noChangeArrowheads="1"/>
          </p:cNvSpPr>
          <p:nvPr/>
        </p:nvSpPr>
        <p:spPr bwMode="auto">
          <a:xfrm>
            <a:off x="58738" y="952500"/>
            <a:ext cx="47003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858838" algn="l"/>
              </a:tabLst>
              <a:defRPr sz="2800">
                <a:solidFill>
                  <a:schemeClr val="bg1"/>
                </a:solidFill>
                <a:latin typeface="Arial" charset="0"/>
              </a:defRPr>
            </a:lvl1pPr>
            <a:lvl2pPr marL="742950" indent="-285750" eaLnBrk="0" hangingPunct="0">
              <a:tabLst>
                <a:tab pos="858838" algn="l"/>
              </a:tabLst>
              <a:defRPr sz="2800">
                <a:solidFill>
                  <a:schemeClr val="bg1"/>
                </a:solidFill>
                <a:latin typeface="Arial" charset="0"/>
              </a:defRPr>
            </a:lvl2pPr>
            <a:lvl3pPr marL="1143000" indent="-228600" eaLnBrk="0" hangingPunct="0">
              <a:tabLst>
                <a:tab pos="858838" algn="l"/>
              </a:tabLst>
              <a:defRPr sz="2800">
                <a:solidFill>
                  <a:schemeClr val="bg1"/>
                </a:solidFill>
                <a:latin typeface="Arial" charset="0"/>
              </a:defRPr>
            </a:lvl3pPr>
            <a:lvl4pPr marL="1600200" indent="-228600" eaLnBrk="0" hangingPunct="0">
              <a:tabLst>
                <a:tab pos="858838" algn="l"/>
              </a:tabLst>
              <a:defRPr sz="2800">
                <a:solidFill>
                  <a:schemeClr val="bg1"/>
                </a:solidFill>
                <a:latin typeface="Arial" charset="0"/>
              </a:defRPr>
            </a:lvl4pPr>
            <a:lvl5pPr marL="2057400" indent="-228600" eaLnBrk="0" hangingPunct="0">
              <a:tabLst>
                <a:tab pos="858838" algn="l"/>
              </a:tabLst>
              <a:defRPr sz="2800">
                <a:solidFill>
                  <a:schemeClr val="bg1"/>
                </a:solidFill>
                <a:latin typeface="Arial" charset="0"/>
              </a:defRPr>
            </a:lvl5pPr>
            <a:lvl6pPr marL="2514600" indent="-228600" eaLnBrk="0" fontAlgn="base" hangingPunct="0">
              <a:spcBef>
                <a:spcPct val="0"/>
              </a:spcBef>
              <a:spcAft>
                <a:spcPct val="0"/>
              </a:spcAft>
              <a:tabLst>
                <a:tab pos="858838" algn="l"/>
              </a:tabLst>
              <a:defRPr sz="2800">
                <a:solidFill>
                  <a:schemeClr val="bg1"/>
                </a:solidFill>
                <a:latin typeface="Arial" charset="0"/>
              </a:defRPr>
            </a:lvl6pPr>
            <a:lvl7pPr marL="2971800" indent="-228600" eaLnBrk="0" fontAlgn="base" hangingPunct="0">
              <a:spcBef>
                <a:spcPct val="0"/>
              </a:spcBef>
              <a:spcAft>
                <a:spcPct val="0"/>
              </a:spcAft>
              <a:tabLst>
                <a:tab pos="858838" algn="l"/>
              </a:tabLst>
              <a:defRPr sz="2800">
                <a:solidFill>
                  <a:schemeClr val="bg1"/>
                </a:solidFill>
                <a:latin typeface="Arial" charset="0"/>
              </a:defRPr>
            </a:lvl7pPr>
            <a:lvl8pPr marL="3429000" indent="-228600" eaLnBrk="0" fontAlgn="base" hangingPunct="0">
              <a:spcBef>
                <a:spcPct val="0"/>
              </a:spcBef>
              <a:spcAft>
                <a:spcPct val="0"/>
              </a:spcAft>
              <a:tabLst>
                <a:tab pos="858838" algn="l"/>
              </a:tabLst>
              <a:defRPr sz="2800">
                <a:solidFill>
                  <a:schemeClr val="bg1"/>
                </a:solidFill>
                <a:latin typeface="Arial" charset="0"/>
              </a:defRPr>
            </a:lvl8pPr>
            <a:lvl9pPr marL="3886200" indent="-228600" eaLnBrk="0" fontAlgn="base" hangingPunct="0">
              <a:spcBef>
                <a:spcPct val="0"/>
              </a:spcBef>
              <a:spcAft>
                <a:spcPct val="0"/>
              </a:spcAft>
              <a:tabLst>
                <a:tab pos="858838" algn="l"/>
              </a:tabLst>
              <a:defRPr sz="2800">
                <a:solidFill>
                  <a:schemeClr val="bg1"/>
                </a:solidFill>
                <a:latin typeface="Arial" charset="0"/>
              </a:defRPr>
            </a:lvl9pPr>
          </a:lstStyle>
          <a:p>
            <a:pPr eaLnBrk="1" hangingPunct="1">
              <a:spcBef>
                <a:spcPct val="20000"/>
              </a:spcBef>
            </a:pPr>
            <a:r>
              <a:rPr lang="en-US" dirty="0">
                <a:solidFill>
                  <a:schemeClr val="tx1">
                    <a:lumMod val="95000"/>
                    <a:lumOff val="5000"/>
                  </a:schemeClr>
                </a:solidFill>
              </a:rPr>
              <a:t>Is there a size k clique in G?</a:t>
            </a:r>
          </a:p>
        </p:txBody>
      </p:sp>
      <p:sp>
        <p:nvSpPr>
          <p:cNvPr id="888843" name="Text Box 11"/>
          <p:cNvSpPr txBox="1">
            <a:spLocks noChangeArrowheads="1"/>
          </p:cNvSpPr>
          <p:nvPr/>
        </p:nvSpPr>
        <p:spPr bwMode="auto">
          <a:xfrm>
            <a:off x="3744913" y="2362200"/>
            <a:ext cx="24018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858838" algn="l"/>
              </a:tabLst>
              <a:defRPr sz="2800">
                <a:solidFill>
                  <a:schemeClr val="bg1"/>
                </a:solidFill>
                <a:latin typeface="Arial" charset="0"/>
              </a:defRPr>
            </a:lvl1pPr>
            <a:lvl2pPr marL="742950" indent="-285750" eaLnBrk="0" hangingPunct="0">
              <a:tabLst>
                <a:tab pos="858838" algn="l"/>
              </a:tabLst>
              <a:defRPr sz="2800">
                <a:solidFill>
                  <a:schemeClr val="bg1"/>
                </a:solidFill>
                <a:latin typeface="Arial" charset="0"/>
              </a:defRPr>
            </a:lvl2pPr>
            <a:lvl3pPr marL="1143000" indent="-228600" eaLnBrk="0" hangingPunct="0">
              <a:tabLst>
                <a:tab pos="858838" algn="l"/>
              </a:tabLst>
              <a:defRPr sz="2800">
                <a:solidFill>
                  <a:schemeClr val="bg1"/>
                </a:solidFill>
                <a:latin typeface="Arial" charset="0"/>
              </a:defRPr>
            </a:lvl3pPr>
            <a:lvl4pPr marL="1600200" indent="-228600" eaLnBrk="0" hangingPunct="0">
              <a:tabLst>
                <a:tab pos="858838" algn="l"/>
              </a:tabLst>
              <a:defRPr sz="2800">
                <a:solidFill>
                  <a:schemeClr val="bg1"/>
                </a:solidFill>
                <a:latin typeface="Arial" charset="0"/>
              </a:defRPr>
            </a:lvl4pPr>
            <a:lvl5pPr marL="2057400" indent="-228600" eaLnBrk="0" hangingPunct="0">
              <a:tabLst>
                <a:tab pos="858838" algn="l"/>
              </a:tabLst>
              <a:defRPr sz="2800">
                <a:solidFill>
                  <a:schemeClr val="bg1"/>
                </a:solidFill>
                <a:latin typeface="Arial" charset="0"/>
              </a:defRPr>
            </a:lvl5pPr>
            <a:lvl6pPr marL="2514600" indent="-228600" eaLnBrk="0" fontAlgn="base" hangingPunct="0">
              <a:spcBef>
                <a:spcPct val="0"/>
              </a:spcBef>
              <a:spcAft>
                <a:spcPct val="0"/>
              </a:spcAft>
              <a:tabLst>
                <a:tab pos="858838" algn="l"/>
              </a:tabLst>
              <a:defRPr sz="2800">
                <a:solidFill>
                  <a:schemeClr val="bg1"/>
                </a:solidFill>
                <a:latin typeface="Arial" charset="0"/>
              </a:defRPr>
            </a:lvl6pPr>
            <a:lvl7pPr marL="2971800" indent="-228600" eaLnBrk="0" fontAlgn="base" hangingPunct="0">
              <a:spcBef>
                <a:spcPct val="0"/>
              </a:spcBef>
              <a:spcAft>
                <a:spcPct val="0"/>
              </a:spcAft>
              <a:tabLst>
                <a:tab pos="858838" algn="l"/>
              </a:tabLst>
              <a:defRPr sz="2800">
                <a:solidFill>
                  <a:schemeClr val="bg1"/>
                </a:solidFill>
                <a:latin typeface="Arial" charset="0"/>
              </a:defRPr>
            </a:lvl7pPr>
            <a:lvl8pPr marL="3429000" indent="-228600" eaLnBrk="0" fontAlgn="base" hangingPunct="0">
              <a:spcBef>
                <a:spcPct val="0"/>
              </a:spcBef>
              <a:spcAft>
                <a:spcPct val="0"/>
              </a:spcAft>
              <a:tabLst>
                <a:tab pos="858838" algn="l"/>
              </a:tabLst>
              <a:defRPr sz="2800">
                <a:solidFill>
                  <a:schemeClr val="bg1"/>
                </a:solidFill>
                <a:latin typeface="Arial" charset="0"/>
              </a:defRPr>
            </a:lvl8pPr>
            <a:lvl9pPr marL="3886200" indent="-228600" eaLnBrk="0" fontAlgn="base" hangingPunct="0">
              <a:spcBef>
                <a:spcPct val="0"/>
              </a:spcBef>
              <a:spcAft>
                <a:spcPct val="0"/>
              </a:spcAft>
              <a:tabLst>
                <a:tab pos="858838" algn="l"/>
              </a:tabLst>
              <a:defRPr sz="2800">
                <a:solidFill>
                  <a:schemeClr val="bg1"/>
                </a:solidFill>
                <a:latin typeface="Arial" charset="0"/>
              </a:defRPr>
            </a:lvl9pPr>
          </a:lstStyle>
          <a:p>
            <a:pPr eaLnBrk="1" hangingPunct="1"/>
            <a:r>
              <a:rPr lang="en-US" dirty="0">
                <a:solidFill>
                  <a:schemeClr val="tx1">
                    <a:lumMod val="95000"/>
                    <a:lumOff val="5000"/>
                  </a:schemeClr>
                </a:solidFill>
              </a:rPr>
              <a:t>Is there size k independent set in G*?</a:t>
            </a:r>
          </a:p>
        </p:txBody>
      </p:sp>
      <p:pic>
        <p:nvPicPr>
          <p:cNvPr id="888844" name="Picture 12" descr="Z3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2106613"/>
            <a:ext cx="1800225" cy="2390775"/>
          </a:xfrm>
          <a:prstGeom prst="rect">
            <a:avLst/>
          </a:prstGeom>
          <a:solidFill>
            <a:schemeClr val="bg2"/>
          </a:solidFill>
          <a:ln w="9525">
            <a:solidFill>
              <a:schemeClr val="tx1"/>
            </a:solidFill>
            <a:miter lim="800000"/>
            <a:headEnd/>
            <a:tailEnd/>
          </a:ln>
        </p:spPr>
      </p:pic>
      <mc:AlternateContent xmlns:mc="http://schemas.openxmlformats.org/markup-compatibility/2006" xmlns:p14="http://schemas.microsoft.com/office/powerpoint/2010/main">
        <mc:Choice Requires="p14">
          <p:contentPart p14:bwMode="auto" r:id="rId4">
            <p14:nvContentPartPr>
              <p14:cNvPr id="2050" name="Ink 2"/>
              <p14:cNvContentPartPr>
                <a14:cpLocks xmlns:a14="http://schemas.microsoft.com/office/drawing/2010/main" noRot="1" noChangeAspect="1" noEditPoints="1" noChangeArrowheads="1" noChangeShapeType="1"/>
              </p14:cNvContentPartPr>
              <p14:nvPr/>
            </p14:nvContentPartPr>
            <p14:xfrm>
              <a:off x="4295775" y="3675063"/>
              <a:ext cx="1471613" cy="812800"/>
            </p14:xfrm>
          </p:contentPart>
        </mc:Choice>
        <mc:Fallback xmlns="">
          <p:pic>
            <p:nvPicPr>
              <p:cNvPr id="2050" name="Ink 2"/>
              <p:cNvPicPr>
                <a:picLocks noRot="1" noChangeAspect="1" noEditPoints="1" noChangeArrowheads="1" noChangeShapeType="1"/>
              </p:cNvPicPr>
              <p:nvPr/>
            </p:nvPicPr>
            <p:blipFill>
              <a:blip r:embed="rId5"/>
              <a:stretch>
                <a:fillRect/>
              </a:stretch>
            </p:blipFill>
            <p:spPr>
              <a:xfrm>
                <a:off x="4286415" y="3665704"/>
                <a:ext cx="1490332" cy="83151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51" name="Ink 3"/>
              <p14:cNvContentPartPr>
                <a14:cpLocks xmlns:a14="http://schemas.microsoft.com/office/drawing/2010/main" noRot="1" noChangeAspect="1" noEditPoints="1" noChangeArrowheads="1" noChangeShapeType="1"/>
              </p14:cNvContentPartPr>
              <p14:nvPr/>
            </p14:nvContentPartPr>
            <p14:xfrm>
              <a:off x="1249363" y="1524000"/>
              <a:ext cx="866775" cy="587375"/>
            </p14:xfrm>
          </p:contentPart>
        </mc:Choice>
        <mc:Fallback xmlns="">
          <p:pic>
            <p:nvPicPr>
              <p:cNvPr id="2051" name="Ink 3"/>
              <p:cNvPicPr>
                <a:picLocks noRot="1" noChangeAspect="1" noEditPoints="1" noChangeArrowheads="1" noChangeShapeType="1"/>
              </p:cNvPicPr>
              <p:nvPr/>
            </p:nvPicPr>
            <p:blipFill>
              <a:blip r:embed="rId7"/>
              <a:stretch>
                <a:fillRect/>
              </a:stretch>
            </p:blipFill>
            <p:spPr>
              <a:xfrm>
                <a:off x="1239996" y="1514637"/>
                <a:ext cx="885508" cy="606102"/>
              </a:xfrm>
              <a:prstGeom prst="rect">
                <a:avLst/>
              </a:prstGeom>
            </p:spPr>
          </p:pic>
        </mc:Fallback>
      </mc:AlternateContent>
    </p:spTree>
    <p:extLst>
      <p:ext uri="{BB962C8B-B14F-4D97-AF65-F5344CB8AC3E}">
        <p14:creationId xmlns:p14="http://schemas.microsoft.com/office/powerpoint/2010/main" val="4167912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88835"/>
                                        </p:tgtEl>
                                        <p:attrNameLst>
                                          <p:attrName>style.visibility</p:attrName>
                                        </p:attrNameLst>
                                      </p:cBhvr>
                                      <p:to>
                                        <p:strVal val="visible"/>
                                      </p:to>
                                    </p:set>
                                    <p:animEffect transition="in" filter="fade">
                                      <p:cBhvr>
                                        <p:cTn id="7" dur="500"/>
                                        <p:tgtEl>
                                          <p:spTgt spid="888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88844"/>
                                        </p:tgtEl>
                                        <p:attrNameLst>
                                          <p:attrName>style.visibility</p:attrName>
                                        </p:attrNameLst>
                                      </p:cBhvr>
                                      <p:to>
                                        <p:strVal val="visible"/>
                                      </p:to>
                                    </p:set>
                                    <p:animEffect transition="in" filter="fade">
                                      <p:cBhvr>
                                        <p:cTn id="12" dur="500"/>
                                        <p:tgtEl>
                                          <p:spTgt spid="888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88842"/>
                                        </p:tgtEl>
                                        <p:attrNameLst>
                                          <p:attrName>style.visibility</p:attrName>
                                        </p:attrNameLst>
                                      </p:cBhvr>
                                      <p:to>
                                        <p:strVal val="visible"/>
                                      </p:to>
                                    </p:set>
                                    <p:animEffect transition="in" filter="fade">
                                      <p:cBhvr>
                                        <p:cTn id="17" dur="500"/>
                                        <p:tgtEl>
                                          <p:spTgt spid="88884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8839"/>
                                        </p:tgtEl>
                                        <p:attrNameLst>
                                          <p:attrName>style.visibility</p:attrName>
                                        </p:attrNameLst>
                                      </p:cBhvr>
                                      <p:to>
                                        <p:strVal val="visible"/>
                                      </p:to>
                                    </p:set>
                                    <p:animEffect transition="in" filter="fade">
                                      <p:cBhvr>
                                        <p:cTn id="20" dur="500"/>
                                        <p:tgtEl>
                                          <p:spTgt spid="88883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88838"/>
                                        </p:tgtEl>
                                        <p:attrNameLst>
                                          <p:attrName>style.visibility</p:attrName>
                                        </p:attrNameLst>
                                      </p:cBhvr>
                                      <p:to>
                                        <p:strVal val="visible"/>
                                      </p:to>
                                    </p:set>
                                    <p:animEffect transition="in" filter="fade">
                                      <p:cBhvr>
                                        <p:cTn id="25" dur="500"/>
                                        <p:tgtEl>
                                          <p:spTgt spid="8888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8843"/>
                                        </p:tgtEl>
                                        <p:attrNameLst>
                                          <p:attrName>style.visibility</p:attrName>
                                        </p:attrNameLst>
                                      </p:cBhvr>
                                      <p:to>
                                        <p:strVal val="visible"/>
                                      </p:to>
                                    </p:set>
                                    <p:animEffect transition="in" filter="fade">
                                      <p:cBhvr>
                                        <p:cTn id="28" dur="500"/>
                                        <p:tgtEl>
                                          <p:spTgt spid="88884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88841"/>
                                        </p:tgtEl>
                                        <p:attrNameLst>
                                          <p:attrName>style.visibility</p:attrName>
                                        </p:attrNameLst>
                                      </p:cBhvr>
                                      <p:to>
                                        <p:strVal val="visible"/>
                                      </p:to>
                                    </p:set>
                                    <p:animEffect transition="in" filter="fade">
                                      <p:cBhvr>
                                        <p:cTn id="33" dur="500"/>
                                        <p:tgtEl>
                                          <p:spTgt spid="88884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88840"/>
                                        </p:tgtEl>
                                        <p:attrNameLst>
                                          <p:attrName>style.visibility</p:attrName>
                                        </p:attrNameLst>
                                      </p:cBhvr>
                                      <p:to>
                                        <p:strVal val="visible"/>
                                      </p:to>
                                    </p:set>
                                    <p:animEffect transition="in" filter="fade">
                                      <p:cBhvr>
                                        <p:cTn id="38" dur="500"/>
                                        <p:tgtEl>
                                          <p:spTgt spid="888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38" grpId="0" animBg="1"/>
      <p:bldP spid="888839" grpId="0" animBg="1"/>
      <p:bldP spid="888840" grpId="0" animBg="1"/>
      <p:bldP spid="888841" grpId="0" animBg="1"/>
      <p:bldP spid="888842" grpId="0"/>
      <p:bldP spid="8888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593975" y="547688"/>
            <a:ext cx="399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sz="3600" dirty="0">
                <a:solidFill>
                  <a:schemeClr val="tx1">
                    <a:lumMod val="95000"/>
                    <a:lumOff val="5000"/>
                  </a:schemeClr>
                </a:solidFill>
                <a:latin typeface="Arial Black" pitchFamily="34" charset="0"/>
              </a:rPr>
              <a:t>VERTEX</a:t>
            </a:r>
            <a:r>
              <a:rPr lang="en-US" sz="3600" dirty="0">
                <a:solidFill>
                  <a:schemeClr val="tx1">
                    <a:lumMod val="95000"/>
                    <a:lumOff val="5000"/>
                  </a:schemeClr>
                </a:solidFill>
              </a:rPr>
              <a:t> COVER</a:t>
            </a:r>
            <a:endParaRPr lang="en-US" sz="3600" dirty="0">
              <a:solidFill>
                <a:schemeClr val="tx1">
                  <a:lumMod val="95000"/>
                  <a:lumOff val="5000"/>
                </a:schemeClr>
              </a:solidFill>
              <a:latin typeface="Arial Black" pitchFamily="34" charset="0"/>
            </a:endParaRPr>
          </a:p>
        </p:txBody>
      </p:sp>
      <p:grpSp>
        <p:nvGrpSpPr>
          <p:cNvPr id="2" name="Group 97"/>
          <p:cNvGrpSpPr>
            <a:grpSpLocks/>
          </p:cNvGrpSpPr>
          <p:nvPr/>
        </p:nvGrpSpPr>
        <p:grpSpPr bwMode="auto">
          <a:xfrm>
            <a:off x="5264150" y="1503363"/>
            <a:ext cx="2868613" cy="3175000"/>
            <a:chOff x="3726" y="2205"/>
            <a:chExt cx="1807" cy="2000"/>
          </a:xfrm>
        </p:grpSpPr>
        <p:grpSp>
          <p:nvGrpSpPr>
            <p:cNvPr id="34845" name="Group 4"/>
            <p:cNvGrpSpPr>
              <a:grpSpLocks/>
            </p:cNvGrpSpPr>
            <p:nvPr/>
          </p:nvGrpSpPr>
          <p:grpSpPr bwMode="auto">
            <a:xfrm>
              <a:off x="3726" y="3855"/>
              <a:ext cx="334" cy="350"/>
              <a:chOff x="1261" y="1361"/>
              <a:chExt cx="334" cy="350"/>
            </a:xfrm>
          </p:grpSpPr>
          <p:sp>
            <p:nvSpPr>
              <p:cNvPr id="34866" name="Oval 5"/>
              <p:cNvSpPr>
                <a:spLocks noChangeArrowheads="1"/>
              </p:cNvSpPr>
              <p:nvPr/>
            </p:nvSpPr>
            <p:spPr bwMode="auto">
              <a:xfrm>
                <a:off x="1261" y="1361"/>
                <a:ext cx="334" cy="350"/>
              </a:xfrm>
              <a:prstGeom prst="ellipse">
                <a:avLst/>
              </a:prstGeom>
              <a:noFill/>
              <a:ln w="762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867" name="Text Box 6"/>
              <p:cNvSpPr txBox="1">
                <a:spLocks noChangeArrowheads="1"/>
              </p:cNvSpPr>
              <p:nvPr/>
            </p:nvSpPr>
            <p:spPr bwMode="auto">
              <a:xfrm>
                <a:off x="1318" y="138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sz="2400" b="1" dirty="0">
                    <a:solidFill>
                      <a:schemeClr val="tx1">
                        <a:lumMod val="95000"/>
                        <a:lumOff val="5000"/>
                      </a:schemeClr>
                    </a:solidFill>
                  </a:rPr>
                  <a:t>b</a:t>
                </a:r>
              </a:p>
            </p:txBody>
          </p:sp>
        </p:grpSp>
        <p:grpSp>
          <p:nvGrpSpPr>
            <p:cNvPr id="34846" name="Group 7"/>
            <p:cNvGrpSpPr>
              <a:grpSpLocks/>
            </p:cNvGrpSpPr>
            <p:nvPr/>
          </p:nvGrpSpPr>
          <p:grpSpPr bwMode="auto">
            <a:xfrm>
              <a:off x="3726" y="2205"/>
              <a:ext cx="334" cy="350"/>
              <a:chOff x="965" y="2100"/>
              <a:chExt cx="334" cy="350"/>
            </a:xfrm>
          </p:grpSpPr>
          <p:sp>
            <p:nvSpPr>
              <p:cNvPr id="34864" name="Oval 8"/>
              <p:cNvSpPr>
                <a:spLocks noChangeArrowheads="1"/>
              </p:cNvSpPr>
              <p:nvPr/>
            </p:nvSpPr>
            <p:spPr bwMode="auto">
              <a:xfrm>
                <a:off x="965" y="2100"/>
                <a:ext cx="334" cy="350"/>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865" name="Text Box 9"/>
              <p:cNvSpPr txBox="1">
                <a:spLocks noChangeArrowheads="1"/>
              </p:cNvSpPr>
              <p:nvPr/>
            </p:nvSpPr>
            <p:spPr bwMode="auto">
              <a:xfrm>
                <a:off x="1030" y="21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sz="2400" b="1" dirty="0">
                    <a:solidFill>
                      <a:schemeClr val="tx1">
                        <a:lumMod val="95000"/>
                        <a:lumOff val="5000"/>
                      </a:schemeClr>
                    </a:solidFill>
                  </a:rPr>
                  <a:t>a</a:t>
                </a:r>
              </a:p>
            </p:txBody>
          </p:sp>
        </p:grpSp>
        <p:grpSp>
          <p:nvGrpSpPr>
            <p:cNvPr id="34847" name="Group 10"/>
            <p:cNvGrpSpPr>
              <a:grpSpLocks/>
            </p:cNvGrpSpPr>
            <p:nvPr/>
          </p:nvGrpSpPr>
          <p:grpSpPr bwMode="auto">
            <a:xfrm>
              <a:off x="5199" y="3855"/>
              <a:ext cx="334" cy="350"/>
              <a:chOff x="2743" y="1124"/>
              <a:chExt cx="334" cy="350"/>
            </a:xfrm>
          </p:grpSpPr>
          <p:sp>
            <p:nvSpPr>
              <p:cNvPr id="34862" name="Oval 11"/>
              <p:cNvSpPr>
                <a:spLocks noChangeArrowheads="1"/>
              </p:cNvSpPr>
              <p:nvPr/>
            </p:nvSpPr>
            <p:spPr bwMode="auto">
              <a:xfrm>
                <a:off x="2743" y="1124"/>
                <a:ext cx="334" cy="350"/>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863" name="Text Box 12"/>
              <p:cNvSpPr txBox="1">
                <a:spLocks noChangeArrowheads="1"/>
              </p:cNvSpPr>
              <p:nvPr/>
            </p:nvSpPr>
            <p:spPr bwMode="auto">
              <a:xfrm>
                <a:off x="2800" y="113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sz="2400" b="1" dirty="0">
                    <a:solidFill>
                      <a:schemeClr val="tx1">
                        <a:lumMod val="95000"/>
                        <a:lumOff val="5000"/>
                      </a:schemeClr>
                    </a:solidFill>
                  </a:rPr>
                  <a:t>e</a:t>
                </a:r>
              </a:p>
            </p:txBody>
          </p:sp>
        </p:grpSp>
        <p:grpSp>
          <p:nvGrpSpPr>
            <p:cNvPr id="34848" name="Group 13"/>
            <p:cNvGrpSpPr>
              <a:grpSpLocks/>
            </p:cNvGrpSpPr>
            <p:nvPr/>
          </p:nvGrpSpPr>
          <p:grpSpPr bwMode="auto">
            <a:xfrm>
              <a:off x="4482" y="3030"/>
              <a:ext cx="334" cy="350"/>
              <a:chOff x="2217" y="3118"/>
              <a:chExt cx="334" cy="350"/>
            </a:xfrm>
          </p:grpSpPr>
          <p:sp>
            <p:nvSpPr>
              <p:cNvPr id="34860" name="Oval 14"/>
              <p:cNvSpPr>
                <a:spLocks noChangeArrowheads="1"/>
              </p:cNvSpPr>
              <p:nvPr/>
            </p:nvSpPr>
            <p:spPr bwMode="auto">
              <a:xfrm>
                <a:off x="2217" y="3118"/>
                <a:ext cx="334" cy="350"/>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861" name="Text Box 15"/>
              <p:cNvSpPr txBox="1">
                <a:spLocks noChangeArrowheads="1"/>
              </p:cNvSpPr>
              <p:nvPr/>
            </p:nvSpPr>
            <p:spPr bwMode="auto">
              <a:xfrm>
                <a:off x="2274" y="312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sz="2400" b="1" dirty="0">
                    <a:solidFill>
                      <a:schemeClr val="tx1">
                        <a:lumMod val="95000"/>
                        <a:lumOff val="5000"/>
                      </a:schemeClr>
                    </a:solidFill>
                  </a:rPr>
                  <a:t>c</a:t>
                </a:r>
              </a:p>
            </p:txBody>
          </p:sp>
        </p:grpSp>
        <p:grpSp>
          <p:nvGrpSpPr>
            <p:cNvPr id="34849" name="Group 16"/>
            <p:cNvGrpSpPr>
              <a:grpSpLocks/>
            </p:cNvGrpSpPr>
            <p:nvPr/>
          </p:nvGrpSpPr>
          <p:grpSpPr bwMode="auto">
            <a:xfrm>
              <a:off x="5199" y="2205"/>
              <a:ext cx="334" cy="350"/>
              <a:chOff x="3393" y="2309"/>
              <a:chExt cx="334" cy="350"/>
            </a:xfrm>
          </p:grpSpPr>
          <p:sp>
            <p:nvSpPr>
              <p:cNvPr id="34858" name="Oval 17"/>
              <p:cNvSpPr>
                <a:spLocks noChangeArrowheads="1"/>
              </p:cNvSpPr>
              <p:nvPr/>
            </p:nvSpPr>
            <p:spPr bwMode="auto">
              <a:xfrm>
                <a:off x="3393" y="2309"/>
                <a:ext cx="334" cy="350"/>
              </a:xfrm>
              <a:prstGeom prst="ellipse">
                <a:avLst/>
              </a:prstGeom>
              <a:noFill/>
              <a:ln w="762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859" name="Text Box 18"/>
              <p:cNvSpPr txBox="1">
                <a:spLocks noChangeArrowheads="1"/>
              </p:cNvSpPr>
              <p:nvPr/>
            </p:nvSpPr>
            <p:spPr bwMode="auto">
              <a:xfrm>
                <a:off x="3450" y="233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sz="2400" b="1" dirty="0">
                    <a:solidFill>
                      <a:schemeClr val="tx1">
                        <a:lumMod val="95000"/>
                        <a:lumOff val="5000"/>
                      </a:schemeClr>
                    </a:solidFill>
                  </a:rPr>
                  <a:t>d</a:t>
                </a:r>
              </a:p>
            </p:txBody>
          </p:sp>
        </p:grpSp>
        <p:sp>
          <p:nvSpPr>
            <p:cNvPr id="34850" name="Line 25"/>
            <p:cNvSpPr>
              <a:spLocks noChangeShapeType="1"/>
            </p:cNvSpPr>
            <p:nvPr/>
          </p:nvSpPr>
          <p:spPr bwMode="auto">
            <a:xfrm>
              <a:off x="3904" y="2617"/>
              <a:ext cx="2" cy="117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4851" name="Line 26"/>
            <p:cNvSpPr>
              <a:spLocks noChangeShapeType="1"/>
            </p:cNvSpPr>
            <p:nvPr/>
          </p:nvSpPr>
          <p:spPr bwMode="auto">
            <a:xfrm>
              <a:off x="5370" y="2622"/>
              <a:ext cx="2" cy="117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4852" name="Line 28"/>
            <p:cNvSpPr>
              <a:spLocks noChangeShapeType="1"/>
            </p:cNvSpPr>
            <p:nvPr/>
          </p:nvSpPr>
          <p:spPr bwMode="auto">
            <a:xfrm>
              <a:off x="4113" y="2384"/>
              <a:ext cx="1028" cy="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4853" name="Line 29"/>
            <p:cNvSpPr>
              <a:spLocks noChangeShapeType="1"/>
            </p:cNvSpPr>
            <p:nvPr/>
          </p:nvSpPr>
          <p:spPr bwMode="auto">
            <a:xfrm>
              <a:off x="4109" y="3981"/>
              <a:ext cx="1028" cy="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4854" name="Line 32"/>
            <p:cNvSpPr>
              <a:spLocks noChangeShapeType="1"/>
            </p:cNvSpPr>
            <p:nvPr/>
          </p:nvSpPr>
          <p:spPr bwMode="auto">
            <a:xfrm>
              <a:off x="4050" y="2563"/>
              <a:ext cx="436" cy="46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4855" name="Line 33"/>
            <p:cNvSpPr>
              <a:spLocks noChangeShapeType="1"/>
            </p:cNvSpPr>
            <p:nvPr/>
          </p:nvSpPr>
          <p:spPr bwMode="auto">
            <a:xfrm>
              <a:off x="4790" y="3373"/>
              <a:ext cx="436" cy="46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4856" name="Line 34"/>
            <p:cNvSpPr>
              <a:spLocks noChangeShapeType="1"/>
            </p:cNvSpPr>
            <p:nvPr/>
          </p:nvSpPr>
          <p:spPr bwMode="auto">
            <a:xfrm flipH="1">
              <a:off x="4042" y="3360"/>
              <a:ext cx="436" cy="46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4857" name="Line 35"/>
            <p:cNvSpPr>
              <a:spLocks noChangeShapeType="1"/>
            </p:cNvSpPr>
            <p:nvPr/>
          </p:nvSpPr>
          <p:spPr bwMode="auto">
            <a:xfrm flipH="1">
              <a:off x="4789" y="2562"/>
              <a:ext cx="436" cy="46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96"/>
          <p:cNvGrpSpPr>
            <a:grpSpLocks/>
          </p:cNvGrpSpPr>
          <p:nvPr/>
        </p:nvGrpSpPr>
        <p:grpSpPr bwMode="auto">
          <a:xfrm>
            <a:off x="1101725" y="1982788"/>
            <a:ext cx="2868613" cy="2057400"/>
            <a:chOff x="267" y="344"/>
            <a:chExt cx="1807" cy="1296"/>
          </a:xfrm>
        </p:grpSpPr>
        <p:grpSp>
          <p:nvGrpSpPr>
            <p:cNvPr id="34826" name="Group 73"/>
            <p:cNvGrpSpPr>
              <a:grpSpLocks/>
            </p:cNvGrpSpPr>
            <p:nvPr/>
          </p:nvGrpSpPr>
          <p:grpSpPr bwMode="auto">
            <a:xfrm>
              <a:off x="267" y="1290"/>
              <a:ext cx="334" cy="350"/>
              <a:chOff x="1261" y="1361"/>
              <a:chExt cx="334" cy="350"/>
            </a:xfrm>
          </p:grpSpPr>
          <p:sp>
            <p:nvSpPr>
              <p:cNvPr id="34843" name="Oval 74"/>
              <p:cNvSpPr>
                <a:spLocks noChangeArrowheads="1"/>
              </p:cNvSpPr>
              <p:nvPr/>
            </p:nvSpPr>
            <p:spPr bwMode="auto">
              <a:xfrm>
                <a:off x="1261" y="1361"/>
                <a:ext cx="334" cy="350"/>
              </a:xfrm>
              <a:prstGeom prst="ellipse">
                <a:avLst/>
              </a:prstGeom>
              <a:noFill/>
              <a:ln w="762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844" name="Text Box 75"/>
              <p:cNvSpPr txBox="1">
                <a:spLocks noChangeArrowheads="1"/>
              </p:cNvSpPr>
              <p:nvPr/>
            </p:nvSpPr>
            <p:spPr bwMode="auto">
              <a:xfrm>
                <a:off x="1318" y="138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sz="2400" b="1" dirty="0">
                    <a:solidFill>
                      <a:schemeClr val="tx1">
                        <a:lumMod val="95000"/>
                        <a:lumOff val="5000"/>
                      </a:schemeClr>
                    </a:solidFill>
                  </a:rPr>
                  <a:t>b</a:t>
                </a:r>
              </a:p>
            </p:txBody>
          </p:sp>
        </p:grpSp>
        <p:grpSp>
          <p:nvGrpSpPr>
            <p:cNvPr id="34827" name="Group 76"/>
            <p:cNvGrpSpPr>
              <a:grpSpLocks/>
            </p:cNvGrpSpPr>
            <p:nvPr/>
          </p:nvGrpSpPr>
          <p:grpSpPr bwMode="auto">
            <a:xfrm>
              <a:off x="267" y="344"/>
              <a:ext cx="334" cy="350"/>
              <a:chOff x="965" y="2100"/>
              <a:chExt cx="334" cy="350"/>
            </a:xfrm>
          </p:grpSpPr>
          <p:sp>
            <p:nvSpPr>
              <p:cNvPr id="34841" name="Oval 77"/>
              <p:cNvSpPr>
                <a:spLocks noChangeArrowheads="1"/>
              </p:cNvSpPr>
              <p:nvPr/>
            </p:nvSpPr>
            <p:spPr bwMode="auto">
              <a:xfrm>
                <a:off x="965" y="2100"/>
                <a:ext cx="334" cy="350"/>
              </a:xfrm>
              <a:prstGeom prst="ellipse">
                <a:avLst/>
              </a:prstGeom>
              <a:noFill/>
              <a:ln w="762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842" name="Text Box 78"/>
              <p:cNvSpPr txBox="1">
                <a:spLocks noChangeArrowheads="1"/>
              </p:cNvSpPr>
              <p:nvPr/>
            </p:nvSpPr>
            <p:spPr bwMode="auto">
              <a:xfrm>
                <a:off x="1030" y="21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sz="2400" b="1" dirty="0">
                    <a:solidFill>
                      <a:schemeClr val="tx1">
                        <a:lumMod val="95000"/>
                        <a:lumOff val="5000"/>
                      </a:schemeClr>
                    </a:solidFill>
                  </a:rPr>
                  <a:t>a</a:t>
                </a:r>
              </a:p>
            </p:txBody>
          </p:sp>
        </p:grpSp>
        <p:grpSp>
          <p:nvGrpSpPr>
            <p:cNvPr id="34828" name="Group 79"/>
            <p:cNvGrpSpPr>
              <a:grpSpLocks/>
            </p:cNvGrpSpPr>
            <p:nvPr/>
          </p:nvGrpSpPr>
          <p:grpSpPr bwMode="auto">
            <a:xfrm>
              <a:off x="1740" y="1290"/>
              <a:ext cx="334" cy="350"/>
              <a:chOff x="2743" y="1124"/>
              <a:chExt cx="334" cy="350"/>
            </a:xfrm>
          </p:grpSpPr>
          <p:sp>
            <p:nvSpPr>
              <p:cNvPr id="34839" name="Oval 80"/>
              <p:cNvSpPr>
                <a:spLocks noChangeArrowheads="1"/>
              </p:cNvSpPr>
              <p:nvPr/>
            </p:nvSpPr>
            <p:spPr bwMode="auto">
              <a:xfrm>
                <a:off x="2743" y="1124"/>
                <a:ext cx="334" cy="350"/>
              </a:xfrm>
              <a:prstGeom prst="ellipse">
                <a:avLst/>
              </a:prstGeom>
              <a:noFill/>
              <a:ln w="762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840" name="Text Box 81"/>
              <p:cNvSpPr txBox="1">
                <a:spLocks noChangeArrowheads="1"/>
              </p:cNvSpPr>
              <p:nvPr/>
            </p:nvSpPr>
            <p:spPr bwMode="auto">
              <a:xfrm>
                <a:off x="2800" y="113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sz="2400" b="1" dirty="0">
                    <a:solidFill>
                      <a:schemeClr val="tx1">
                        <a:lumMod val="95000"/>
                        <a:lumOff val="5000"/>
                      </a:schemeClr>
                    </a:solidFill>
                  </a:rPr>
                  <a:t>e</a:t>
                </a:r>
              </a:p>
            </p:txBody>
          </p:sp>
        </p:grpSp>
        <p:grpSp>
          <p:nvGrpSpPr>
            <p:cNvPr id="34829" name="Group 82"/>
            <p:cNvGrpSpPr>
              <a:grpSpLocks/>
            </p:cNvGrpSpPr>
            <p:nvPr/>
          </p:nvGrpSpPr>
          <p:grpSpPr bwMode="auto">
            <a:xfrm>
              <a:off x="1023" y="825"/>
              <a:ext cx="334" cy="350"/>
              <a:chOff x="2217" y="3118"/>
              <a:chExt cx="334" cy="350"/>
            </a:xfrm>
          </p:grpSpPr>
          <p:sp>
            <p:nvSpPr>
              <p:cNvPr id="34837" name="Oval 83"/>
              <p:cNvSpPr>
                <a:spLocks noChangeArrowheads="1"/>
              </p:cNvSpPr>
              <p:nvPr/>
            </p:nvSpPr>
            <p:spPr bwMode="auto">
              <a:xfrm>
                <a:off x="2217" y="3118"/>
                <a:ext cx="334" cy="350"/>
              </a:xfrm>
              <a:prstGeom prst="ellipse">
                <a:avLst/>
              </a:prstGeom>
              <a:noFill/>
              <a:ln w="762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838" name="Text Box 84"/>
              <p:cNvSpPr txBox="1">
                <a:spLocks noChangeArrowheads="1"/>
              </p:cNvSpPr>
              <p:nvPr/>
            </p:nvSpPr>
            <p:spPr bwMode="auto">
              <a:xfrm>
                <a:off x="2274" y="312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sz="2400" b="1" dirty="0">
                    <a:solidFill>
                      <a:schemeClr val="tx1">
                        <a:lumMod val="95000"/>
                        <a:lumOff val="5000"/>
                      </a:schemeClr>
                    </a:solidFill>
                  </a:rPr>
                  <a:t>c</a:t>
                </a:r>
              </a:p>
            </p:txBody>
          </p:sp>
        </p:grpSp>
        <p:grpSp>
          <p:nvGrpSpPr>
            <p:cNvPr id="34830" name="Group 85"/>
            <p:cNvGrpSpPr>
              <a:grpSpLocks/>
            </p:cNvGrpSpPr>
            <p:nvPr/>
          </p:nvGrpSpPr>
          <p:grpSpPr bwMode="auto">
            <a:xfrm>
              <a:off x="1740" y="344"/>
              <a:ext cx="334" cy="350"/>
              <a:chOff x="3393" y="2309"/>
              <a:chExt cx="334" cy="350"/>
            </a:xfrm>
          </p:grpSpPr>
          <p:sp>
            <p:nvSpPr>
              <p:cNvPr id="34835" name="Oval 86"/>
              <p:cNvSpPr>
                <a:spLocks noChangeArrowheads="1"/>
              </p:cNvSpPr>
              <p:nvPr/>
            </p:nvSpPr>
            <p:spPr bwMode="auto">
              <a:xfrm>
                <a:off x="3393" y="2309"/>
                <a:ext cx="334" cy="350"/>
              </a:xfrm>
              <a:prstGeom prst="ellipse">
                <a:avLst/>
              </a:prstGeom>
              <a:noFill/>
              <a:ln w="762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836" name="Text Box 87"/>
              <p:cNvSpPr txBox="1">
                <a:spLocks noChangeArrowheads="1"/>
              </p:cNvSpPr>
              <p:nvPr/>
            </p:nvSpPr>
            <p:spPr bwMode="auto">
              <a:xfrm>
                <a:off x="3450" y="233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sz="2400" b="1" dirty="0">
                    <a:solidFill>
                      <a:schemeClr val="tx1">
                        <a:lumMod val="95000"/>
                        <a:lumOff val="5000"/>
                      </a:schemeClr>
                    </a:solidFill>
                  </a:rPr>
                  <a:t>d</a:t>
                </a:r>
              </a:p>
            </p:txBody>
          </p:sp>
        </p:grpSp>
        <p:sp>
          <p:nvSpPr>
            <p:cNvPr id="34831" name="Line 92"/>
            <p:cNvSpPr>
              <a:spLocks noChangeShapeType="1"/>
            </p:cNvSpPr>
            <p:nvPr/>
          </p:nvSpPr>
          <p:spPr bwMode="auto">
            <a:xfrm>
              <a:off x="591" y="603"/>
              <a:ext cx="444" cy="29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4832" name="Line 93"/>
            <p:cNvSpPr>
              <a:spLocks noChangeShapeType="1"/>
            </p:cNvSpPr>
            <p:nvPr/>
          </p:nvSpPr>
          <p:spPr bwMode="auto">
            <a:xfrm>
              <a:off x="1331" y="1105"/>
              <a:ext cx="412" cy="26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4833" name="Line 94"/>
            <p:cNvSpPr>
              <a:spLocks noChangeShapeType="1"/>
            </p:cNvSpPr>
            <p:nvPr/>
          </p:nvSpPr>
          <p:spPr bwMode="auto">
            <a:xfrm flipH="1">
              <a:off x="600" y="1100"/>
              <a:ext cx="443" cy="33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4834" name="Line 95"/>
            <p:cNvSpPr>
              <a:spLocks noChangeShapeType="1"/>
            </p:cNvSpPr>
            <p:nvPr/>
          </p:nvSpPr>
          <p:spPr bwMode="auto">
            <a:xfrm flipH="1">
              <a:off x="1314" y="610"/>
              <a:ext cx="444" cy="29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830562" name="Oval 98"/>
          <p:cNvSpPr>
            <a:spLocks noChangeArrowheads="1"/>
          </p:cNvSpPr>
          <p:nvPr/>
        </p:nvSpPr>
        <p:spPr bwMode="auto">
          <a:xfrm>
            <a:off x="2295525" y="2738438"/>
            <a:ext cx="530225" cy="555625"/>
          </a:xfrm>
          <a:prstGeom prst="ellipse">
            <a:avLst/>
          </a:prstGeom>
          <a:noFill/>
          <a:ln w="127000" algn="ctr">
            <a:solidFill>
              <a:srgbClr val="FFFF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30563" name="Oval 99"/>
          <p:cNvSpPr>
            <a:spLocks noChangeArrowheads="1"/>
          </p:cNvSpPr>
          <p:nvPr/>
        </p:nvSpPr>
        <p:spPr bwMode="auto">
          <a:xfrm>
            <a:off x="5278438" y="1487488"/>
            <a:ext cx="530225" cy="555625"/>
          </a:xfrm>
          <a:prstGeom prst="ellipse">
            <a:avLst/>
          </a:prstGeom>
          <a:noFill/>
          <a:ln w="127000" algn="ctr">
            <a:solidFill>
              <a:srgbClr val="FFFF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30564" name="Oval 100"/>
          <p:cNvSpPr>
            <a:spLocks noChangeArrowheads="1"/>
          </p:cNvSpPr>
          <p:nvPr/>
        </p:nvSpPr>
        <p:spPr bwMode="auto">
          <a:xfrm>
            <a:off x="6469063" y="2803525"/>
            <a:ext cx="530225" cy="555625"/>
          </a:xfrm>
          <a:prstGeom prst="ellipse">
            <a:avLst/>
          </a:prstGeom>
          <a:noFill/>
          <a:ln w="127000" algn="ctr">
            <a:solidFill>
              <a:srgbClr val="FFFF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30565" name="Oval 101"/>
          <p:cNvSpPr>
            <a:spLocks noChangeArrowheads="1"/>
          </p:cNvSpPr>
          <p:nvPr/>
        </p:nvSpPr>
        <p:spPr bwMode="auto">
          <a:xfrm>
            <a:off x="7608888" y="4117975"/>
            <a:ext cx="530225" cy="555625"/>
          </a:xfrm>
          <a:prstGeom prst="ellipse">
            <a:avLst/>
          </a:prstGeom>
          <a:noFill/>
          <a:ln w="127000" algn="ctr">
            <a:solidFill>
              <a:srgbClr val="FFFF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825" name="TextBox 50"/>
          <p:cNvSpPr txBox="1">
            <a:spLocks noChangeArrowheads="1"/>
          </p:cNvSpPr>
          <p:nvPr/>
        </p:nvSpPr>
        <p:spPr bwMode="auto">
          <a:xfrm>
            <a:off x="442913" y="5360988"/>
            <a:ext cx="8396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bg1"/>
                </a:solidFill>
                <a:latin typeface="Arial" pitchFamily="34" charset="0"/>
              </a:defRPr>
            </a:lvl1pPr>
            <a:lvl2pPr marL="742950" indent="-285750" eaLnBrk="0" hangingPunct="0">
              <a:defRPr sz="2800">
                <a:solidFill>
                  <a:schemeClr val="bg1"/>
                </a:solidFill>
                <a:latin typeface="Arial" pitchFamily="34" charset="0"/>
              </a:defRPr>
            </a:lvl2pPr>
            <a:lvl3pPr marL="1143000" indent="-228600" eaLnBrk="0" hangingPunct="0">
              <a:defRPr sz="2800">
                <a:solidFill>
                  <a:schemeClr val="bg1"/>
                </a:solidFill>
                <a:latin typeface="Arial" pitchFamily="34" charset="0"/>
              </a:defRPr>
            </a:lvl3pPr>
            <a:lvl4pPr marL="1600200" indent="-228600" eaLnBrk="0" hangingPunct="0">
              <a:defRPr sz="2800">
                <a:solidFill>
                  <a:schemeClr val="bg1"/>
                </a:solidFill>
                <a:latin typeface="Arial" pitchFamily="34" charset="0"/>
              </a:defRPr>
            </a:lvl4pPr>
            <a:lvl5pPr marL="2057400" indent="-228600" eaLnBrk="0" hangingPunct="0">
              <a:defRPr sz="2800">
                <a:solidFill>
                  <a:schemeClr val="bg1"/>
                </a:solidFill>
                <a:latin typeface="Arial" pitchFamily="34" charset="0"/>
              </a:defRPr>
            </a:lvl5pPr>
            <a:lvl6pPr marL="2514600" indent="-228600" eaLnBrk="0" fontAlgn="base" hangingPunct="0">
              <a:spcBef>
                <a:spcPct val="0"/>
              </a:spcBef>
              <a:spcAft>
                <a:spcPct val="0"/>
              </a:spcAft>
              <a:defRPr sz="2800">
                <a:solidFill>
                  <a:schemeClr val="bg1"/>
                </a:solidFill>
                <a:latin typeface="Arial" pitchFamily="34" charset="0"/>
              </a:defRPr>
            </a:lvl6pPr>
            <a:lvl7pPr marL="2971800" indent="-228600" eaLnBrk="0" fontAlgn="base" hangingPunct="0">
              <a:spcBef>
                <a:spcPct val="0"/>
              </a:spcBef>
              <a:spcAft>
                <a:spcPct val="0"/>
              </a:spcAft>
              <a:defRPr sz="2800">
                <a:solidFill>
                  <a:schemeClr val="bg1"/>
                </a:solidFill>
                <a:latin typeface="Arial" pitchFamily="34" charset="0"/>
              </a:defRPr>
            </a:lvl7pPr>
            <a:lvl8pPr marL="3429000" indent="-228600" eaLnBrk="0" fontAlgn="base" hangingPunct="0">
              <a:spcBef>
                <a:spcPct val="0"/>
              </a:spcBef>
              <a:spcAft>
                <a:spcPct val="0"/>
              </a:spcAft>
              <a:defRPr sz="2800">
                <a:solidFill>
                  <a:schemeClr val="bg1"/>
                </a:solidFill>
                <a:latin typeface="Arial" pitchFamily="34" charset="0"/>
              </a:defRPr>
            </a:lvl8pPr>
            <a:lvl9pPr marL="3886200" indent="-228600" eaLnBrk="0" fontAlgn="base" hangingPunct="0">
              <a:spcBef>
                <a:spcPct val="0"/>
              </a:spcBef>
              <a:spcAft>
                <a:spcPct val="0"/>
              </a:spcAft>
              <a:defRPr sz="2800">
                <a:solidFill>
                  <a:schemeClr val="bg1"/>
                </a:solidFill>
                <a:latin typeface="Arial" pitchFamily="34" charset="0"/>
              </a:defRPr>
            </a:lvl9pPr>
          </a:lstStyle>
          <a:p>
            <a:pPr eaLnBrk="1" hangingPunct="1"/>
            <a:r>
              <a:rPr lang="en-US" b="1" dirty="0">
                <a:solidFill>
                  <a:schemeClr val="tx1">
                    <a:lumMod val="95000"/>
                    <a:lumOff val="5000"/>
                  </a:schemeClr>
                </a:solidFill>
              </a:rPr>
              <a:t>vertex cover = set of nodes that cover all edges</a:t>
            </a:r>
          </a:p>
        </p:txBody>
      </p:sp>
    </p:spTree>
    <p:extLst>
      <p:ext uri="{BB962C8B-B14F-4D97-AF65-F5344CB8AC3E}">
        <p14:creationId xmlns:p14="http://schemas.microsoft.com/office/powerpoint/2010/main" val="40629774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0562"/>
                                        </p:tgtEl>
                                        <p:attrNameLst>
                                          <p:attrName>style.visibility</p:attrName>
                                        </p:attrNameLst>
                                      </p:cBhvr>
                                      <p:to>
                                        <p:strVal val="visible"/>
                                      </p:to>
                                    </p:set>
                                    <p:animEffect transition="in" filter="fade">
                                      <p:cBhvr>
                                        <p:cTn id="12" dur="500"/>
                                        <p:tgtEl>
                                          <p:spTgt spid="8305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30563"/>
                                        </p:tgtEl>
                                        <p:attrNameLst>
                                          <p:attrName>style.visibility</p:attrName>
                                        </p:attrNameLst>
                                      </p:cBhvr>
                                      <p:to>
                                        <p:strVal val="visible"/>
                                      </p:to>
                                    </p:set>
                                    <p:animEffect transition="in" filter="fade">
                                      <p:cBhvr>
                                        <p:cTn id="22" dur="500"/>
                                        <p:tgtEl>
                                          <p:spTgt spid="83056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30564"/>
                                        </p:tgtEl>
                                        <p:attrNameLst>
                                          <p:attrName>style.visibility</p:attrName>
                                        </p:attrNameLst>
                                      </p:cBhvr>
                                      <p:to>
                                        <p:strVal val="visible"/>
                                      </p:to>
                                    </p:set>
                                    <p:animEffect transition="in" filter="fade">
                                      <p:cBhvr>
                                        <p:cTn id="25" dur="500"/>
                                        <p:tgtEl>
                                          <p:spTgt spid="8305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30565"/>
                                        </p:tgtEl>
                                        <p:attrNameLst>
                                          <p:attrName>style.visibility</p:attrName>
                                        </p:attrNameLst>
                                      </p:cBhvr>
                                      <p:to>
                                        <p:strVal val="visible"/>
                                      </p:to>
                                    </p:set>
                                    <p:animEffect transition="in" filter="fade">
                                      <p:cBhvr>
                                        <p:cTn id="28" dur="500"/>
                                        <p:tgtEl>
                                          <p:spTgt spid="830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562" grpId="0" animBg="1"/>
      <p:bldP spid="830563" grpId="0" animBg="1"/>
      <p:bldP spid="830564" grpId="0" animBg="1"/>
      <p:bldP spid="83056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dirty="0">
                <a:solidFill>
                  <a:schemeClr val="tx1">
                    <a:lumMod val="95000"/>
                    <a:lumOff val="5000"/>
                  </a:schemeClr>
                </a:solidFill>
                <a:cs typeface="Arial" pitchFamily="34" charset="0"/>
              </a:rPr>
              <a:t>Vertex Cover is NP Complete</a:t>
            </a:r>
            <a:r>
              <a:rPr lang="en-US" dirty="0">
                <a:solidFill>
                  <a:schemeClr val="tx1">
                    <a:lumMod val="95000"/>
                    <a:lumOff val="5000"/>
                  </a:schemeClr>
                </a:solidFill>
                <a:latin typeface="Arial Black" pitchFamily="34" charset="0"/>
              </a:rPr>
              <a:t> </a:t>
            </a:r>
            <a:br>
              <a:rPr lang="en-US" dirty="0">
                <a:solidFill>
                  <a:schemeClr val="tx1">
                    <a:lumMod val="95000"/>
                    <a:lumOff val="5000"/>
                  </a:schemeClr>
                </a:solidFill>
                <a:latin typeface="Arial Black" pitchFamily="34" charset="0"/>
              </a:rPr>
            </a:br>
            <a:endParaRPr lang="en-US" dirty="0">
              <a:solidFill>
                <a:schemeClr val="tx1">
                  <a:lumMod val="95000"/>
                  <a:lumOff val="5000"/>
                </a:schemeClr>
              </a:solidFill>
            </a:endParaRPr>
          </a:p>
        </p:txBody>
      </p:sp>
      <p:sp>
        <p:nvSpPr>
          <p:cNvPr id="35843" name="Content Placeholder 2"/>
          <p:cNvSpPr>
            <a:spLocks noGrp="1"/>
          </p:cNvSpPr>
          <p:nvPr>
            <p:ph idx="1"/>
          </p:nvPr>
        </p:nvSpPr>
        <p:spPr/>
        <p:txBody>
          <a:bodyPr/>
          <a:lstStyle/>
          <a:p>
            <a:r>
              <a:rPr lang="en-US" dirty="0">
                <a:solidFill>
                  <a:schemeClr val="tx1">
                    <a:lumMod val="95000"/>
                    <a:lumOff val="5000"/>
                  </a:schemeClr>
                </a:solidFill>
              </a:rPr>
              <a:t>Given a  Graph G(V,E), decide if  there is k vertex such that every edge is covered by one of them?</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3048000"/>
            <a:ext cx="1998663"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itle 1"/>
          <p:cNvSpPr txBox="1">
            <a:spLocks/>
          </p:cNvSpPr>
          <p:nvPr/>
        </p:nvSpPr>
        <p:spPr>
          <a:xfrm>
            <a:off x="838200" y="52578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1">
                    <a:lumMod val="95000"/>
                    <a:lumOff val="5000"/>
                  </a:schemeClr>
                </a:solidFill>
                <a:latin typeface="Arial" pitchFamily="34" charset="0"/>
                <a:cs typeface="Arial" pitchFamily="34" charset="0"/>
              </a:rPr>
              <a:t>K-</a:t>
            </a:r>
            <a:r>
              <a:rPr lang="en-US" dirty="0" err="1">
                <a:solidFill>
                  <a:schemeClr val="tx1">
                    <a:lumMod val="95000"/>
                    <a:lumOff val="5000"/>
                  </a:schemeClr>
                </a:solidFill>
                <a:latin typeface="Arial" pitchFamily="34" charset="0"/>
                <a:cs typeface="Arial" pitchFamily="34" charset="0"/>
              </a:rPr>
              <a:t>Indep</a:t>
            </a:r>
            <a:r>
              <a:rPr lang="en-US" dirty="0">
                <a:solidFill>
                  <a:schemeClr val="tx1">
                    <a:lumMod val="95000"/>
                    <a:lumOff val="5000"/>
                  </a:schemeClr>
                </a:solidFill>
                <a:latin typeface="Arial" pitchFamily="34" charset="0"/>
                <a:cs typeface="Arial" pitchFamily="34" charset="0"/>
              </a:rPr>
              <a:t> Set </a:t>
            </a:r>
            <a:r>
              <a:rPr lang="en-US" b="1" dirty="0">
                <a:solidFill>
                  <a:schemeClr val="tx1">
                    <a:lumMod val="95000"/>
                    <a:lumOff val="5000"/>
                  </a:schemeClr>
                </a:solidFill>
                <a:sym typeface="Symbol" pitchFamily="18" charset="2"/>
              </a:rPr>
              <a:t></a:t>
            </a:r>
            <a:r>
              <a:rPr lang="en-US" b="1" baseline="-25000" dirty="0">
                <a:solidFill>
                  <a:schemeClr val="tx1">
                    <a:lumMod val="95000"/>
                    <a:lumOff val="5000"/>
                  </a:schemeClr>
                </a:solidFill>
                <a:sym typeface="Symbol" pitchFamily="18" charset="2"/>
              </a:rPr>
              <a:t>P </a:t>
            </a:r>
            <a:r>
              <a:rPr lang="en-US" dirty="0">
                <a:solidFill>
                  <a:schemeClr val="tx1">
                    <a:lumMod val="95000"/>
                    <a:lumOff val="5000"/>
                  </a:schemeClr>
                </a:solidFill>
                <a:latin typeface="Arial" pitchFamily="34" charset="0"/>
                <a:cs typeface="Arial" pitchFamily="34" charset="0"/>
              </a:rPr>
              <a:t>Vertex Cover</a:t>
            </a:r>
          </a:p>
        </p:txBody>
      </p:sp>
    </p:spTree>
    <p:extLst>
      <p:ext uri="{BB962C8B-B14F-4D97-AF65-F5344CB8AC3E}">
        <p14:creationId xmlns:p14="http://schemas.microsoft.com/office/powerpoint/2010/main" val="758566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solidFill>
                  <a:schemeClr val="bg1"/>
                </a:solidFill>
                <a:latin typeface="Arial" pitchFamily="34" charset="0"/>
                <a:cs typeface="Arial" pitchFamily="34" charset="0"/>
              </a:rPr>
              <a:t>Key Observation</a:t>
            </a:r>
          </a:p>
        </p:txBody>
      </p:sp>
      <p:sp>
        <p:nvSpPr>
          <p:cNvPr id="37891" name="Content Placeholder 2"/>
          <p:cNvSpPr>
            <a:spLocks noGrp="1"/>
          </p:cNvSpPr>
          <p:nvPr>
            <p:ph idx="1"/>
          </p:nvPr>
        </p:nvSpPr>
        <p:spPr/>
        <p:txBody>
          <a:bodyPr/>
          <a:lstStyle/>
          <a:p>
            <a:r>
              <a:rPr lang="en-US" dirty="0">
                <a:solidFill>
                  <a:schemeClr val="tx1">
                    <a:lumMod val="95000"/>
                    <a:lumOff val="5000"/>
                  </a:schemeClr>
                </a:solidFill>
              </a:rPr>
              <a:t>Assume we have a polynomial time algorithm for Vertex cover</a:t>
            </a:r>
          </a:p>
          <a:p>
            <a:r>
              <a:rPr lang="en-US" dirty="0">
                <a:solidFill>
                  <a:schemeClr val="tx1">
                    <a:lumMod val="95000"/>
                    <a:lumOff val="5000"/>
                  </a:schemeClr>
                </a:solidFill>
              </a:rPr>
              <a:t>Can you develop a polynomial time algorithm for independent set</a:t>
            </a:r>
          </a:p>
          <a:p>
            <a:r>
              <a:rPr lang="en-US" dirty="0">
                <a:solidFill>
                  <a:schemeClr val="tx1">
                    <a:lumMod val="95000"/>
                    <a:lumOff val="5000"/>
                  </a:schemeClr>
                </a:solidFill>
              </a:rPr>
              <a:t>Given a graph G and an integer k =&gt; does graph G has an independent set of size k</a:t>
            </a:r>
          </a:p>
        </p:txBody>
      </p:sp>
    </p:spTree>
    <p:extLst>
      <p:ext uri="{BB962C8B-B14F-4D97-AF65-F5344CB8AC3E}">
        <p14:creationId xmlns:p14="http://schemas.microsoft.com/office/powerpoint/2010/main" val="1687592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2438400"/>
            <a:ext cx="2209800" cy="2743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048000" y="1676400"/>
            <a:ext cx="0" cy="1295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43200" y="1143000"/>
            <a:ext cx="1447800" cy="369332"/>
          </a:xfrm>
          <a:prstGeom prst="rect">
            <a:avLst/>
          </a:prstGeom>
          <a:noFill/>
        </p:spPr>
        <p:txBody>
          <a:bodyPr wrap="square" rtlCol="0">
            <a:spAutoFit/>
          </a:bodyPr>
          <a:lstStyle/>
          <a:p>
            <a:r>
              <a:rPr lang="en-US" dirty="0" err="1"/>
              <a:t>G,k</a:t>
            </a:r>
            <a:endParaRPr lang="en-US" dirty="0"/>
          </a:p>
        </p:txBody>
      </p:sp>
      <p:sp>
        <p:nvSpPr>
          <p:cNvPr id="9" name="TextBox 8"/>
          <p:cNvSpPr txBox="1"/>
          <p:nvPr/>
        </p:nvSpPr>
        <p:spPr>
          <a:xfrm>
            <a:off x="2590800" y="3048000"/>
            <a:ext cx="1676400" cy="369332"/>
          </a:xfrm>
          <a:prstGeom prst="rect">
            <a:avLst/>
          </a:prstGeom>
          <a:noFill/>
        </p:spPr>
        <p:txBody>
          <a:bodyPr wrap="square" rtlCol="0">
            <a:spAutoFit/>
          </a:bodyPr>
          <a:lstStyle/>
          <a:p>
            <a:r>
              <a:rPr lang="en-US" dirty="0" err="1"/>
              <a:t>G,k</a:t>
            </a:r>
            <a:r>
              <a:rPr lang="en-US" dirty="0"/>
              <a:t>’ , k’=|v| -k</a:t>
            </a:r>
          </a:p>
        </p:txBody>
      </p:sp>
      <p:cxnSp>
        <p:nvCxnSpPr>
          <p:cNvPr id="10" name="Straight Arrow Connector 9"/>
          <p:cNvCxnSpPr/>
          <p:nvPr/>
        </p:nvCxnSpPr>
        <p:spPr>
          <a:xfrm>
            <a:off x="3048000" y="3429000"/>
            <a:ext cx="0" cy="647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743200" y="4076700"/>
            <a:ext cx="685800" cy="5715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VC</a:t>
            </a:r>
          </a:p>
        </p:txBody>
      </p:sp>
      <p:cxnSp>
        <p:nvCxnSpPr>
          <p:cNvPr id="14" name="Straight Arrow Connector 13"/>
          <p:cNvCxnSpPr/>
          <p:nvPr/>
        </p:nvCxnSpPr>
        <p:spPr>
          <a:xfrm flipH="1">
            <a:off x="2590800" y="4648200"/>
            <a:ext cx="3048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4648200"/>
            <a:ext cx="2667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0" y="4572000"/>
            <a:ext cx="838200" cy="369332"/>
          </a:xfrm>
          <a:prstGeom prst="rect">
            <a:avLst/>
          </a:prstGeom>
          <a:noFill/>
        </p:spPr>
        <p:txBody>
          <a:bodyPr wrap="square" rtlCol="0">
            <a:spAutoFit/>
          </a:bodyPr>
          <a:lstStyle/>
          <a:p>
            <a:r>
              <a:rPr lang="en-US" dirty="0"/>
              <a:t>Yes</a:t>
            </a:r>
          </a:p>
        </p:txBody>
      </p:sp>
      <p:sp>
        <p:nvSpPr>
          <p:cNvPr id="18" name="TextBox 17"/>
          <p:cNvSpPr txBox="1"/>
          <p:nvPr/>
        </p:nvSpPr>
        <p:spPr>
          <a:xfrm>
            <a:off x="2057400" y="5498068"/>
            <a:ext cx="838200" cy="369332"/>
          </a:xfrm>
          <a:prstGeom prst="rect">
            <a:avLst/>
          </a:prstGeom>
          <a:noFill/>
        </p:spPr>
        <p:txBody>
          <a:bodyPr wrap="square" rtlCol="0">
            <a:spAutoFit/>
          </a:bodyPr>
          <a:lstStyle/>
          <a:p>
            <a:r>
              <a:rPr lang="en-US" dirty="0"/>
              <a:t>Yes</a:t>
            </a:r>
          </a:p>
        </p:txBody>
      </p:sp>
      <p:sp>
        <p:nvSpPr>
          <p:cNvPr id="19" name="TextBox 18"/>
          <p:cNvSpPr txBox="1"/>
          <p:nvPr/>
        </p:nvSpPr>
        <p:spPr>
          <a:xfrm>
            <a:off x="3276600" y="4648200"/>
            <a:ext cx="838200" cy="369332"/>
          </a:xfrm>
          <a:prstGeom prst="rect">
            <a:avLst/>
          </a:prstGeom>
          <a:noFill/>
        </p:spPr>
        <p:txBody>
          <a:bodyPr wrap="square" rtlCol="0">
            <a:spAutoFit/>
          </a:bodyPr>
          <a:lstStyle/>
          <a:p>
            <a:r>
              <a:rPr lang="en-US" dirty="0"/>
              <a:t>No</a:t>
            </a:r>
          </a:p>
        </p:txBody>
      </p:sp>
      <p:sp>
        <p:nvSpPr>
          <p:cNvPr id="20" name="TextBox 19"/>
          <p:cNvSpPr txBox="1"/>
          <p:nvPr/>
        </p:nvSpPr>
        <p:spPr>
          <a:xfrm>
            <a:off x="3581400" y="5574268"/>
            <a:ext cx="838200" cy="369332"/>
          </a:xfrm>
          <a:prstGeom prst="rect">
            <a:avLst/>
          </a:prstGeom>
          <a:noFill/>
        </p:spPr>
        <p:txBody>
          <a:bodyPr wrap="square" rtlCol="0">
            <a:spAutoFit/>
          </a:bodyPr>
          <a:lstStyle/>
          <a:p>
            <a:r>
              <a:rPr lang="en-US" dirty="0"/>
              <a:t>No</a:t>
            </a:r>
          </a:p>
        </p:txBody>
      </p:sp>
      <p:cxnSp>
        <p:nvCxnSpPr>
          <p:cNvPr id="22" name="Straight Arrow Connector 21"/>
          <p:cNvCxnSpPr/>
          <p:nvPr/>
        </p:nvCxnSpPr>
        <p:spPr>
          <a:xfrm>
            <a:off x="2590800" y="5181600"/>
            <a:ext cx="0" cy="762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473668" y="5210502"/>
            <a:ext cx="0" cy="762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itle 1"/>
          <p:cNvSpPr>
            <a:spLocks noGrp="1"/>
          </p:cNvSpPr>
          <p:nvPr>
            <p:ph type="title"/>
          </p:nvPr>
        </p:nvSpPr>
        <p:spPr>
          <a:xfrm>
            <a:off x="685800" y="0"/>
            <a:ext cx="7772400" cy="1143000"/>
          </a:xfrm>
        </p:spPr>
        <p:txBody>
          <a:bodyPr/>
          <a:lstStyle/>
          <a:p>
            <a:r>
              <a:rPr lang="en-US" dirty="0">
                <a:solidFill>
                  <a:schemeClr val="tx1">
                    <a:lumMod val="95000"/>
                    <a:lumOff val="5000"/>
                  </a:schemeClr>
                </a:solidFill>
                <a:latin typeface="Arial" pitchFamily="34" charset="0"/>
                <a:cs typeface="Arial" pitchFamily="34" charset="0"/>
              </a:rPr>
              <a:t>K-</a:t>
            </a:r>
            <a:r>
              <a:rPr lang="en-US" dirty="0" err="1">
                <a:solidFill>
                  <a:schemeClr val="tx1">
                    <a:lumMod val="95000"/>
                    <a:lumOff val="5000"/>
                  </a:schemeClr>
                </a:solidFill>
                <a:latin typeface="Arial" pitchFamily="34" charset="0"/>
                <a:cs typeface="Arial" pitchFamily="34" charset="0"/>
              </a:rPr>
              <a:t>Indep</a:t>
            </a:r>
            <a:r>
              <a:rPr lang="en-US" dirty="0">
                <a:solidFill>
                  <a:schemeClr val="tx1">
                    <a:lumMod val="95000"/>
                    <a:lumOff val="5000"/>
                  </a:schemeClr>
                </a:solidFill>
                <a:latin typeface="Arial" pitchFamily="34" charset="0"/>
                <a:cs typeface="Arial" pitchFamily="34" charset="0"/>
              </a:rPr>
              <a:t> Set </a:t>
            </a:r>
            <a:r>
              <a:rPr lang="en-US" b="1" dirty="0">
                <a:solidFill>
                  <a:schemeClr val="tx1">
                    <a:lumMod val="95000"/>
                    <a:lumOff val="5000"/>
                  </a:schemeClr>
                </a:solidFill>
                <a:sym typeface="Symbol" pitchFamily="18" charset="2"/>
              </a:rPr>
              <a:t></a:t>
            </a:r>
            <a:r>
              <a:rPr lang="en-US" b="1" baseline="-25000" dirty="0">
                <a:solidFill>
                  <a:schemeClr val="tx1">
                    <a:lumMod val="95000"/>
                    <a:lumOff val="5000"/>
                  </a:schemeClr>
                </a:solidFill>
                <a:sym typeface="Symbol" pitchFamily="18" charset="2"/>
              </a:rPr>
              <a:t>P </a:t>
            </a:r>
            <a:r>
              <a:rPr lang="en-US" dirty="0">
                <a:solidFill>
                  <a:schemeClr val="tx1">
                    <a:lumMod val="95000"/>
                    <a:lumOff val="5000"/>
                  </a:schemeClr>
                </a:solidFill>
                <a:latin typeface="Arial" pitchFamily="34" charset="0"/>
                <a:cs typeface="Arial" pitchFamily="34" charset="0"/>
              </a:rPr>
              <a:t>Vertex Cover</a:t>
            </a:r>
          </a:p>
        </p:txBody>
      </p:sp>
      <p:sp>
        <p:nvSpPr>
          <p:cNvPr id="25" name="Oval 24"/>
          <p:cNvSpPr/>
          <p:nvPr/>
        </p:nvSpPr>
        <p:spPr>
          <a:xfrm>
            <a:off x="5486400" y="2324100"/>
            <a:ext cx="3505200" cy="3250168"/>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7790796" y="2371398"/>
            <a:ext cx="228600" cy="30099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019396" y="2743200"/>
            <a:ext cx="13400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8001000" y="3276600"/>
            <a:ext cx="13400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534400" y="3429000"/>
            <a:ext cx="13400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686800" y="4038600"/>
            <a:ext cx="13400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305800" y="4191000"/>
            <a:ext cx="13400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382000" y="4648200"/>
            <a:ext cx="13400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010400" y="2743200"/>
            <a:ext cx="13400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647796" y="4343400"/>
            <a:ext cx="13400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638800" y="4343400"/>
            <a:ext cx="13400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315200" y="4692868"/>
            <a:ext cx="13400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086600" y="3245068"/>
            <a:ext cx="13400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7068204" y="2857500"/>
            <a:ext cx="100899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086600" y="3352800"/>
            <a:ext cx="100899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373004" y="4800600"/>
            <a:ext cx="100899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715000" y="4495800"/>
            <a:ext cx="100899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33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Strategy 3:</a:t>
            </a:r>
          </a:p>
          <a:p>
            <a:r>
              <a:rPr lang="en-US" dirty="0"/>
              <a:t>First sort the jobs in terms of their size and then apply strategy 2</a:t>
            </a:r>
          </a:p>
          <a:p>
            <a:r>
              <a:rPr lang="en-US" dirty="0"/>
              <a:t>2 2 2 3 3</a:t>
            </a:r>
          </a:p>
        </p:txBody>
      </p:sp>
    </p:spTree>
    <p:extLst>
      <p:ext uri="{BB962C8B-B14F-4D97-AF65-F5344CB8AC3E}">
        <p14:creationId xmlns:p14="http://schemas.microsoft.com/office/powerpoint/2010/main" val="3769763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95000"/>
                    <a:lumOff val="5000"/>
                  </a:schemeClr>
                </a:solidFill>
                <a:sym typeface="Symbol" pitchFamily="18" charset="2"/>
              </a:rPr>
              <a:t> </a:t>
            </a:r>
            <a:r>
              <a:rPr lang="en-US" dirty="0"/>
              <a:t>3VC</a:t>
            </a:r>
          </a:p>
        </p:txBody>
      </p:sp>
      <p:sp>
        <p:nvSpPr>
          <p:cNvPr id="3" name="Content Placeholder 2"/>
          <p:cNvSpPr>
            <a:spLocks noGrp="1"/>
          </p:cNvSpPr>
          <p:nvPr>
            <p:ph idx="1"/>
          </p:nvPr>
        </p:nvSpPr>
        <p:spPr/>
        <p:txBody>
          <a:bodyPr/>
          <a:lstStyle/>
          <a:p>
            <a:r>
              <a:rPr lang="en-US" dirty="0"/>
              <a:t>Input: A graph G with maximum degree 3, and positive integer k</a:t>
            </a:r>
          </a:p>
          <a:p>
            <a:r>
              <a:rPr lang="en-US" dirty="0"/>
              <a:t>Question: If graph G does have a vertex cover of size k?</a:t>
            </a:r>
          </a:p>
        </p:txBody>
      </p:sp>
      <p:sp>
        <p:nvSpPr>
          <p:cNvPr id="4" name="Title 1"/>
          <p:cNvSpPr txBox="1">
            <a:spLocks/>
          </p:cNvSpPr>
          <p:nvPr/>
        </p:nvSpPr>
        <p:spPr>
          <a:xfrm>
            <a:off x="838200" y="52578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1">
                    <a:lumMod val="95000"/>
                    <a:lumOff val="5000"/>
                  </a:schemeClr>
                </a:solidFill>
                <a:latin typeface="Arial" pitchFamily="34" charset="0"/>
                <a:cs typeface="Arial" pitchFamily="34" charset="0"/>
              </a:rPr>
              <a:t>Vertex Cover </a:t>
            </a:r>
            <a:r>
              <a:rPr lang="en-US" b="1" dirty="0">
                <a:solidFill>
                  <a:schemeClr val="tx1">
                    <a:lumMod val="95000"/>
                    <a:lumOff val="5000"/>
                  </a:schemeClr>
                </a:solidFill>
                <a:sym typeface="Symbol" pitchFamily="18" charset="2"/>
              </a:rPr>
              <a:t></a:t>
            </a:r>
            <a:r>
              <a:rPr lang="en-US" b="1" baseline="-25000" dirty="0">
                <a:solidFill>
                  <a:schemeClr val="tx1">
                    <a:lumMod val="95000"/>
                    <a:lumOff val="5000"/>
                  </a:schemeClr>
                </a:solidFill>
                <a:sym typeface="Symbol" pitchFamily="18" charset="2"/>
              </a:rPr>
              <a:t>P </a:t>
            </a:r>
            <a:r>
              <a:rPr lang="en-US" dirty="0">
                <a:solidFill>
                  <a:schemeClr val="tx1">
                    <a:lumMod val="95000"/>
                    <a:lumOff val="5000"/>
                  </a:schemeClr>
                </a:solidFill>
                <a:latin typeface="Arial" pitchFamily="34" charset="0"/>
                <a:cs typeface="Arial" pitchFamily="34" charset="0"/>
              </a:rPr>
              <a:t>3VC</a:t>
            </a:r>
          </a:p>
        </p:txBody>
      </p:sp>
    </p:spTree>
    <p:extLst>
      <p:ext uri="{BB962C8B-B14F-4D97-AF65-F5344CB8AC3E}">
        <p14:creationId xmlns:p14="http://schemas.microsoft.com/office/powerpoint/2010/main" val="3128138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Reduction</a:t>
            </a:r>
          </a:p>
        </p:txBody>
      </p:sp>
      <p:sp>
        <p:nvSpPr>
          <p:cNvPr id="4" name="Oval 3"/>
          <p:cNvSpPr/>
          <p:nvPr/>
        </p:nvSpPr>
        <p:spPr>
          <a:xfrm>
            <a:off x="1752600" y="1828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3"/>
          </p:cNvCxnSpPr>
          <p:nvPr/>
        </p:nvCxnSpPr>
        <p:spPr>
          <a:xfrm flipH="1">
            <a:off x="914400" y="2154004"/>
            <a:ext cx="905155" cy="12749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p:cNvCxnSpPr>
          <p:nvPr/>
        </p:nvCxnSpPr>
        <p:spPr>
          <a:xfrm flipH="1">
            <a:off x="1524000" y="2154004"/>
            <a:ext cx="295555" cy="12749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p:cNvCxnSpPr>
          <p:nvPr/>
        </p:nvCxnSpPr>
        <p:spPr>
          <a:xfrm>
            <a:off x="2142845" y="2154004"/>
            <a:ext cx="600355" cy="12749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4"/>
          </p:cNvCxnSpPr>
          <p:nvPr/>
        </p:nvCxnSpPr>
        <p:spPr>
          <a:xfrm>
            <a:off x="1981200" y="2209800"/>
            <a:ext cx="161645" cy="1219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791200" y="1828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76800" y="27432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34200" y="28194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62000" y="3429000"/>
            <a:ext cx="685800" cy="381000"/>
          </a:xfrm>
          <a:prstGeom prst="rect">
            <a:avLst/>
          </a:prstGeom>
          <a:noFill/>
        </p:spPr>
        <p:txBody>
          <a:bodyPr wrap="square" rtlCol="0">
            <a:spAutoFit/>
          </a:bodyPr>
          <a:lstStyle/>
          <a:p>
            <a:r>
              <a:rPr lang="en-US" b="1" dirty="0"/>
              <a:t>A</a:t>
            </a:r>
          </a:p>
        </p:txBody>
      </p:sp>
      <p:sp>
        <p:nvSpPr>
          <p:cNvPr id="20" name="TextBox 19"/>
          <p:cNvSpPr txBox="1"/>
          <p:nvPr/>
        </p:nvSpPr>
        <p:spPr>
          <a:xfrm>
            <a:off x="1376222" y="3407979"/>
            <a:ext cx="685800" cy="381000"/>
          </a:xfrm>
          <a:prstGeom prst="rect">
            <a:avLst/>
          </a:prstGeom>
          <a:noFill/>
        </p:spPr>
        <p:txBody>
          <a:bodyPr wrap="square" rtlCol="0">
            <a:spAutoFit/>
          </a:bodyPr>
          <a:lstStyle/>
          <a:p>
            <a:r>
              <a:rPr lang="en-US" b="1" dirty="0"/>
              <a:t>B</a:t>
            </a:r>
          </a:p>
        </p:txBody>
      </p:sp>
      <p:sp>
        <p:nvSpPr>
          <p:cNvPr id="21" name="TextBox 20"/>
          <p:cNvSpPr txBox="1"/>
          <p:nvPr/>
        </p:nvSpPr>
        <p:spPr>
          <a:xfrm>
            <a:off x="1981200" y="3429000"/>
            <a:ext cx="685800" cy="381000"/>
          </a:xfrm>
          <a:prstGeom prst="rect">
            <a:avLst/>
          </a:prstGeom>
          <a:noFill/>
        </p:spPr>
        <p:txBody>
          <a:bodyPr wrap="square" rtlCol="0">
            <a:spAutoFit/>
          </a:bodyPr>
          <a:lstStyle/>
          <a:p>
            <a:r>
              <a:rPr lang="en-US" dirty="0"/>
              <a:t>C</a:t>
            </a:r>
          </a:p>
        </p:txBody>
      </p:sp>
      <p:sp>
        <p:nvSpPr>
          <p:cNvPr id="22" name="TextBox 21"/>
          <p:cNvSpPr txBox="1"/>
          <p:nvPr/>
        </p:nvSpPr>
        <p:spPr>
          <a:xfrm>
            <a:off x="2667000" y="3429000"/>
            <a:ext cx="685800" cy="381000"/>
          </a:xfrm>
          <a:prstGeom prst="rect">
            <a:avLst/>
          </a:prstGeom>
          <a:noFill/>
        </p:spPr>
        <p:txBody>
          <a:bodyPr wrap="square" rtlCol="0">
            <a:spAutoFit/>
          </a:bodyPr>
          <a:lstStyle/>
          <a:p>
            <a:r>
              <a:rPr lang="en-US" dirty="0"/>
              <a:t>D</a:t>
            </a:r>
          </a:p>
        </p:txBody>
      </p:sp>
      <p:cxnSp>
        <p:nvCxnSpPr>
          <p:cNvPr id="24" name="Straight Connector 23"/>
          <p:cNvCxnSpPr>
            <a:stCxn id="16" idx="3"/>
            <a:endCxn id="17" idx="7"/>
          </p:cNvCxnSpPr>
          <p:nvPr/>
        </p:nvCxnSpPr>
        <p:spPr>
          <a:xfrm flipH="1">
            <a:off x="5267045" y="2154004"/>
            <a:ext cx="591110" cy="6449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5"/>
            <a:endCxn id="18" idx="1"/>
          </p:cNvCxnSpPr>
          <p:nvPr/>
        </p:nvCxnSpPr>
        <p:spPr>
          <a:xfrm>
            <a:off x="6181445" y="2154004"/>
            <a:ext cx="819710" cy="7211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7" idx="4"/>
          </p:cNvCxnSpPr>
          <p:nvPr/>
        </p:nvCxnSpPr>
        <p:spPr>
          <a:xfrm flipH="1">
            <a:off x="4724400" y="3124200"/>
            <a:ext cx="381000" cy="1143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4"/>
          </p:cNvCxnSpPr>
          <p:nvPr/>
        </p:nvCxnSpPr>
        <p:spPr>
          <a:xfrm>
            <a:off x="5105400" y="3124200"/>
            <a:ext cx="457200" cy="1143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781800" y="3124200"/>
            <a:ext cx="381000" cy="1143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2800" y="3124200"/>
            <a:ext cx="457200" cy="1143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24400" y="4191000"/>
            <a:ext cx="685800" cy="381000"/>
          </a:xfrm>
          <a:prstGeom prst="rect">
            <a:avLst/>
          </a:prstGeom>
          <a:noFill/>
        </p:spPr>
        <p:txBody>
          <a:bodyPr wrap="square" rtlCol="0">
            <a:spAutoFit/>
          </a:bodyPr>
          <a:lstStyle/>
          <a:p>
            <a:r>
              <a:rPr lang="en-US" b="1" dirty="0"/>
              <a:t>A</a:t>
            </a:r>
          </a:p>
        </p:txBody>
      </p:sp>
      <p:sp>
        <p:nvSpPr>
          <p:cNvPr id="35" name="TextBox 34"/>
          <p:cNvSpPr txBox="1"/>
          <p:nvPr/>
        </p:nvSpPr>
        <p:spPr>
          <a:xfrm>
            <a:off x="5334000" y="4191000"/>
            <a:ext cx="685800" cy="381000"/>
          </a:xfrm>
          <a:prstGeom prst="rect">
            <a:avLst/>
          </a:prstGeom>
          <a:noFill/>
        </p:spPr>
        <p:txBody>
          <a:bodyPr wrap="square" rtlCol="0">
            <a:spAutoFit/>
          </a:bodyPr>
          <a:lstStyle/>
          <a:p>
            <a:r>
              <a:rPr lang="en-US" b="1" dirty="0"/>
              <a:t>B</a:t>
            </a:r>
          </a:p>
        </p:txBody>
      </p:sp>
      <p:sp>
        <p:nvSpPr>
          <p:cNvPr id="36" name="TextBox 35"/>
          <p:cNvSpPr txBox="1"/>
          <p:nvPr/>
        </p:nvSpPr>
        <p:spPr>
          <a:xfrm>
            <a:off x="6705600" y="4114800"/>
            <a:ext cx="685800" cy="381000"/>
          </a:xfrm>
          <a:prstGeom prst="rect">
            <a:avLst/>
          </a:prstGeom>
          <a:noFill/>
        </p:spPr>
        <p:txBody>
          <a:bodyPr wrap="square" rtlCol="0">
            <a:spAutoFit/>
          </a:bodyPr>
          <a:lstStyle/>
          <a:p>
            <a:r>
              <a:rPr lang="en-US" dirty="0"/>
              <a:t>C</a:t>
            </a:r>
          </a:p>
        </p:txBody>
      </p:sp>
      <p:sp>
        <p:nvSpPr>
          <p:cNvPr id="37" name="TextBox 36"/>
          <p:cNvSpPr txBox="1"/>
          <p:nvPr/>
        </p:nvSpPr>
        <p:spPr>
          <a:xfrm>
            <a:off x="7391400" y="4114800"/>
            <a:ext cx="685800" cy="381000"/>
          </a:xfrm>
          <a:prstGeom prst="rect">
            <a:avLst/>
          </a:prstGeom>
          <a:noFill/>
        </p:spPr>
        <p:txBody>
          <a:bodyPr wrap="square" rtlCol="0">
            <a:spAutoFit/>
          </a:bodyPr>
          <a:lstStyle/>
          <a:p>
            <a:r>
              <a:rPr lang="en-US" dirty="0"/>
              <a:t>D</a:t>
            </a:r>
          </a:p>
        </p:txBody>
      </p:sp>
      <p:sp>
        <p:nvSpPr>
          <p:cNvPr id="38" name="TextBox 37"/>
          <p:cNvSpPr txBox="1"/>
          <p:nvPr/>
        </p:nvSpPr>
        <p:spPr>
          <a:xfrm>
            <a:off x="1104900" y="1828800"/>
            <a:ext cx="566877" cy="381000"/>
          </a:xfrm>
          <a:prstGeom prst="rect">
            <a:avLst/>
          </a:prstGeom>
          <a:noFill/>
        </p:spPr>
        <p:txBody>
          <a:bodyPr wrap="square" rtlCol="0">
            <a:spAutoFit/>
          </a:bodyPr>
          <a:lstStyle/>
          <a:p>
            <a:r>
              <a:rPr lang="en-US" dirty="0"/>
              <a:t>U</a:t>
            </a:r>
          </a:p>
        </p:txBody>
      </p:sp>
      <p:sp>
        <p:nvSpPr>
          <p:cNvPr id="39" name="TextBox 38"/>
          <p:cNvSpPr txBox="1"/>
          <p:nvPr/>
        </p:nvSpPr>
        <p:spPr>
          <a:xfrm>
            <a:off x="4157523" y="2819400"/>
            <a:ext cx="566877" cy="381000"/>
          </a:xfrm>
          <a:prstGeom prst="rect">
            <a:avLst/>
          </a:prstGeom>
          <a:noFill/>
        </p:spPr>
        <p:txBody>
          <a:bodyPr wrap="square" rtlCol="0">
            <a:spAutoFit/>
          </a:bodyPr>
          <a:lstStyle/>
          <a:p>
            <a:r>
              <a:rPr lang="en-US" dirty="0"/>
              <a:t>U1</a:t>
            </a:r>
          </a:p>
        </p:txBody>
      </p:sp>
      <p:sp>
        <p:nvSpPr>
          <p:cNvPr id="40" name="TextBox 39"/>
          <p:cNvSpPr txBox="1"/>
          <p:nvPr/>
        </p:nvSpPr>
        <p:spPr>
          <a:xfrm>
            <a:off x="7434123" y="2743200"/>
            <a:ext cx="566877" cy="381000"/>
          </a:xfrm>
          <a:prstGeom prst="rect">
            <a:avLst/>
          </a:prstGeom>
          <a:noFill/>
        </p:spPr>
        <p:txBody>
          <a:bodyPr wrap="square" rtlCol="0">
            <a:spAutoFit/>
          </a:bodyPr>
          <a:lstStyle/>
          <a:p>
            <a:r>
              <a:rPr lang="en-US" dirty="0"/>
              <a:t>U2</a:t>
            </a:r>
          </a:p>
        </p:txBody>
      </p:sp>
      <p:sp>
        <p:nvSpPr>
          <p:cNvPr id="41" name="TextBox 40"/>
          <p:cNvSpPr txBox="1"/>
          <p:nvPr/>
        </p:nvSpPr>
        <p:spPr>
          <a:xfrm>
            <a:off x="6367323" y="1524000"/>
            <a:ext cx="566877" cy="381000"/>
          </a:xfrm>
          <a:prstGeom prst="rect">
            <a:avLst/>
          </a:prstGeom>
          <a:noFill/>
        </p:spPr>
        <p:txBody>
          <a:bodyPr wrap="square" rtlCol="0">
            <a:spAutoFit/>
          </a:bodyPr>
          <a:lstStyle/>
          <a:p>
            <a:r>
              <a:rPr lang="en-US" dirty="0"/>
              <a:t>U3</a:t>
            </a:r>
          </a:p>
        </p:txBody>
      </p:sp>
      <p:sp>
        <p:nvSpPr>
          <p:cNvPr id="43" name="Freeform 42"/>
          <p:cNvSpPr/>
          <p:nvPr/>
        </p:nvSpPr>
        <p:spPr>
          <a:xfrm>
            <a:off x="646386" y="3230167"/>
            <a:ext cx="3216166" cy="1418033"/>
          </a:xfrm>
          <a:custGeom>
            <a:avLst/>
            <a:gdLst>
              <a:gd name="connsiteX0" fmla="*/ 2270235 w 3216166"/>
              <a:gd name="connsiteY0" fmla="*/ 236483 h 1418033"/>
              <a:gd name="connsiteX1" fmla="*/ 1749973 w 3216166"/>
              <a:gd name="connsiteY1" fmla="*/ 220717 h 1418033"/>
              <a:gd name="connsiteX2" fmla="*/ 1576552 w 3216166"/>
              <a:gd name="connsiteY2" fmla="*/ 204952 h 1418033"/>
              <a:gd name="connsiteX3" fmla="*/ 1308538 w 3216166"/>
              <a:gd name="connsiteY3" fmla="*/ 94593 h 1418033"/>
              <a:gd name="connsiteX4" fmla="*/ 1245476 w 3216166"/>
              <a:gd name="connsiteY4" fmla="*/ 78827 h 1418033"/>
              <a:gd name="connsiteX5" fmla="*/ 1166648 w 3216166"/>
              <a:gd name="connsiteY5" fmla="*/ 47296 h 1418033"/>
              <a:gd name="connsiteX6" fmla="*/ 1072055 w 3216166"/>
              <a:gd name="connsiteY6" fmla="*/ 0 h 1418033"/>
              <a:gd name="connsiteX7" fmla="*/ 898635 w 3216166"/>
              <a:gd name="connsiteY7" fmla="*/ 15765 h 1418033"/>
              <a:gd name="connsiteX8" fmla="*/ 851338 w 3216166"/>
              <a:gd name="connsiteY8" fmla="*/ 47296 h 1418033"/>
              <a:gd name="connsiteX9" fmla="*/ 725214 w 3216166"/>
              <a:gd name="connsiteY9" fmla="*/ 126124 h 1418033"/>
              <a:gd name="connsiteX10" fmla="*/ 630621 w 3216166"/>
              <a:gd name="connsiteY10" fmla="*/ 173421 h 1418033"/>
              <a:gd name="connsiteX11" fmla="*/ 252248 w 3216166"/>
              <a:gd name="connsiteY11" fmla="*/ 204952 h 1418033"/>
              <a:gd name="connsiteX12" fmla="*/ 173421 w 3216166"/>
              <a:gd name="connsiteY12" fmla="*/ 220717 h 1418033"/>
              <a:gd name="connsiteX13" fmla="*/ 78828 w 3216166"/>
              <a:gd name="connsiteY13" fmla="*/ 409903 h 1418033"/>
              <a:gd name="connsiteX14" fmla="*/ 31531 w 3216166"/>
              <a:gd name="connsiteY14" fmla="*/ 520262 h 1418033"/>
              <a:gd name="connsiteX15" fmla="*/ 15766 w 3216166"/>
              <a:gd name="connsiteY15" fmla="*/ 599090 h 1418033"/>
              <a:gd name="connsiteX16" fmla="*/ 0 w 3216166"/>
              <a:gd name="connsiteY16" fmla="*/ 646386 h 1418033"/>
              <a:gd name="connsiteX17" fmla="*/ 15766 w 3216166"/>
              <a:gd name="connsiteY17" fmla="*/ 898634 h 1418033"/>
              <a:gd name="connsiteX18" fmla="*/ 63062 w 3216166"/>
              <a:gd name="connsiteY18" fmla="*/ 993227 h 1418033"/>
              <a:gd name="connsiteX19" fmla="*/ 94593 w 3216166"/>
              <a:gd name="connsiteY19" fmla="*/ 1056290 h 1418033"/>
              <a:gd name="connsiteX20" fmla="*/ 141890 w 3216166"/>
              <a:gd name="connsiteY20" fmla="*/ 1087821 h 1418033"/>
              <a:gd name="connsiteX21" fmla="*/ 204952 w 3216166"/>
              <a:gd name="connsiteY21" fmla="*/ 1119352 h 1418033"/>
              <a:gd name="connsiteX22" fmla="*/ 268014 w 3216166"/>
              <a:gd name="connsiteY22" fmla="*/ 1135117 h 1418033"/>
              <a:gd name="connsiteX23" fmla="*/ 378373 w 3216166"/>
              <a:gd name="connsiteY23" fmla="*/ 1166648 h 1418033"/>
              <a:gd name="connsiteX24" fmla="*/ 472966 w 3216166"/>
              <a:gd name="connsiteY24" fmla="*/ 1213945 h 1418033"/>
              <a:gd name="connsiteX25" fmla="*/ 614855 w 3216166"/>
              <a:gd name="connsiteY25" fmla="*/ 1261241 h 1418033"/>
              <a:gd name="connsiteX26" fmla="*/ 740980 w 3216166"/>
              <a:gd name="connsiteY26" fmla="*/ 1324303 h 1418033"/>
              <a:gd name="connsiteX27" fmla="*/ 835573 w 3216166"/>
              <a:gd name="connsiteY27" fmla="*/ 1355834 h 1418033"/>
              <a:gd name="connsiteX28" fmla="*/ 977462 w 3216166"/>
              <a:gd name="connsiteY28" fmla="*/ 1371600 h 1418033"/>
              <a:gd name="connsiteX29" fmla="*/ 1560786 w 3216166"/>
              <a:gd name="connsiteY29" fmla="*/ 1387365 h 1418033"/>
              <a:gd name="connsiteX30" fmla="*/ 1923393 w 3216166"/>
              <a:gd name="connsiteY30" fmla="*/ 1277007 h 1418033"/>
              <a:gd name="connsiteX31" fmla="*/ 2065283 w 3216166"/>
              <a:gd name="connsiteY31" fmla="*/ 1245476 h 1418033"/>
              <a:gd name="connsiteX32" fmla="*/ 2238704 w 3216166"/>
              <a:gd name="connsiteY32" fmla="*/ 1150883 h 1418033"/>
              <a:gd name="connsiteX33" fmla="*/ 2317531 w 3216166"/>
              <a:gd name="connsiteY33" fmla="*/ 1135117 h 1418033"/>
              <a:gd name="connsiteX34" fmla="*/ 2380593 w 3216166"/>
              <a:gd name="connsiteY34" fmla="*/ 1119352 h 1418033"/>
              <a:gd name="connsiteX35" fmla="*/ 2538248 w 3216166"/>
              <a:gd name="connsiteY35" fmla="*/ 1087821 h 1418033"/>
              <a:gd name="connsiteX36" fmla="*/ 2743200 w 3216166"/>
              <a:gd name="connsiteY36" fmla="*/ 1040524 h 1418033"/>
              <a:gd name="connsiteX37" fmla="*/ 2806262 w 3216166"/>
              <a:gd name="connsiteY37" fmla="*/ 1008993 h 1418033"/>
              <a:gd name="connsiteX38" fmla="*/ 2885090 w 3216166"/>
              <a:gd name="connsiteY38" fmla="*/ 993227 h 1418033"/>
              <a:gd name="connsiteX39" fmla="*/ 3011214 w 3216166"/>
              <a:gd name="connsiteY39" fmla="*/ 930165 h 1418033"/>
              <a:gd name="connsiteX40" fmla="*/ 3168869 w 3216166"/>
              <a:gd name="connsiteY40" fmla="*/ 804041 h 1418033"/>
              <a:gd name="connsiteX41" fmla="*/ 3216166 w 3216166"/>
              <a:gd name="connsiteY41" fmla="*/ 788276 h 1418033"/>
              <a:gd name="connsiteX42" fmla="*/ 3200400 w 3216166"/>
              <a:gd name="connsiteY42" fmla="*/ 693683 h 1418033"/>
              <a:gd name="connsiteX43" fmla="*/ 3042745 w 3216166"/>
              <a:gd name="connsiteY43" fmla="*/ 536027 h 1418033"/>
              <a:gd name="connsiteX44" fmla="*/ 2995448 w 3216166"/>
              <a:gd name="connsiteY44" fmla="*/ 488731 h 1418033"/>
              <a:gd name="connsiteX45" fmla="*/ 2869324 w 3216166"/>
              <a:gd name="connsiteY45" fmla="*/ 425669 h 1418033"/>
              <a:gd name="connsiteX46" fmla="*/ 2774731 w 3216166"/>
              <a:gd name="connsiteY46" fmla="*/ 362607 h 1418033"/>
              <a:gd name="connsiteX47" fmla="*/ 2727435 w 3216166"/>
              <a:gd name="connsiteY47" fmla="*/ 346841 h 1418033"/>
              <a:gd name="connsiteX48" fmla="*/ 2569780 w 3216166"/>
              <a:gd name="connsiteY48" fmla="*/ 315310 h 1418033"/>
              <a:gd name="connsiteX49" fmla="*/ 2459421 w 3216166"/>
              <a:gd name="connsiteY49" fmla="*/ 299545 h 1418033"/>
              <a:gd name="connsiteX50" fmla="*/ 2333297 w 3216166"/>
              <a:gd name="connsiteY50" fmla="*/ 268014 h 1418033"/>
              <a:gd name="connsiteX51" fmla="*/ 2270235 w 3216166"/>
              <a:gd name="connsiteY51" fmla="*/ 236483 h 141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216166" h="1418033">
                <a:moveTo>
                  <a:pt x="2270235" y="236483"/>
                </a:moveTo>
                <a:cubicBezTo>
                  <a:pt x="2173014" y="228600"/>
                  <a:pt x="1923294" y="228595"/>
                  <a:pt x="1749973" y="220717"/>
                </a:cubicBezTo>
                <a:cubicBezTo>
                  <a:pt x="1691988" y="218081"/>
                  <a:pt x="1633470" y="216336"/>
                  <a:pt x="1576552" y="204952"/>
                </a:cubicBezTo>
                <a:cubicBezTo>
                  <a:pt x="1472953" y="184232"/>
                  <a:pt x="1401112" y="140880"/>
                  <a:pt x="1308538" y="94593"/>
                </a:cubicBezTo>
                <a:cubicBezTo>
                  <a:pt x="1289158" y="84903"/>
                  <a:pt x="1266032" y="85679"/>
                  <a:pt x="1245476" y="78827"/>
                </a:cubicBezTo>
                <a:cubicBezTo>
                  <a:pt x="1218628" y="69878"/>
                  <a:pt x="1191960" y="59952"/>
                  <a:pt x="1166648" y="47296"/>
                </a:cubicBezTo>
                <a:cubicBezTo>
                  <a:pt x="1044404" y="-13826"/>
                  <a:pt x="1190935" y="39625"/>
                  <a:pt x="1072055" y="0"/>
                </a:cubicBezTo>
                <a:cubicBezTo>
                  <a:pt x="1014248" y="5255"/>
                  <a:pt x="955392" y="3603"/>
                  <a:pt x="898635" y="15765"/>
                </a:cubicBezTo>
                <a:cubicBezTo>
                  <a:pt x="880108" y="19735"/>
                  <a:pt x="866757" y="36283"/>
                  <a:pt x="851338" y="47296"/>
                </a:cubicBezTo>
                <a:cubicBezTo>
                  <a:pt x="700618" y="154954"/>
                  <a:pt x="873365" y="41467"/>
                  <a:pt x="725214" y="126124"/>
                </a:cubicBezTo>
                <a:cubicBezTo>
                  <a:pt x="687374" y="147747"/>
                  <a:pt x="675471" y="168438"/>
                  <a:pt x="630621" y="173421"/>
                </a:cubicBezTo>
                <a:cubicBezTo>
                  <a:pt x="504834" y="187398"/>
                  <a:pt x="252248" y="204952"/>
                  <a:pt x="252248" y="204952"/>
                </a:cubicBezTo>
                <a:cubicBezTo>
                  <a:pt x="225972" y="210207"/>
                  <a:pt x="194572" y="204266"/>
                  <a:pt x="173421" y="220717"/>
                </a:cubicBezTo>
                <a:cubicBezTo>
                  <a:pt x="118409" y="263504"/>
                  <a:pt x="99112" y="349051"/>
                  <a:pt x="78828" y="409903"/>
                </a:cubicBezTo>
                <a:cubicBezTo>
                  <a:pt x="55631" y="479494"/>
                  <a:pt x="70493" y="442339"/>
                  <a:pt x="31531" y="520262"/>
                </a:cubicBezTo>
                <a:cubicBezTo>
                  <a:pt x="26276" y="546538"/>
                  <a:pt x="22265" y="573094"/>
                  <a:pt x="15766" y="599090"/>
                </a:cubicBezTo>
                <a:cubicBezTo>
                  <a:pt x="11735" y="615212"/>
                  <a:pt x="0" y="629768"/>
                  <a:pt x="0" y="646386"/>
                </a:cubicBezTo>
                <a:cubicBezTo>
                  <a:pt x="0" y="730633"/>
                  <a:pt x="6947" y="814850"/>
                  <a:pt x="15766" y="898634"/>
                </a:cubicBezTo>
                <a:cubicBezTo>
                  <a:pt x="20428" y="942927"/>
                  <a:pt x="41803" y="956023"/>
                  <a:pt x="63062" y="993227"/>
                </a:cubicBezTo>
                <a:cubicBezTo>
                  <a:pt x="74722" y="1013633"/>
                  <a:pt x="79547" y="1038235"/>
                  <a:pt x="94593" y="1056290"/>
                </a:cubicBezTo>
                <a:cubicBezTo>
                  <a:pt x="106723" y="1070846"/>
                  <a:pt x="125439" y="1078420"/>
                  <a:pt x="141890" y="1087821"/>
                </a:cubicBezTo>
                <a:cubicBezTo>
                  <a:pt x="162295" y="1099481"/>
                  <a:pt x="182947" y="1111100"/>
                  <a:pt x="204952" y="1119352"/>
                </a:cubicBezTo>
                <a:cubicBezTo>
                  <a:pt x="225240" y="1126960"/>
                  <a:pt x="247110" y="1129416"/>
                  <a:pt x="268014" y="1135117"/>
                </a:cubicBezTo>
                <a:cubicBezTo>
                  <a:pt x="304924" y="1145183"/>
                  <a:pt x="342665" y="1152914"/>
                  <a:pt x="378373" y="1166648"/>
                </a:cubicBezTo>
                <a:cubicBezTo>
                  <a:pt x="411276" y="1179303"/>
                  <a:pt x="440873" y="1199357"/>
                  <a:pt x="472966" y="1213945"/>
                </a:cubicBezTo>
                <a:cubicBezTo>
                  <a:pt x="545526" y="1246927"/>
                  <a:pt x="544539" y="1243663"/>
                  <a:pt x="614855" y="1261241"/>
                </a:cubicBezTo>
                <a:cubicBezTo>
                  <a:pt x="677952" y="1303306"/>
                  <a:pt x="656130" y="1293448"/>
                  <a:pt x="740980" y="1324303"/>
                </a:cubicBezTo>
                <a:cubicBezTo>
                  <a:pt x="772216" y="1335661"/>
                  <a:pt x="802982" y="1349316"/>
                  <a:pt x="835573" y="1355834"/>
                </a:cubicBezTo>
                <a:cubicBezTo>
                  <a:pt x="882236" y="1365167"/>
                  <a:pt x="930166" y="1366345"/>
                  <a:pt x="977462" y="1371600"/>
                </a:cubicBezTo>
                <a:cubicBezTo>
                  <a:pt x="1224899" y="1433459"/>
                  <a:pt x="1153966" y="1428047"/>
                  <a:pt x="1560786" y="1387365"/>
                </a:cubicBezTo>
                <a:cubicBezTo>
                  <a:pt x="1634266" y="1380017"/>
                  <a:pt x="1859384" y="1295295"/>
                  <a:pt x="1923393" y="1277007"/>
                </a:cubicBezTo>
                <a:cubicBezTo>
                  <a:pt x="1969979" y="1263697"/>
                  <a:pt x="2019038" y="1259928"/>
                  <a:pt x="2065283" y="1245476"/>
                </a:cubicBezTo>
                <a:cubicBezTo>
                  <a:pt x="2416830" y="1135617"/>
                  <a:pt x="2001133" y="1256470"/>
                  <a:pt x="2238704" y="1150883"/>
                </a:cubicBezTo>
                <a:cubicBezTo>
                  <a:pt x="2263191" y="1140000"/>
                  <a:pt x="2291373" y="1140930"/>
                  <a:pt x="2317531" y="1135117"/>
                </a:cubicBezTo>
                <a:cubicBezTo>
                  <a:pt x="2338683" y="1130417"/>
                  <a:pt x="2359406" y="1123892"/>
                  <a:pt x="2380593" y="1119352"/>
                </a:cubicBezTo>
                <a:cubicBezTo>
                  <a:pt x="2432996" y="1108123"/>
                  <a:pt x="2487406" y="1104768"/>
                  <a:pt x="2538248" y="1087821"/>
                </a:cubicBezTo>
                <a:cubicBezTo>
                  <a:pt x="2668095" y="1044539"/>
                  <a:pt x="2599939" y="1060991"/>
                  <a:pt x="2743200" y="1040524"/>
                </a:cubicBezTo>
                <a:cubicBezTo>
                  <a:pt x="2764221" y="1030014"/>
                  <a:pt x="2783966" y="1016425"/>
                  <a:pt x="2806262" y="1008993"/>
                </a:cubicBezTo>
                <a:cubicBezTo>
                  <a:pt x="2831683" y="1000519"/>
                  <a:pt x="2860603" y="1004110"/>
                  <a:pt x="2885090" y="993227"/>
                </a:cubicBezTo>
                <a:cubicBezTo>
                  <a:pt x="3091827" y="901344"/>
                  <a:pt x="2818477" y="978351"/>
                  <a:pt x="3011214" y="930165"/>
                </a:cubicBezTo>
                <a:cubicBezTo>
                  <a:pt x="3101072" y="840307"/>
                  <a:pt x="3049541" y="883593"/>
                  <a:pt x="3168869" y="804041"/>
                </a:cubicBezTo>
                <a:cubicBezTo>
                  <a:pt x="3182696" y="794823"/>
                  <a:pt x="3200400" y="793531"/>
                  <a:pt x="3216166" y="788276"/>
                </a:cubicBezTo>
                <a:cubicBezTo>
                  <a:pt x="3210911" y="756745"/>
                  <a:pt x="3212695" y="723190"/>
                  <a:pt x="3200400" y="693683"/>
                </a:cubicBezTo>
                <a:cubicBezTo>
                  <a:pt x="3140343" y="549547"/>
                  <a:pt x="3144843" y="638123"/>
                  <a:pt x="3042745" y="536027"/>
                </a:cubicBezTo>
                <a:cubicBezTo>
                  <a:pt x="3026979" y="520262"/>
                  <a:pt x="3013285" y="502108"/>
                  <a:pt x="2995448" y="488731"/>
                </a:cubicBezTo>
                <a:cubicBezTo>
                  <a:pt x="2935875" y="444051"/>
                  <a:pt x="2927521" y="445067"/>
                  <a:pt x="2869324" y="425669"/>
                </a:cubicBezTo>
                <a:lnTo>
                  <a:pt x="2774731" y="362607"/>
                </a:lnTo>
                <a:cubicBezTo>
                  <a:pt x="2760904" y="353389"/>
                  <a:pt x="2743414" y="351406"/>
                  <a:pt x="2727435" y="346841"/>
                </a:cubicBezTo>
                <a:cubicBezTo>
                  <a:pt x="2666491" y="329428"/>
                  <a:pt x="2636869" y="325631"/>
                  <a:pt x="2569780" y="315310"/>
                </a:cubicBezTo>
                <a:cubicBezTo>
                  <a:pt x="2533052" y="309660"/>
                  <a:pt x="2495859" y="306833"/>
                  <a:pt x="2459421" y="299545"/>
                </a:cubicBezTo>
                <a:cubicBezTo>
                  <a:pt x="2416927" y="291046"/>
                  <a:pt x="2333297" y="268014"/>
                  <a:pt x="2333297" y="268014"/>
                </a:cubicBezTo>
                <a:cubicBezTo>
                  <a:pt x="2276223" y="229965"/>
                  <a:pt x="2367456" y="244366"/>
                  <a:pt x="2270235" y="236483"/>
                </a:cubicBez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4493172" y="4192640"/>
            <a:ext cx="3452649" cy="1246463"/>
          </a:xfrm>
          <a:custGeom>
            <a:avLst/>
            <a:gdLst>
              <a:gd name="connsiteX0" fmla="*/ 1308538 w 3452649"/>
              <a:gd name="connsiteY0" fmla="*/ 158643 h 1246463"/>
              <a:gd name="connsiteX1" fmla="*/ 1229711 w 3452649"/>
              <a:gd name="connsiteY1" fmla="*/ 111346 h 1246463"/>
              <a:gd name="connsiteX2" fmla="*/ 1166649 w 3452649"/>
              <a:gd name="connsiteY2" fmla="*/ 64050 h 1246463"/>
              <a:gd name="connsiteX3" fmla="*/ 1056290 w 3452649"/>
              <a:gd name="connsiteY3" fmla="*/ 32519 h 1246463"/>
              <a:gd name="connsiteX4" fmla="*/ 1008994 w 3452649"/>
              <a:gd name="connsiteY4" fmla="*/ 988 h 1246463"/>
              <a:gd name="connsiteX5" fmla="*/ 756745 w 3452649"/>
              <a:gd name="connsiteY5" fmla="*/ 16753 h 1246463"/>
              <a:gd name="connsiteX6" fmla="*/ 709449 w 3452649"/>
              <a:gd name="connsiteY6" fmla="*/ 32519 h 1246463"/>
              <a:gd name="connsiteX7" fmla="*/ 472966 w 3452649"/>
              <a:gd name="connsiteY7" fmla="*/ 48284 h 1246463"/>
              <a:gd name="connsiteX8" fmla="*/ 409904 w 3452649"/>
              <a:gd name="connsiteY8" fmla="*/ 79815 h 1246463"/>
              <a:gd name="connsiteX9" fmla="*/ 346842 w 3452649"/>
              <a:gd name="connsiteY9" fmla="*/ 95581 h 1246463"/>
              <a:gd name="connsiteX10" fmla="*/ 110359 w 3452649"/>
              <a:gd name="connsiteY10" fmla="*/ 127112 h 1246463"/>
              <a:gd name="connsiteX11" fmla="*/ 63062 w 3452649"/>
              <a:gd name="connsiteY11" fmla="*/ 142877 h 1246463"/>
              <a:gd name="connsiteX12" fmla="*/ 0 w 3452649"/>
              <a:gd name="connsiteY12" fmla="*/ 284767 h 1246463"/>
              <a:gd name="connsiteX13" fmla="*/ 15766 w 3452649"/>
              <a:gd name="connsiteY13" fmla="*/ 537015 h 1246463"/>
              <a:gd name="connsiteX14" fmla="*/ 63062 w 3452649"/>
              <a:gd name="connsiteY14" fmla="*/ 584312 h 1246463"/>
              <a:gd name="connsiteX15" fmla="*/ 141890 w 3452649"/>
              <a:gd name="connsiteY15" fmla="*/ 631608 h 1246463"/>
              <a:gd name="connsiteX16" fmla="*/ 236483 w 3452649"/>
              <a:gd name="connsiteY16" fmla="*/ 678905 h 1246463"/>
              <a:gd name="connsiteX17" fmla="*/ 378373 w 3452649"/>
              <a:gd name="connsiteY17" fmla="*/ 789263 h 1246463"/>
              <a:gd name="connsiteX18" fmla="*/ 567559 w 3452649"/>
              <a:gd name="connsiteY18" fmla="*/ 915388 h 1246463"/>
              <a:gd name="connsiteX19" fmla="*/ 677918 w 3452649"/>
              <a:gd name="connsiteY19" fmla="*/ 978450 h 1246463"/>
              <a:gd name="connsiteX20" fmla="*/ 788276 w 3452649"/>
              <a:gd name="connsiteY20" fmla="*/ 1041512 h 1246463"/>
              <a:gd name="connsiteX21" fmla="*/ 914400 w 3452649"/>
              <a:gd name="connsiteY21" fmla="*/ 1120339 h 1246463"/>
              <a:gd name="connsiteX22" fmla="*/ 961697 w 3452649"/>
              <a:gd name="connsiteY22" fmla="*/ 1151870 h 1246463"/>
              <a:gd name="connsiteX23" fmla="*/ 1040525 w 3452649"/>
              <a:gd name="connsiteY23" fmla="*/ 1167636 h 1246463"/>
              <a:gd name="connsiteX24" fmla="*/ 1087821 w 3452649"/>
              <a:gd name="connsiteY24" fmla="*/ 1199167 h 1246463"/>
              <a:gd name="connsiteX25" fmla="*/ 1418897 w 3452649"/>
              <a:gd name="connsiteY25" fmla="*/ 1246463 h 1246463"/>
              <a:gd name="connsiteX26" fmla="*/ 2191407 w 3452649"/>
              <a:gd name="connsiteY26" fmla="*/ 1230698 h 1246463"/>
              <a:gd name="connsiteX27" fmla="*/ 2317531 w 3452649"/>
              <a:gd name="connsiteY27" fmla="*/ 1183401 h 1246463"/>
              <a:gd name="connsiteX28" fmla="*/ 2412125 w 3452649"/>
              <a:gd name="connsiteY28" fmla="*/ 1136105 h 1246463"/>
              <a:gd name="connsiteX29" fmla="*/ 2490952 w 3452649"/>
              <a:gd name="connsiteY29" fmla="*/ 1104574 h 1246463"/>
              <a:gd name="connsiteX30" fmla="*/ 2554014 w 3452649"/>
              <a:gd name="connsiteY30" fmla="*/ 1073043 h 1246463"/>
              <a:gd name="connsiteX31" fmla="*/ 2632842 w 3452649"/>
              <a:gd name="connsiteY31" fmla="*/ 1041512 h 1246463"/>
              <a:gd name="connsiteX32" fmla="*/ 2790497 w 3452649"/>
              <a:gd name="connsiteY32" fmla="*/ 931153 h 1246463"/>
              <a:gd name="connsiteX33" fmla="*/ 2885090 w 3452649"/>
              <a:gd name="connsiteY33" fmla="*/ 868091 h 1246463"/>
              <a:gd name="connsiteX34" fmla="*/ 2932387 w 3452649"/>
              <a:gd name="connsiteY34" fmla="*/ 805029 h 1246463"/>
              <a:gd name="connsiteX35" fmla="*/ 2995449 w 3452649"/>
              <a:gd name="connsiteY35" fmla="*/ 773498 h 1246463"/>
              <a:gd name="connsiteX36" fmla="*/ 3042745 w 3452649"/>
              <a:gd name="connsiteY36" fmla="*/ 741967 h 1246463"/>
              <a:gd name="connsiteX37" fmla="*/ 3137338 w 3452649"/>
              <a:gd name="connsiteY37" fmla="*/ 710436 h 1246463"/>
              <a:gd name="connsiteX38" fmla="*/ 3184635 w 3452649"/>
              <a:gd name="connsiteY38" fmla="*/ 678905 h 1246463"/>
              <a:gd name="connsiteX39" fmla="*/ 3247697 w 3452649"/>
              <a:gd name="connsiteY39" fmla="*/ 647374 h 1246463"/>
              <a:gd name="connsiteX40" fmla="*/ 3310759 w 3452649"/>
              <a:gd name="connsiteY40" fmla="*/ 568546 h 1246463"/>
              <a:gd name="connsiteX41" fmla="*/ 3405352 w 3452649"/>
              <a:gd name="connsiteY41" fmla="*/ 410891 h 1246463"/>
              <a:gd name="connsiteX42" fmla="*/ 3452649 w 3452649"/>
              <a:gd name="connsiteY42" fmla="*/ 316298 h 1246463"/>
              <a:gd name="connsiteX43" fmla="*/ 3436883 w 3452649"/>
              <a:gd name="connsiteY43" fmla="*/ 64050 h 1246463"/>
              <a:gd name="connsiteX44" fmla="*/ 3389587 w 3452649"/>
              <a:gd name="connsiteY44" fmla="*/ 16753 h 1246463"/>
              <a:gd name="connsiteX45" fmla="*/ 2396359 w 3452649"/>
              <a:gd name="connsiteY45" fmla="*/ 32519 h 1246463"/>
              <a:gd name="connsiteX46" fmla="*/ 2238704 w 3452649"/>
              <a:gd name="connsiteY46" fmla="*/ 127112 h 1246463"/>
              <a:gd name="connsiteX47" fmla="*/ 2191407 w 3452649"/>
              <a:gd name="connsiteY47" fmla="*/ 158643 h 1246463"/>
              <a:gd name="connsiteX48" fmla="*/ 2144111 w 3452649"/>
              <a:gd name="connsiteY48" fmla="*/ 174408 h 1246463"/>
              <a:gd name="connsiteX49" fmla="*/ 2033752 w 3452649"/>
              <a:gd name="connsiteY49" fmla="*/ 221705 h 1246463"/>
              <a:gd name="connsiteX50" fmla="*/ 1765738 w 3452649"/>
              <a:gd name="connsiteY50" fmla="*/ 237470 h 1246463"/>
              <a:gd name="connsiteX51" fmla="*/ 1718442 w 3452649"/>
              <a:gd name="connsiteY51" fmla="*/ 253236 h 1246463"/>
              <a:gd name="connsiteX52" fmla="*/ 1608083 w 3452649"/>
              <a:gd name="connsiteY52" fmla="*/ 205939 h 1246463"/>
              <a:gd name="connsiteX53" fmla="*/ 1497725 w 3452649"/>
              <a:gd name="connsiteY53" fmla="*/ 174408 h 1246463"/>
              <a:gd name="connsiteX54" fmla="*/ 1387366 w 3452649"/>
              <a:gd name="connsiteY54" fmla="*/ 127112 h 1246463"/>
              <a:gd name="connsiteX55" fmla="*/ 1261242 w 3452649"/>
              <a:gd name="connsiteY55" fmla="*/ 127112 h 124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452649" h="1246463">
                <a:moveTo>
                  <a:pt x="1308538" y="158643"/>
                </a:moveTo>
                <a:cubicBezTo>
                  <a:pt x="1282262" y="142877"/>
                  <a:pt x="1255207" y="128343"/>
                  <a:pt x="1229711" y="111346"/>
                </a:cubicBezTo>
                <a:cubicBezTo>
                  <a:pt x="1207848" y="96771"/>
                  <a:pt x="1189463" y="77086"/>
                  <a:pt x="1166649" y="64050"/>
                </a:cubicBezTo>
                <a:cubicBezTo>
                  <a:pt x="1149055" y="53996"/>
                  <a:pt x="1069946" y="35933"/>
                  <a:pt x="1056290" y="32519"/>
                </a:cubicBezTo>
                <a:cubicBezTo>
                  <a:pt x="1040525" y="22009"/>
                  <a:pt x="1027915" y="1984"/>
                  <a:pt x="1008994" y="988"/>
                </a:cubicBezTo>
                <a:cubicBezTo>
                  <a:pt x="924863" y="-3440"/>
                  <a:pt x="840529" y="7934"/>
                  <a:pt x="756745" y="16753"/>
                </a:cubicBezTo>
                <a:cubicBezTo>
                  <a:pt x="740218" y="18493"/>
                  <a:pt x="725966" y="30684"/>
                  <a:pt x="709449" y="32519"/>
                </a:cubicBezTo>
                <a:cubicBezTo>
                  <a:pt x="630930" y="41243"/>
                  <a:pt x="551794" y="43029"/>
                  <a:pt x="472966" y="48284"/>
                </a:cubicBezTo>
                <a:cubicBezTo>
                  <a:pt x="451945" y="58794"/>
                  <a:pt x="431909" y="71563"/>
                  <a:pt x="409904" y="79815"/>
                </a:cubicBezTo>
                <a:cubicBezTo>
                  <a:pt x="389616" y="87423"/>
                  <a:pt x="367994" y="90881"/>
                  <a:pt x="346842" y="95581"/>
                </a:cubicBezTo>
                <a:cubicBezTo>
                  <a:pt x="239982" y="119328"/>
                  <a:pt x="247855" y="113362"/>
                  <a:pt x="110359" y="127112"/>
                </a:cubicBezTo>
                <a:cubicBezTo>
                  <a:pt x="94593" y="132367"/>
                  <a:pt x="76889" y="133659"/>
                  <a:pt x="63062" y="142877"/>
                </a:cubicBezTo>
                <a:cubicBezTo>
                  <a:pt x="-2468" y="186564"/>
                  <a:pt x="13167" y="205765"/>
                  <a:pt x="0" y="284767"/>
                </a:cubicBezTo>
                <a:cubicBezTo>
                  <a:pt x="5255" y="368850"/>
                  <a:pt x="-1590" y="454575"/>
                  <a:pt x="15766" y="537015"/>
                </a:cubicBezTo>
                <a:cubicBezTo>
                  <a:pt x="20359" y="558833"/>
                  <a:pt x="45225" y="570935"/>
                  <a:pt x="63062" y="584312"/>
                </a:cubicBezTo>
                <a:cubicBezTo>
                  <a:pt x="87576" y="602698"/>
                  <a:pt x="115905" y="615368"/>
                  <a:pt x="141890" y="631608"/>
                </a:cubicBezTo>
                <a:cubicBezTo>
                  <a:pt x="211747" y="675268"/>
                  <a:pt x="163552" y="654594"/>
                  <a:pt x="236483" y="678905"/>
                </a:cubicBezTo>
                <a:cubicBezTo>
                  <a:pt x="310576" y="752997"/>
                  <a:pt x="265229" y="713834"/>
                  <a:pt x="378373" y="789263"/>
                </a:cubicBezTo>
                <a:cubicBezTo>
                  <a:pt x="704090" y="1006407"/>
                  <a:pt x="261004" y="750320"/>
                  <a:pt x="567559" y="915388"/>
                </a:cubicBezTo>
                <a:cubicBezTo>
                  <a:pt x="604863" y="935475"/>
                  <a:pt x="643208" y="954153"/>
                  <a:pt x="677918" y="978450"/>
                </a:cubicBezTo>
                <a:cubicBezTo>
                  <a:pt x="782282" y="1051504"/>
                  <a:pt x="663014" y="1010195"/>
                  <a:pt x="788276" y="1041512"/>
                </a:cubicBezTo>
                <a:cubicBezTo>
                  <a:pt x="908852" y="1131943"/>
                  <a:pt x="793211" y="1051088"/>
                  <a:pt x="914400" y="1120339"/>
                </a:cubicBezTo>
                <a:cubicBezTo>
                  <a:pt x="930851" y="1129740"/>
                  <a:pt x="943956" y="1145217"/>
                  <a:pt x="961697" y="1151870"/>
                </a:cubicBezTo>
                <a:cubicBezTo>
                  <a:pt x="986787" y="1161279"/>
                  <a:pt x="1014249" y="1162381"/>
                  <a:pt x="1040525" y="1167636"/>
                </a:cubicBezTo>
                <a:cubicBezTo>
                  <a:pt x="1056290" y="1178146"/>
                  <a:pt x="1070014" y="1192692"/>
                  <a:pt x="1087821" y="1199167"/>
                </a:cubicBezTo>
                <a:cubicBezTo>
                  <a:pt x="1204084" y="1241445"/>
                  <a:pt x="1291432" y="1236658"/>
                  <a:pt x="1418897" y="1246463"/>
                </a:cubicBezTo>
                <a:lnTo>
                  <a:pt x="2191407" y="1230698"/>
                </a:lnTo>
                <a:cubicBezTo>
                  <a:pt x="2279292" y="1227443"/>
                  <a:pt x="2254673" y="1218322"/>
                  <a:pt x="2317531" y="1183401"/>
                </a:cubicBezTo>
                <a:cubicBezTo>
                  <a:pt x="2348348" y="1166281"/>
                  <a:pt x="2380032" y="1150693"/>
                  <a:pt x="2412125" y="1136105"/>
                </a:cubicBezTo>
                <a:cubicBezTo>
                  <a:pt x="2437888" y="1124395"/>
                  <a:pt x="2465091" y="1116068"/>
                  <a:pt x="2490952" y="1104574"/>
                </a:cubicBezTo>
                <a:cubicBezTo>
                  <a:pt x="2512428" y="1095029"/>
                  <a:pt x="2532538" y="1082588"/>
                  <a:pt x="2554014" y="1073043"/>
                </a:cubicBezTo>
                <a:cubicBezTo>
                  <a:pt x="2579875" y="1061549"/>
                  <a:pt x="2607997" y="1055064"/>
                  <a:pt x="2632842" y="1041512"/>
                </a:cubicBezTo>
                <a:cubicBezTo>
                  <a:pt x="2701535" y="1004043"/>
                  <a:pt x="2730237" y="973335"/>
                  <a:pt x="2790497" y="931153"/>
                </a:cubicBezTo>
                <a:cubicBezTo>
                  <a:pt x="2821542" y="909421"/>
                  <a:pt x="2862353" y="898407"/>
                  <a:pt x="2885090" y="868091"/>
                </a:cubicBezTo>
                <a:cubicBezTo>
                  <a:pt x="2900856" y="847070"/>
                  <a:pt x="2912437" y="822129"/>
                  <a:pt x="2932387" y="805029"/>
                </a:cubicBezTo>
                <a:cubicBezTo>
                  <a:pt x="2950231" y="789734"/>
                  <a:pt x="2975044" y="785158"/>
                  <a:pt x="2995449" y="773498"/>
                </a:cubicBezTo>
                <a:cubicBezTo>
                  <a:pt x="3011900" y="764097"/>
                  <a:pt x="3025430" y="749662"/>
                  <a:pt x="3042745" y="741967"/>
                </a:cubicBezTo>
                <a:cubicBezTo>
                  <a:pt x="3073117" y="728468"/>
                  <a:pt x="3137338" y="710436"/>
                  <a:pt x="3137338" y="710436"/>
                </a:cubicBezTo>
                <a:cubicBezTo>
                  <a:pt x="3153104" y="699926"/>
                  <a:pt x="3168184" y="688306"/>
                  <a:pt x="3184635" y="678905"/>
                </a:cubicBezTo>
                <a:cubicBezTo>
                  <a:pt x="3205040" y="667245"/>
                  <a:pt x="3230010" y="662850"/>
                  <a:pt x="3247697" y="647374"/>
                </a:cubicBezTo>
                <a:cubicBezTo>
                  <a:pt x="3273021" y="625216"/>
                  <a:pt x="3290967" y="595760"/>
                  <a:pt x="3310759" y="568546"/>
                </a:cubicBezTo>
                <a:cubicBezTo>
                  <a:pt x="3413603" y="427135"/>
                  <a:pt x="3340287" y="524756"/>
                  <a:pt x="3405352" y="410891"/>
                </a:cubicBezTo>
                <a:cubicBezTo>
                  <a:pt x="3454251" y="325317"/>
                  <a:pt x="3423743" y="403013"/>
                  <a:pt x="3452649" y="316298"/>
                </a:cubicBezTo>
                <a:cubicBezTo>
                  <a:pt x="3447394" y="232215"/>
                  <a:pt x="3454239" y="146490"/>
                  <a:pt x="3436883" y="64050"/>
                </a:cubicBezTo>
                <a:cubicBezTo>
                  <a:pt x="3432290" y="42232"/>
                  <a:pt x="3411873" y="17428"/>
                  <a:pt x="3389587" y="16753"/>
                </a:cubicBezTo>
                <a:cubicBezTo>
                  <a:pt x="3058621" y="6724"/>
                  <a:pt x="2727435" y="27264"/>
                  <a:pt x="2396359" y="32519"/>
                </a:cubicBezTo>
                <a:cubicBezTo>
                  <a:pt x="2289504" y="103755"/>
                  <a:pt x="2419861" y="18418"/>
                  <a:pt x="2238704" y="127112"/>
                </a:cubicBezTo>
                <a:cubicBezTo>
                  <a:pt x="2222456" y="136861"/>
                  <a:pt x="2208355" y="150169"/>
                  <a:pt x="2191407" y="158643"/>
                </a:cubicBezTo>
                <a:cubicBezTo>
                  <a:pt x="2176543" y="166075"/>
                  <a:pt x="2159385" y="167862"/>
                  <a:pt x="2144111" y="174408"/>
                </a:cubicBezTo>
                <a:cubicBezTo>
                  <a:pt x="2119137" y="185111"/>
                  <a:pt x="2065901" y="218490"/>
                  <a:pt x="2033752" y="221705"/>
                </a:cubicBezTo>
                <a:cubicBezTo>
                  <a:pt x="1944704" y="230610"/>
                  <a:pt x="1855076" y="232215"/>
                  <a:pt x="1765738" y="237470"/>
                </a:cubicBezTo>
                <a:cubicBezTo>
                  <a:pt x="1749973" y="242725"/>
                  <a:pt x="1735060" y="253236"/>
                  <a:pt x="1718442" y="253236"/>
                </a:cubicBezTo>
                <a:cubicBezTo>
                  <a:pt x="1692343" y="253236"/>
                  <a:pt x="1624500" y="212095"/>
                  <a:pt x="1608083" y="205939"/>
                </a:cubicBezTo>
                <a:cubicBezTo>
                  <a:pt x="1501391" y="165930"/>
                  <a:pt x="1586674" y="212529"/>
                  <a:pt x="1497725" y="174408"/>
                </a:cubicBezTo>
                <a:cubicBezTo>
                  <a:pt x="1473975" y="164229"/>
                  <a:pt x="1418650" y="129956"/>
                  <a:pt x="1387366" y="127112"/>
                </a:cubicBezTo>
                <a:cubicBezTo>
                  <a:pt x="1345497" y="123306"/>
                  <a:pt x="1303283" y="127112"/>
                  <a:pt x="1261242" y="1271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1366977" y="5105400"/>
            <a:ext cx="1076045" cy="369332"/>
          </a:xfrm>
          <a:prstGeom prst="rect">
            <a:avLst/>
          </a:prstGeom>
          <a:noFill/>
        </p:spPr>
        <p:txBody>
          <a:bodyPr wrap="square" rtlCol="0">
            <a:spAutoFit/>
          </a:bodyPr>
          <a:lstStyle/>
          <a:p>
            <a:r>
              <a:rPr lang="en-US" dirty="0"/>
              <a:t>Graph G</a:t>
            </a:r>
          </a:p>
        </p:txBody>
      </p:sp>
      <p:sp>
        <p:nvSpPr>
          <p:cNvPr id="46" name="TextBox 45"/>
          <p:cNvSpPr txBox="1"/>
          <p:nvPr/>
        </p:nvSpPr>
        <p:spPr>
          <a:xfrm>
            <a:off x="5934355" y="5498068"/>
            <a:ext cx="1076045" cy="369332"/>
          </a:xfrm>
          <a:prstGeom prst="rect">
            <a:avLst/>
          </a:prstGeom>
          <a:noFill/>
        </p:spPr>
        <p:txBody>
          <a:bodyPr wrap="square" rtlCol="0">
            <a:spAutoFit/>
          </a:bodyPr>
          <a:lstStyle/>
          <a:p>
            <a:r>
              <a:rPr lang="en-US" dirty="0"/>
              <a:t>Graph G’</a:t>
            </a:r>
          </a:p>
        </p:txBody>
      </p:sp>
    </p:spTree>
    <p:extLst>
      <p:ext uri="{BB962C8B-B14F-4D97-AF65-F5344CB8AC3E}">
        <p14:creationId xmlns:p14="http://schemas.microsoft.com/office/powerpoint/2010/main" val="17243567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Effect of </a:t>
            </a:r>
            <a:r>
              <a:rPr lang="en-US" b="1" dirty="0"/>
              <a:t>a</a:t>
            </a:r>
            <a:r>
              <a:rPr lang="en-US" dirty="0"/>
              <a:t> split</a:t>
            </a:r>
          </a:p>
          <a:p>
            <a:pPr lvl="1"/>
            <a:r>
              <a:rPr lang="en-US" dirty="0"/>
              <a:t>Graph G has a vertex cover of size k iff graph G’ has a vertex cover of size k+1</a:t>
            </a:r>
          </a:p>
          <a:p>
            <a:r>
              <a:rPr lang="en-US" dirty="0"/>
              <a:t>=&gt; case i) let us say u is in vertex cover of G then remove u and put u1 and u2 that will be a vertex cover of G’</a:t>
            </a:r>
          </a:p>
          <a:p>
            <a:r>
              <a:rPr lang="en-US" dirty="0"/>
              <a:t>Case ii) u is not in vertex cover of G then put u3 and that will be vertex cover for G’</a:t>
            </a:r>
          </a:p>
        </p:txBody>
      </p:sp>
    </p:spTree>
    <p:extLst>
      <p:ext uri="{BB962C8B-B14F-4D97-AF65-F5344CB8AC3E}">
        <p14:creationId xmlns:p14="http://schemas.microsoft.com/office/powerpoint/2010/main" val="1020768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  case i) u3 in vertex cover of G’ but not u1 and u2 then remove u3 that will become a vertex cover of G</a:t>
            </a:r>
          </a:p>
          <a:p>
            <a:r>
              <a:rPr lang="en-US" dirty="0"/>
              <a:t>Case ii) at least two nodes of (u1, u2 and u3) are in vertex cover of G’ then remove both the nodes and add u that will be vertex cover of G</a:t>
            </a:r>
          </a:p>
        </p:txBody>
      </p:sp>
    </p:spTree>
    <p:extLst>
      <p:ext uri="{BB962C8B-B14F-4D97-AF65-F5344CB8AC3E}">
        <p14:creationId xmlns:p14="http://schemas.microsoft.com/office/powerpoint/2010/main" val="6809393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a:t>Exact Cover (XC)</a:t>
            </a:r>
          </a:p>
        </p:txBody>
      </p:sp>
      <p:sp>
        <p:nvSpPr>
          <p:cNvPr id="3" name="Content Placeholder 2"/>
          <p:cNvSpPr>
            <a:spLocks noGrp="1"/>
          </p:cNvSpPr>
          <p:nvPr>
            <p:ph idx="1"/>
          </p:nvPr>
        </p:nvSpPr>
        <p:spPr/>
        <p:txBody>
          <a:bodyPr/>
          <a:lstStyle/>
          <a:p>
            <a:r>
              <a:rPr lang="en-US" dirty="0"/>
              <a:t>Input: Collection of subset of S : A1, A2,…Am and an integer k</a:t>
            </a:r>
          </a:p>
          <a:p>
            <a:r>
              <a:rPr lang="en-US" dirty="0"/>
              <a:t>Question: Is there any specific sub-collection of size k which are non-overlapping and union of those is equal to S?</a:t>
            </a:r>
          </a:p>
        </p:txBody>
      </p:sp>
      <p:sp>
        <p:nvSpPr>
          <p:cNvPr id="4" name="Title 1"/>
          <p:cNvSpPr txBox="1">
            <a:spLocks/>
          </p:cNvSpPr>
          <p:nvPr/>
        </p:nvSpPr>
        <p:spPr>
          <a:xfrm>
            <a:off x="838200" y="52578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1">
                    <a:lumMod val="95000"/>
                    <a:lumOff val="5000"/>
                  </a:schemeClr>
                </a:solidFill>
                <a:latin typeface="Arial" pitchFamily="34" charset="0"/>
                <a:cs typeface="Arial" pitchFamily="34" charset="0"/>
              </a:rPr>
              <a:t>VC </a:t>
            </a:r>
            <a:r>
              <a:rPr lang="en-US" b="1" dirty="0">
                <a:solidFill>
                  <a:schemeClr val="tx1">
                    <a:lumMod val="95000"/>
                    <a:lumOff val="5000"/>
                  </a:schemeClr>
                </a:solidFill>
                <a:sym typeface="Symbol" pitchFamily="18" charset="2"/>
              </a:rPr>
              <a:t></a:t>
            </a:r>
            <a:r>
              <a:rPr lang="en-US" b="1" baseline="-25000" dirty="0">
                <a:solidFill>
                  <a:schemeClr val="tx1">
                    <a:lumMod val="95000"/>
                    <a:lumOff val="5000"/>
                  </a:schemeClr>
                </a:solidFill>
                <a:sym typeface="Symbol" pitchFamily="18" charset="2"/>
              </a:rPr>
              <a:t>P </a:t>
            </a:r>
            <a:r>
              <a:rPr lang="en-US" dirty="0">
                <a:solidFill>
                  <a:schemeClr val="tx1">
                    <a:lumMod val="95000"/>
                    <a:lumOff val="5000"/>
                  </a:schemeClr>
                </a:solidFill>
                <a:latin typeface="Arial" pitchFamily="34" charset="0"/>
                <a:cs typeface="Arial" pitchFamily="34" charset="0"/>
              </a:rPr>
              <a:t>XC</a:t>
            </a:r>
          </a:p>
        </p:txBody>
      </p:sp>
    </p:spTree>
    <p:extLst>
      <p:ext uri="{BB962C8B-B14F-4D97-AF65-F5344CB8AC3E}">
        <p14:creationId xmlns:p14="http://schemas.microsoft.com/office/powerpoint/2010/main" val="2128212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Vertices to cover all edges</a:t>
            </a:r>
          </a:p>
          <a:p>
            <a:r>
              <a:rPr lang="en-US" dirty="0"/>
              <a:t>Subset to cover all elements</a:t>
            </a:r>
          </a:p>
          <a:p>
            <a:endParaRPr lang="en-US" dirty="0"/>
          </a:p>
          <a:p>
            <a:r>
              <a:rPr lang="en-US" dirty="0"/>
              <a:t>Vertices             Subsets</a:t>
            </a:r>
          </a:p>
          <a:p>
            <a:r>
              <a:rPr lang="en-US" dirty="0"/>
              <a:t>Edges             elements</a:t>
            </a:r>
          </a:p>
          <a:p>
            <a:r>
              <a:rPr lang="en-US" dirty="0"/>
              <a:t>S= E(G)</a:t>
            </a:r>
          </a:p>
          <a:p>
            <a:r>
              <a:rPr lang="en-US" dirty="0"/>
              <a:t>Ai = (set of all edges incident on vertex Ai)</a:t>
            </a:r>
          </a:p>
        </p:txBody>
      </p:sp>
      <p:sp>
        <p:nvSpPr>
          <p:cNvPr id="4" name="Left-Right Arrow 3"/>
          <p:cNvSpPr/>
          <p:nvPr/>
        </p:nvSpPr>
        <p:spPr>
          <a:xfrm>
            <a:off x="2438400" y="3599796"/>
            <a:ext cx="7620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Right Arrow 4"/>
          <p:cNvSpPr/>
          <p:nvPr/>
        </p:nvSpPr>
        <p:spPr>
          <a:xfrm>
            <a:off x="2133600" y="4191000"/>
            <a:ext cx="7620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565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S=E(G) </a:t>
            </a:r>
            <a:r>
              <a:rPr lang="en-US" dirty="0"/>
              <a:t>U {x1,x2,…,</a:t>
            </a:r>
            <a:r>
              <a:rPr lang="en-US" dirty="0" err="1"/>
              <a:t>xk</a:t>
            </a:r>
            <a:r>
              <a:rPr lang="en-US" dirty="0"/>
              <a:t>}</a:t>
            </a:r>
          </a:p>
          <a:p>
            <a:r>
              <a:rPr lang="en-US" dirty="0"/>
              <a:t>A1U{x1}, A2U{x1}, ….,</a:t>
            </a:r>
            <a:r>
              <a:rPr lang="en-US" dirty="0" err="1"/>
              <a:t>AnU</a:t>
            </a:r>
            <a:r>
              <a:rPr lang="en-US" dirty="0"/>
              <a:t>{x1}</a:t>
            </a:r>
          </a:p>
          <a:p>
            <a:r>
              <a:rPr lang="en-US" dirty="0"/>
              <a:t>A1U{x2}, A2U{x2}, ….,</a:t>
            </a:r>
            <a:r>
              <a:rPr lang="en-US" dirty="0" err="1"/>
              <a:t>AnU</a:t>
            </a:r>
            <a:r>
              <a:rPr lang="en-US" dirty="0"/>
              <a:t>{x2}</a:t>
            </a:r>
          </a:p>
          <a:p>
            <a:r>
              <a:rPr lang="en-US" dirty="0"/>
              <a:t>……………………………………………..</a:t>
            </a:r>
          </a:p>
          <a:p>
            <a:r>
              <a:rPr lang="en-US" dirty="0"/>
              <a:t>A1U{</a:t>
            </a:r>
            <a:r>
              <a:rPr lang="en-US" dirty="0" err="1"/>
              <a:t>xk</a:t>
            </a:r>
            <a:r>
              <a:rPr lang="en-US" dirty="0"/>
              <a:t>}, A2U{</a:t>
            </a:r>
            <a:r>
              <a:rPr lang="en-US" dirty="0" err="1"/>
              <a:t>xk</a:t>
            </a:r>
            <a:r>
              <a:rPr lang="en-US" dirty="0"/>
              <a:t>}, ….,</a:t>
            </a:r>
            <a:r>
              <a:rPr lang="en-US" dirty="0" err="1"/>
              <a:t>AnU</a:t>
            </a:r>
            <a:r>
              <a:rPr lang="en-US" dirty="0"/>
              <a:t>{</a:t>
            </a:r>
            <a:r>
              <a:rPr lang="en-US" dirty="0" err="1"/>
              <a:t>xk</a:t>
            </a:r>
            <a:r>
              <a:rPr lang="en-US" dirty="0"/>
              <a:t>}</a:t>
            </a:r>
          </a:p>
          <a:p>
            <a:endParaRPr lang="en-US" dirty="0"/>
          </a:p>
          <a:p>
            <a:endParaRPr lang="en-US" dirty="0"/>
          </a:p>
        </p:txBody>
      </p:sp>
    </p:spTree>
    <p:extLst>
      <p:ext uri="{BB962C8B-B14F-4D97-AF65-F5344CB8AC3E}">
        <p14:creationId xmlns:p14="http://schemas.microsoft.com/office/powerpoint/2010/main" val="152756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Strategy 4:</a:t>
            </a:r>
          </a:p>
          <a:p>
            <a:r>
              <a:rPr lang="en-US" dirty="0"/>
              <a:t>Brute force</a:t>
            </a:r>
          </a:p>
          <a:p>
            <a:r>
              <a:rPr lang="en-US" dirty="0"/>
              <a:t>Try to partition set of jobs into two sets (s1 and s2)in all possible manner and |size(s1) – size(s2)| is minimum.</a:t>
            </a:r>
          </a:p>
          <a:p>
            <a:r>
              <a:rPr lang="en-US" dirty="0"/>
              <a:t>Number of possible partition is 2</a:t>
            </a:r>
            <a:r>
              <a:rPr lang="en-US" baseline="30000" dirty="0"/>
              <a:t>N</a:t>
            </a:r>
          </a:p>
        </p:txBody>
      </p:sp>
    </p:spTree>
    <p:extLst>
      <p:ext uri="{BB962C8B-B14F-4D97-AF65-F5344CB8AC3E}">
        <p14:creationId xmlns:p14="http://schemas.microsoft.com/office/powerpoint/2010/main" val="408619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a:t>
            </a:r>
          </a:p>
        </p:txBody>
      </p:sp>
      <p:sp>
        <p:nvSpPr>
          <p:cNvPr id="3" name="Content Placeholder 2"/>
          <p:cNvSpPr>
            <a:spLocks noGrp="1"/>
          </p:cNvSpPr>
          <p:nvPr>
            <p:ph idx="1"/>
          </p:nvPr>
        </p:nvSpPr>
        <p:spPr/>
        <p:txBody>
          <a:bodyPr/>
          <a:lstStyle/>
          <a:p>
            <a:r>
              <a:rPr lang="en-US" dirty="0"/>
              <a:t>matching: M will be called a matching of a graph say G if M is a </a:t>
            </a:r>
            <a:r>
              <a:rPr lang="en-US" dirty="0" err="1"/>
              <a:t>subgraph</a:t>
            </a:r>
            <a:r>
              <a:rPr lang="en-US" dirty="0"/>
              <a:t> of G and no two edges of M share common vertex. And M will be called perfect matching if M is a matching and all vertex of G are part of M.</a:t>
            </a:r>
          </a:p>
          <a:p>
            <a:endParaRPr lang="en-US" dirty="0"/>
          </a:p>
          <a:p>
            <a:endParaRPr lang="en-US" dirty="0"/>
          </a:p>
        </p:txBody>
      </p:sp>
    </p:spTree>
    <p:extLst>
      <p:ext uri="{BB962C8B-B14F-4D97-AF65-F5344CB8AC3E}">
        <p14:creationId xmlns:p14="http://schemas.microsoft.com/office/powerpoint/2010/main" val="314374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Problem1:</a:t>
            </a:r>
          </a:p>
          <a:p>
            <a:r>
              <a:rPr lang="en-US" dirty="0"/>
              <a:t>Input: Graph G.</a:t>
            </a:r>
          </a:p>
          <a:p>
            <a:r>
              <a:rPr lang="en-US" dirty="0"/>
              <a:t>Question: Does G have a perfect matching?</a:t>
            </a:r>
          </a:p>
          <a:p>
            <a:endParaRPr lang="en-US" dirty="0"/>
          </a:p>
          <a:p>
            <a:r>
              <a:rPr lang="en-US" dirty="0"/>
              <a:t>Problem2:</a:t>
            </a:r>
          </a:p>
          <a:p>
            <a:r>
              <a:rPr lang="en-US" dirty="0"/>
              <a:t>Input: Graph G.</a:t>
            </a:r>
          </a:p>
          <a:p>
            <a:r>
              <a:rPr lang="en-US" dirty="0"/>
              <a:t>Question: Find a matching of maximum size</a:t>
            </a:r>
          </a:p>
          <a:p>
            <a:endParaRPr lang="en-US" dirty="0"/>
          </a:p>
        </p:txBody>
      </p:sp>
    </p:spTree>
    <p:extLst>
      <p:ext uri="{BB962C8B-B14F-4D97-AF65-F5344CB8AC3E}">
        <p14:creationId xmlns:p14="http://schemas.microsoft.com/office/powerpoint/2010/main" val="114187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size of a perfect matching is |v|/2 as no vertices are there in matching for more than once and </a:t>
            </a:r>
            <a:r>
              <a:rPr lang="en-US" dirty="0" err="1"/>
              <a:t>and</a:t>
            </a:r>
            <a:r>
              <a:rPr lang="en-US" dirty="0"/>
              <a:t> every vertices are there only once so no of edges = no of vertices/2.</a:t>
            </a:r>
          </a:p>
          <a:p>
            <a:r>
              <a:rPr lang="en-US" dirty="0"/>
              <a:t>Hence,  if we are able to solve second problem then we will be able to solve first problem.</a:t>
            </a:r>
          </a:p>
          <a:p>
            <a:endParaRPr lang="en-US" dirty="0"/>
          </a:p>
          <a:p>
            <a:endParaRPr lang="en-US" dirty="0"/>
          </a:p>
        </p:txBody>
      </p:sp>
    </p:spTree>
    <p:extLst>
      <p:ext uri="{BB962C8B-B14F-4D97-AF65-F5344CB8AC3E}">
        <p14:creationId xmlns:p14="http://schemas.microsoft.com/office/powerpoint/2010/main" val="239979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19684</TotalTime>
  <Words>3092</Words>
  <Application>Microsoft Office PowerPoint</Application>
  <PresentationFormat>On-screen Show (4:3)</PresentationFormat>
  <Paragraphs>295</Paragraphs>
  <Slides>56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Arial Black</vt:lpstr>
      <vt:lpstr>Calibri</vt:lpstr>
      <vt:lpstr>Times New Roman</vt:lpstr>
      <vt:lpstr>Office Theme</vt:lpstr>
      <vt:lpstr>NP-Completeness</vt:lpstr>
      <vt:lpstr>Motivation</vt:lpstr>
      <vt:lpstr>PowerPoint Presentation</vt:lpstr>
      <vt:lpstr>PowerPoint Presentation</vt:lpstr>
      <vt:lpstr>PowerPoint Presentation</vt:lpstr>
      <vt:lpstr>PowerPoint Presentation</vt:lpstr>
      <vt:lpstr>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Hamiltonian Cycle and Hamiltonian Path</vt:lpstr>
      <vt:lpstr>Problem 3</vt:lpstr>
      <vt:lpstr>PowerPoint Presentation</vt:lpstr>
      <vt:lpstr>PowerPoint Presentation</vt:lpstr>
      <vt:lpstr>PowerPoint Presentation</vt:lpstr>
      <vt:lpstr>Problem 4</vt:lpstr>
      <vt:lpstr>PowerPoint Presentation</vt:lpstr>
      <vt:lpstr>PowerPoint Presentation</vt:lpstr>
      <vt:lpstr>Counter Example</vt:lpstr>
      <vt:lpstr>PowerPoint Presentation</vt:lpstr>
      <vt:lpstr>PowerPoint Presentation</vt:lpstr>
      <vt:lpstr>Types of Problem</vt:lpstr>
      <vt:lpstr>PowerPoint Presentation</vt:lpstr>
      <vt:lpstr>PowerPoint Presentation</vt:lpstr>
      <vt:lpstr>Reduction</vt:lpstr>
      <vt:lpstr>Circuit Satisfiability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Independent Set</vt:lpstr>
      <vt:lpstr>PowerPoint Presentation</vt:lpstr>
      <vt:lpstr>Key Observation</vt:lpstr>
      <vt:lpstr>PowerPoint Presentation</vt:lpstr>
      <vt:lpstr>PowerPoint Presentation</vt:lpstr>
      <vt:lpstr>Vertex Cover is NP Complete  </vt:lpstr>
      <vt:lpstr>Key Observation</vt:lpstr>
      <vt:lpstr>K-Indep Set P Vertex Cover</vt:lpstr>
      <vt:lpstr> 3VC</vt:lpstr>
      <vt:lpstr>Degree Reduction</vt:lpstr>
      <vt:lpstr>PowerPoint Presentation</vt:lpstr>
      <vt:lpstr>PowerPoint Presentation</vt:lpstr>
      <vt:lpstr>Exact Cover (XC)</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NP-Completeness</dc:title>
  <dc:creator>IITP</dc:creator>
  <cp:lastModifiedBy>Maheeth Reddy Maramreddy</cp:lastModifiedBy>
  <cp:revision>56</cp:revision>
  <dcterms:created xsi:type="dcterms:W3CDTF">2019-10-30T13:07:38Z</dcterms:created>
  <dcterms:modified xsi:type="dcterms:W3CDTF">2019-11-27T07:56:16Z</dcterms:modified>
</cp:coreProperties>
</file>