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333" r:id="rId3"/>
    <p:sldId id="334" r:id="rId4"/>
    <p:sldId id="335" r:id="rId5"/>
    <p:sldId id="336" r:id="rId6"/>
    <p:sldId id="337" r:id="rId7"/>
    <p:sldId id="342" r:id="rId8"/>
    <p:sldId id="343" r:id="rId9"/>
    <p:sldId id="344" r:id="rId10"/>
    <p:sldId id="328" r:id="rId11"/>
    <p:sldId id="345" r:id="rId12"/>
    <p:sldId id="346" r:id="rId13"/>
    <p:sldId id="376" r:id="rId14"/>
    <p:sldId id="377" r:id="rId15"/>
    <p:sldId id="378" r:id="rId16"/>
    <p:sldId id="379" r:id="rId17"/>
    <p:sldId id="380" r:id="rId18"/>
    <p:sldId id="402" r:id="rId19"/>
    <p:sldId id="403" r:id="rId20"/>
    <p:sldId id="404" r:id="rId21"/>
    <p:sldId id="41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C9D8DC-702A-4C6F-91D3-3CB971666510}" type="datetimeFigureOut">
              <a:rPr lang="en-US" smtClean="0"/>
              <a:t>13-Aug-19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87BA9B-7355-43CC-817C-7635F2B799A0}" type="slidenum">
              <a:rPr lang="en-US" smtClean="0"/>
              <a:t>‹#›</a:t>
            </a:fld>
            <a:endParaRPr lang="en-US"/>
          </a:p>
        </p:txBody>
      </p:sp>
    </p:spTree>
    <p:extLst>
      <p:ext uri="{BB962C8B-B14F-4D97-AF65-F5344CB8AC3E}">
        <p14:creationId xmlns:p14="http://schemas.microsoft.com/office/powerpoint/2010/main" val="2881563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13-Aug-19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13-Aug-19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13-Aug-19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13-Aug-19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13-Aug-19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13-Aug-19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13-Aug-19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13-Aug-19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13-Aug-19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13-Aug-19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13-Aug-19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13-Aug-19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Algorithms (CS-204)</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598891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a:t>Does Asymptotic Analysis always work?</a:t>
            </a:r>
            <a:endParaRPr lang="en-US" dirty="0"/>
          </a:p>
        </p:txBody>
      </p:sp>
      <p:sp>
        <p:nvSpPr>
          <p:cNvPr id="3" name="Content Placeholder 2"/>
          <p:cNvSpPr>
            <a:spLocks noGrp="1"/>
          </p:cNvSpPr>
          <p:nvPr>
            <p:ph idx="1"/>
          </p:nvPr>
        </p:nvSpPr>
        <p:spPr/>
        <p:txBody>
          <a:bodyPr>
            <a:normAutofit fontScale="77500" lnSpcReduction="20000"/>
          </a:bodyPr>
          <a:lstStyle/>
          <a:p>
            <a:r>
              <a:rPr lang="en-US" dirty="0"/>
              <a:t>Asymptotic Analysis is not </a:t>
            </a:r>
            <a:r>
              <a:rPr lang="en-US" dirty="0" smtClean="0"/>
              <a:t>perfect</a:t>
            </a:r>
          </a:p>
          <a:p>
            <a:r>
              <a:rPr lang="en-US" dirty="0"/>
              <a:t>For example, say there are two sorting algorithms that take 1000nLogn and 2nLogn time respectively on a machine. Both of these algorithms are asymptotically same (order of growth is </a:t>
            </a:r>
            <a:r>
              <a:rPr lang="en-US" dirty="0" err="1"/>
              <a:t>nLogn</a:t>
            </a:r>
            <a:r>
              <a:rPr lang="en-US" dirty="0" smtClean="0"/>
              <a:t>).</a:t>
            </a:r>
          </a:p>
          <a:p>
            <a:endParaRPr lang="en-US" dirty="0" smtClean="0"/>
          </a:p>
          <a:p>
            <a:r>
              <a:rPr lang="en-US" dirty="0"/>
              <a:t>Also, in Asymptotic analysis, we always talk about input sizes larger than a constant value. It might be possible that those large inputs are never given to your software and an algorithm which is asymptotically slower, always performs better for your particular situation. So, you may end up choosing an algorithm that is Asymptotically slower but faster for your software.</a:t>
            </a:r>
          </a:p>
        </p:txBody>
      </p:sp>
    </p:spTree>
    <p:extLst>
      <p:ext uri="{BB962C8B-B14F-4D97-AF65-F5344CB8AC3E}">
        <p14:creationId xmlns:p14="http://schemas.microsoft.com/office/powerpoint/2010/main" val="40023786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Recurrences</a:t>
            </a:r>
            <a:endParaRPr lang="en-US" dirty="0"/>
          </a:p>
        </p:txBody>
      </p:sp>
      <p:sp>
        <p:nvSpPr>
          <p:cNvPr id="3" name="Content Placeholder 2"/>
          <p:cNvSpPr>
            <a:spLocks noGrp="1"/>
          </p:cNvSpPr>
          <p:nvPr>
            <p:ph idx="1"/>
          </p:nvPr>
        </p:nvSpPr>
        <p:spPr/>
        <p:txBody>
          <a:bodyPr/>
          <a:lstStyle/>
          <a:p>
            <a:r>
              <a:rPr lang="en-US" dirty="0"/>
              <a:t>A </a:t>
            </a:r>
            <a:r>
              <a:rPr lang="en-US" b="1" i="1" dirty="0"/>
              <a:t>recurrence </a:t>
            </a:r>
            <a:r>
              <a:rPr lang="en-US" dirty="0"/>
              <a:t>is an equation or inequality that describes a function in </a:t>
            </a:r>
            <a:r>
              <a:rPr lang="en-US" dirty="0" smtClean="0"/>
              <a:t>terms </a:t>
            </a:r>
            <a:r>
              <a:rPr lang="en-US" dirty="0"/>
              <a:t>of its value on smaller inputs</a:t>
            </a:r>
            <a:r>
              <a:rPr lang="en-US" dirty="0" smtClean="0"/>
              <a:t>.</a:t>
            </a:r>
          </a:p>
          <a:p>
            <a:r>
              <a:rPr lang="en-US" dirty="0" smtClean="0"/>
              <a:t>For example </a:t>
            </a:r>
          </a:p>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5163" y="3048000"/>
            <a:ext cx="3918268"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897462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defRPr/>
            </a:pPr>
            <a:r>
              <a:rPr lang="en-US" smtClean="0">
                <a:cs typeface="+mj-cs"/>
              </a:rPr>
              <a:t>Solving Recurrences</a:t>
            </a:r>
          </a:p>
        </p:txBody>
      </p:sp>
      <p:sp>
        <p:nvSpPr>
          <p:cNvPr id="7171" name="Rectangle 3"/>
          <p:cNvSpPr>
            <a:spLocks noGrp="1" noChangeArrowheads="1"/>
          </p:cNvSpPr>
          <p:nvPr>
            <p:ph type="body" idx="1"/>
          </p:nvPr>
        </p:nvSpPr>
        <p:spPr/>
        <p:txBody>
          <a:bodyPr/>
          <a:lstStyle/>
          <a:p>
            <a:pPr eaLnBrk="1" hangingPunct="1">
              <a:defRPr/>
            </a:pPr>
            <a:r>
              <a:rPr lang="en-US" smtClean="0">
                <a:cs typeface="+mn-cs"/>
              </a:rPr>
              <a:t>Substitution method</a:t>
            </a:r>
          </a:p>
          <a:p>
            <a:pPr eaLnBrk="1" hangingPunct="1">
              <a:defRPr/>
            </a:pPr>
            <a:r>
              <a:rPr lang="en-US" smtClean="0">
                <a:cs typeface="+mn-cs"/>
              </a:rPr>
              <a:t>Iteration method</a:t>
            </a:r>
          </a:p>
          <a:p>
            <a:pPr eaLnBrk="1" hangingPunct="1">
              <a:defRPr/>
            </a:pPr>
            <a:r>
              <a:rPr lang="en-US" smtClean="0">
                <a:cs typeface="+mn-cs"/>
              </a:rPr>
              <a:t>Master method</a:t>
            </a:r>
          </a:p>
        </p:txBody>
      </p:sp>
    </p:spTree>
    <p:extLst>
      <p:ext uri="{BB962C8B-B14F-4D97-AF65-F5344CB8AC3E}">
        <p14:creationId xmlns:p14="http://schemas.microsoft.com/office/powerpoint/2010/main" val="21352005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t>Substitution method</a:t>
            </a:r>
          </a:p>
        </p:txBody>
      </p:sp>
      <p:sp>
        <p:nvSpPr>
          <p:cNvPr id="63492" name="Text Box 4"/>
          <p:cNvSpPr txBox="1">
            <a:spLocks noChangeArrowheads="1"/>
          </p:cNvSpPr>
          <p:nvPr/>
        </p:nvSpPr>
        <p:spPr bwMode="auto">
          <a:xfrm>
            <a:off x="881063" y="2057400"/>
            <a:ext cx="5791200" cy="155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2438" indent="-452438">
              <a:defRPr sz="2400">
                <a:solidFill>
                  <a:schemeClr val="tx1"/>
                </a:solidFill>
                <a:latin typeface="Times New Roman" pitchFamily="18" charset="0"/>
              </a:defRPr>
            </a:lvl1pPr>
            <a:lvl2pPr marL="1084263" indent="-457200">
              <a:defRPr sz="2400">
                <a:solidFill>
                  <a:schemeClr val="tx1"/>
                </a:solidFill>
                <a:latin typeface="Times New Roman" pitchFamily="18" charset="0"/>
              </a:defRPr>
            </a:lvl2pPr>
            <a:lvl3pPr marL="1655763" indent="-457200">
              <a:defRPr sz="2400">
                <a:solidFill>
                  <a:schemeClr val="tx1"/>
                </a:solidFill>
                <a:latin typeface="Times New Roman" pitchFamily="18" charset="0"/>
              </a:defRPr>
            </a:lvl3pPr>
            <a:lvl4pPr marL="2227263" indent="-457200">
              <a:defRPr sz="2400">
                <a:solidFill>
                  <a:schemeClr val="tx1"/>
                </a:solidFill>
                <a:latin typeface="Times New Roman" pitchFamily="18" charset="0"/>
              </a:defRPr>
            </a:lvl4pPr>
            <a:lvl5pPr marL="2798763" indent="-457200">
              <a:defRPr sz="2400">
                <a:solidFill>
                  <a:schemeClr val="tx1"/>
                </a:solidFill>
                <a:latin typeface="Times New Roman" pitchFamily="18" charset="0"/>
              </a:defRPr>
            </a:lvl5pPr>
            <a:lvl6pPr marL="3255963" indent="-457200" fontAlgn="base">
              <a:spcBef>
                <a:spcPct val="0"/>
              </a:spcBef>
              <a:spcAft>
                <a:spcPct val="0"/>
              </a:spcAft>
              <a:defRPr sz="2400">
                <a:solidFill>
                  <a:schemeClr val="tx1"/>
                </a:solidFill>
                <a:latin typeface="Times New Roman" pitchFamily="18" charset="0"/>
              </a:defRPr>
            </a:lvl6pPr>
            <a:lvl7pPr marL="3713163" indent="-457200" fontAlgn="base">
              <a:spcBef>
                <a:spcPct val="0"/>
              </a:spcBef>
              <a:spcAft>
                <a:spcPct val="0"/>
              </a:spcAft>
              <a:defRPr sz="2400">
                <a:solidFill>
                  <a:schemeClr val="tx1"/>
                </a:solidFill>
                <a:latin typeface="Times New Roman" pitchFamily="18" charset="0"/>
              </a:defRPr>
            </a:lvl7pPr>
            <a:lvl8pPr marL="4170363" indent="-457200" fontAlgn="base">
              <a:spcBef>
                <a:spcPct val="0"/>
              </a:spcBef>
              <a:spcAft>
                <a:spcPct val="0"/>
              </a:spcAft>
              <a:defRPr sz="2400">
                <a:solidFill>
                  <a:schemeClr val="tx1"/>
                </a:solidFill>
                <a:latin typeface="Times New Roman" pitchFamily="18" charset="0"/>
              </a:defRPr>
            </a:lvl8pPr>
            <a:lvl9pPr marL="4627563" indent="-457200" fontAlgn="base">
              <a:spcBef>
                <a:spcPct val="0"/>
              </a:spcBef>
              <a:spcAft>
                <a:spcPct val="0"/>
              </a:spcAft>
              <a:defRPr sz="2400">
                <a:solidFill>
                  <a:schemeClr val="tx1"/>
                </a:solidFill>
                <a:latin typeface="Times New Roman" pitchFamily="18" charset="0"/>
              </a:defRPr>
            </a:lvl9pPr>
          </a:lstStyle>
          <a:p>
            <a:pPr>
              <a:buClr>
                <a:schemeClr val="accent2"/>
              </a:buClr>
              <a:buFontTx/>
              <a:buAutoNum type="arabicPeriod"/>
            </a:pPr>
            <a:r>
              <a:rPr lang="en-US" sz="3200" b="1" i="1">
                <a:solidFill>
                  <a:schemeClr val="accent2"/>
                </a:solidFill>
              </a:rPr>
              <a:t>Guess</a:t>
            </a:r>
            <a:r>
              <a:rPr lang="en-US" sz="3200"/>
              <a:t> the form of the solution.</a:t>
            </a:r>
          </a:p>
          <a:p>
            <a:pPr>
              <a:buClr>
                <a:schemeClr val="accent2"/>
              </a:buClr>
              <a:buFontTx/>
              <a:buAutoNum type="arabicPeriod"/>
            </a:pPr>
            <a:r>
              <a:rPr lang="en-US" sz="3200" b="1" i="1">
                <a:solidFill>
                  <a:schemeClr val="hlink"/>
                </a:solidFill>
              </a:rPr>
              <a:t>Verify</a:t>
            </a:r>
            <a:r>
              <a:rPr lang="en-US" sz="3200"/>
              <a:t> by induction.</a:t>
            </a:r>
          </a:p>
          <a:p>
            <a:pPr>
              <a:buClr>
                <a:schemeClr val="accent2"/>
              </a:buClr>
              <a:buFontTx/>
              <a:buAutoNum type="arabicPeriod"/>
            </a:pPr>
            <a:r>
              <a:rPr lang="en-US" sz="3200" b="1" i="1">
                <a:solidFill>
                  <a:schemeClr val="hlink"/>
                </a:solidFill>
              </a:rPr>
              <a:t>Solve</a:t>
            </a:r>
            <a:r>
              <a:rPr lang="en-US" sz="3200"/>
              <a:t> for constants.</a:t>
            </a:r>
          </a:p>
        </p:txBody>
      </p:sp>
      <p:sp>
        <p:nvSpPr>
          <p:cNvPr id="63494" name="Text Box 6"/>
          <p:cNvSpPr txBox="1">
            <a:spLocks noChangeArrowheads="1"/>
          </p:cNvSpPr>
          <p:nvPr/>
        </p:nvSpPr>
        <p:spPr bwMode="auto">
          <a:xfrm>
            <a:off x="881063" y="1524000"/>
            <a:ext cx="44418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a:t>The most general method:</a:t>
            </a:r>
          </a:p>
        </p:txBody>
      </p:sp>
      <p:grpSp>
        <p:nvGrpSpPr>
          <p:cNvPr id="63500" name="Group 12"/>
          <p:cNvGrpSpPr>
            <a:grpSpLocks/>
          </p:cNvGrpSpPr>
          <p:nvPr/>
        </p:nvGrpSpPr>
        <p:grpSpPr bwMode="auto">
          <a:xfrm>
            <a:off x="881063" y="3657600"/>
            <a:ext cx="7383462" cy="2613025"/>
            <a:chOff x="555" y="2304"/>
            <a:chExt cx="4651" cy="1646"/>
          </a:xfrm>
        </p:grpSpPr>
        <p:sp>
          <p:nvSpPr>
            <p:cNvPr id="63496" name="Text Box 8"/>
            <p:cNvSpPr txBox="1">
              <a:spLocks noChangeArrowheads="1"/>
            </p:cNvSpPr>
            <p:nvPr/>
          </p:nvSpPr>
          <p:spPr bwMode="auto">
            <a:xfrm>
              <a:off x="555" y="2304"/>
              <a:ext cx="3531"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b="1" i="1"/>
                <a:t>Example:</a:t>
              </a:r>
              <a:r>
                <a:rPr lang="en-US"/>
                <a:t>  </a:t>
              </a:r>
              <a:r>
                <a:rPr lang="en-US" i="1">
                  <a:solidFill>
                    <a:srgbClr val="009999"/>
                  </a:solidFill>
                </a:rPr>
                <a:t>T</a:t>
              </a:r>
              <a:r>
                <a:rPr lang="en-US">
                  <a:solidFill>
                    <a:srgbClr val="009999"/>
                  </a:solidFill>
                </a:rPr>
                <a:t>(</a:t>
              </a:r>
              <a:r>
                <a:rPr lang="en-US" i="1">
                  <a:solidFill>
                    <a:srgbClr val="009999"/>
                  </a:solidFill>
                </a:rPr>
                <a:t>n</a:t>
              </a:r>
              <a:r>
                <a:rPr lang="en-US">
                  <a:solidFill>
                    <a:srgbClr val="009999"/>
                  </a:solidFill>
                </a:rPr>
                <a:t>) = 4</a:t>
              </a:r>
              <a:r>
                <a:rPr lang="en-US" i="1">
                  <a:solidFill>
                    <a:srgbClr val="009999"/>
                  </a:solidFill>
                </a:rPr>
                <a:t>T</a:t>
              </a:r>
              <a:r>
                <a:rPr lang="en-US">
                  <a:solidFill>
                    <a:srgbClr val="009999"/>
                  </a:solidFill>
                </a:rPr>
                <a:t>(</a:t>
              </a:r>
              <a:r>
                <a:rPr lang="en-US" i="1">
                  <a:solidFill>
                    <a:srgbClr val="009999"/>
                  </a:solidFill>
                </a:rPr>
                <a:t>n</a:t>
              </a:r>
              <a:r>
                <a:rPr lang="en-US">
                  <a:solidFill>
                    <a:srgbClr val="009999"/>
                  </a:solidFill>
                </a:rPr>
                <a:t>/2) + 100</a:t>
              </a:r>
              <a:r>
                <a:rPr lang="en-US" i="1">
                  <a:solidFill>
                    <a:srgbClr val="009999"/>
                  </a:solidFill>
                </a:rPr>
                <a:t>n</a:t>
              </a:r>
              <a:endParaRPr lang="en-US">
                <a:solidFill>
                  <a:srgbClr val="009999"/>
                </a:solidFill>
              </a:endParaRPr>
            </a:p>
          </p:txBody>
        </p:sp>
        <p:sp>
          <p:nvSpPr>
            <p:cNvPr id="63497" name="Text Box 9"/>
            <p:cNvSpPr txBox="1">
              <a:spLocks noChangeArrowheads="1"/>
            </p:cNvSpPr>
            <p:nvPr/>
          </p:nvSpPr>
          <p:spPr bwMode="auto">
            <a:xfrm>
              <a:off x="555" y="2664"/>
              <a:ext cx="4651" cy="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227013" indent="-227013">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buClr>
                  <a:schemeClr val="accent2"/>
                </a:buClr>
                <a:buFontTx/>
                <a:buChar char="•"/>
              </a:pPr>
              <a:r>
                <a:rPr lang="en-US" sz="3200"/>
                <a:t>[Assume that </a:t>
              </a:r>
              <a:r>
                <a:rPr lang="en-US" sz="3200" i="1">
                  <a:solidFill>
                    <a:srgbClr val="009999"/>
                  </a:solidFill>
                </a:rPr>
                <a:t>T</a:t>
              </a:r>
              <a:r>
                <a:rPr lang="en-US" sz="3200">
                  <a:solidFill>
                    <a:srgbClr val="009999"/>
                  </a:solidFill>
                </a:rPr>
                <a:t>(1) = </a:t>
              </a:r>
              <a:r>
                <a:rPr lang="en-US" sz="3200">
                  <a:solidFill>
                    <a:srgbClr val="009999"/>
                  </a:solidFill>
                  <a:latin typeface="Symbol" pitchFamily="18" charset="2"/>
                </a:rPr>
                <a:t>Q</a:t>
              </a:r>
              <a:r>
                <a:rPr lang="en-US" sz="3200">
                  <a:solidFill>
                    <a:srgbClr val="009999"/>
                  </a:solidFill>
                </a:rPr>
                <a:t>(1)</a:t>
              </a:r>
              <a:r>
                <a:rPr lang="en-US" sz="3200"/>
                <a:t>.]</a:t>
              </a:r>
            </a:p>
            <a:p>
              <a:pPr>
                <a:buClr>
                  <a:schemeClr val="accent2"/>
                </a:buClr>
                <a:buFontTx/>
                <a:buChar char="•"/>
              </a:pPr>
              <a:r>
                <a:rPr lang="en-US" sz="3200"/>
                <a:t>Guess </a:t>
              </a:r>
              <a:r>
                <a:rPr lang="en-US" sz="3200" i="1">
                  <a:solidFill>
                    <a:srgbClr val="009999"/>
                  </a:solidFill>
                </a:rPr>
                <a:t>O</a:t>
              </a:r>
              <a:r>
                <a:rPr lang="en-US" sz="3200">
                  <a:solidFill>
                    <a:srgbClr val="009999"/>
                  </a:solidFill>
                </a:rPr>
                <a:t>(</a:t>
              </a:r>
              <a:r>
                <a:rPr lang="en-US" sz="3200" i="1">
                  <a:solidFill>
                    <a:srgbClr val="009999"/>
                  </a:solidFill>
                </a:rPr>
                <a:t>n</a:t>
              </a:r>
              <a:r>
                <a:rPr lang="en-US" sz="3200" baseline="30000">
                  <a:solidFill>
                    <a:srgbClr val="009999"/>
                  </a:solidFill>
                </a:rPr>
                <a:t>3</a:t>
              </a:r>
              <a:r>
                <a:rPr lang="en-US" sz="3200">
                  <a:solidFill>
                    <a:srgbClr val="009999"/>
                  </a:solidFill>
                </a:rPr>
                <a:t>)</a:t>
              </a:r>
              <a:r>
                <a:rPr lang="en-US" sz="3200"/>
                <a:t> .  (Prove </a:t>
              </a:r>
              <a:r>
                <a:rPr lang="en-US" sz="3200" i="1">
                  <a:solidFill>
                    <a:srgbClr val="009999"/>
                  </a:solidFill>
                </a:rPr>
                <a:t>O</a:t>
              </a:r>
              <a:r>
                <a:rPr lang="en-US" sz="3200"/>
                <a:t> and </a:t>
              </a:r>
              <a:r>
                <a:rPr lang="en-US" sz="3200">
                  <a:solidFill>
                    <a:srgbClr val="009999"/>
                  </a:solidFill>
                  <a:latin typeface="Symbol" pitchFamily="18" charset="2"/>
                </a:rPr>
                <a:t>W</a:t>
              </a:r>
              <a:r>
                <a:rPr lang="en-US" sz="3200"/>
                <a:t> separately.)</a:t>
              </a:r>
            </a:p>
            <a:p>
              <a:pPr>
                <a:buClr>
                  <a:schemeClr val="accent2"/>
                </a:buClr>
                <a:buFontTx/>
                <a:buChar char="•"/>
              </a:pPr>
              <a:r>
                <a:rPr lang="en-US" sz="3200"/>
                <a:t>Assume that </a:t>
              </a:r>
              <a:r>
                <a:rPr lang="en-US" sz="3200" i="1">
                  <a:solidFill>
                    <a:srgbClr val="009999"/>
                  </a:solidFill>
                </a:rPr>
                <a:t>T</a:t>
              </a:r>
              <a:r>
                <a:rPr lang="en-US" sz="3200">
                  <a:solidFill>
                    <a:srgbClr val="009999"/>
                  </a:solidFill>
                </a:rPr>
                <a:t>(</a:t>
              </a:r>
              <a:r>
                <a:rPr lang="en-US" sz="3200" i="1">
                  <a:solidFill>
                    <a:srgbClr val="009999"/>
                  </a:solidFill>
                </a:rPr>
                <a:t>k</a:t>
              </a:r>
              <a:r>
                <a:rPr lang="en-US" sz="3200">
                  <a:solidFill>
                    <a:srgbClr val="009999"/>
                  </a:solidFill>
                </a:rPr>
                <a:t>) </a:t>
              </a:r>
              <a:r>
                <a:rPr lang="en-US" sz="3200">
                  <a:solidFill>
                    <a:srgbClr val="009999"/>
                  </a:solidFill>
                  <a:latin typeface="Symbol" pitchFamily="18" charset="2"/>
                </a:rPr>
                <a:t>£</a:t>
              </a:r>
              <a:r>
                <a:rPr lang="en-US" sz="3200">
                  <a:solidFill>
                    <a:srgbClr val="009999"/>
                  </a:solidFill>
                </a:rPr>
                <a:t> </a:t>
              </a:r>
              <a:r>
                <a:rPr lang="en-US" sz="3200" i="1">
                  <a:solidFill>
                    <a:srgbClr val="009999"/>
                  </a:solidFill>
                </a:rPr>
                <a:t>ck</a:t>
              </a:r>
              <a:r>
                <a:rPr lang="en-US" sz="3200" baseline="30000">
                  <a:solidFill>
                    <a:srgbClr val="009999"/>
                  </a:solidFill>
                </a:rPr>
                <a:t>3</a:t>
              </a:r>
              <a:r>
                <a:rPr lang="en-US" sz="3200"/>
                <a:t> for </a:t>
              </a:r>
              <a:r>
                <a:rPr lang="en-US" sz="3200" i="1">
                  <a:solidFill>
                    <a:srgbClr val="009999"/>
                  </a:solidFill>
                </a:rPr>
                <a:t>k</a:t>
              </a:r>
              <a:r>
                <a:rPr lang="en-US" sz="3200">
                  <a:solidFill>
                    <a:srgbClr val="009999"/>
                  </a:solidFill>
                </a:rPr>
                <a:t> &lt; </a:t>
              </a:r>
              <a:r>
                <a:rPr lang="en-US" sz="3200" i="1">
                  <a:solidFill>
                    <a:srgbClr val="009999"/>
                  </a:solidFill>
                </a:rPr>
                <a:t>n </a:t>
              </a:r>
              <a:r>
                <a:rPr lang="en-US" sz="3200"/>
                <a:t>.</a:t>
              </a:r>
            </a:p>
            <a:p>
              <a:pPr>
                <a:buClr>
                  <a:schemeClr val="accent2"/>
                </a:buClr>
                <a:buFontTx/>
                <a:buChar char="•"/>
              </a:pPr>
              <a:r>
                <a:rPr lang="en-US" sz="3200"/>
                <a:t>Prove </a:t>
              </a:r>
              <a:r>
                <a:rPr lang="en-US" sz="3200" i="1">
                  <a:solidFill>
                    <a:srgbClr val="009999"/>
                  </a:solidFill>
                </a:rPr>
                <a:t>T</a:t>
              </a:r>
              <a:r>
                <a:rPr lang="en-US" sz="3200">
                  <a:solidFill>
                    <a:srgbClr val="009999"/>
                  </a:solidFill>
                </a:rPr>
                <a:t>(</a:t>
              </a:r>
              <a:r>
                <a:rPr lang="en-US" sz="3200" i="1">
                  <a:solidFill>
                    <a:srgbClr val="009999"/>
                  </a:solidFill>
                </a:rPr>
                <a:t>n</a:t>
              </a:r>
              <a:r>
                <a:rPr lang="en-US" sz="3200">
                  <a:solidFill>
                    <a:srgbClr val="009999"/>
                  </a:solidFill>
                </a:rPr>
                <a:t>) </a:t>
              </a:r>
              <a:r>
                <a:rPr lang="en-US" sz="3200">
                  <a:solidFill>
                    <a:srgbClr val="009999"/>
                  </a:solidFill>
                  <a:latin typeface="Symbol" pitchFamily="18" charset="2"/>
                </a:rPr>
                <a:t>£</a:t>
              </a:r>
              <a:r>
                <a:rPr lang="en-US" sz="3200">
                  <a:solidFill>
                    <a:srgbClr val="009999"/>
                  </a:solidFill>
                </a:rPr>
                <a:t> </a:t>
              </a:r>
              <a:r>
                <a:rPr lang="en-US" sz="3200" i="1">
                  <a:solidFill>
                    <a:srgbClr val="009999"/>
                  </a:solidFill>
                </a:rPr>
                <a:t>cn</a:t>
              </a:r>
              <a:r>
                <a:rPr lang="en-US" sz="3200" baseline="30000">
                  <a:solidFill>
                    <a:srgbClr val="009999"/>
                  </a:solidFill>
                </a:rPr>
                <a:t>3</a:t>
              </a:r>
              <a:r>
                <a:rPr lang="en-US" sz="3200"/>
                <a:t> by induction.</a:t>
              </a:r>
            </a:p>
          </p:txBody>
        </p:sp>
      </p:grpSp>
    </p:spTree>
    <p:extLst>
      <p:ext uri="{BB962C8B-B14F-4D97-AF65-F5344CB8AC3E}">
        <p14:creationId xmlns:p14="http://schemas.microsoft.com/office/powerpoint/2010/main" val="2709840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35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t>Example of substitution</a:t>
            </a:r>
          </a:p>
        </p:txBody>
      </p:sp>
      <p:sp>
        <p:nvSpPr>
          <p:cNvPr id="64520" name="Text Box 8"/>
          <p:cNvSpPr txBox="1">
            <a:spLocks noChangeArrowheads="1"/>
          </p:cNvSpPr>
          <p:nvPr/>
        </p:nvSpPr>
        <p:spPr bwMode="auto">
          <a:xfrm>
            <a:off x="6021388" y="3429000"/>
            <a:ext cx="31226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a:solidFill>
                  <a:schemeClr val="accent2"/>
                </a:solidFill>
              </a:rPr>
              <a:t>desired</a:t>
            </a:r>
            <a:r>
              <a:rPr lang="en-US"/>
              <a:t> </a:t>
            </a:r>
            <a:r>
              <a:rPr lang="en-US">
                <a:solidFill>
                  <a:srgbClr val="009999"/>
                </a:solidFill>
              </a:rPr>
              <a:t>–</a:t>
            </a:r>
            <a:r>
              <a:rPr lang="en-US"/>
              <a:t> </a:t>
            </a:r>
            <a:r>
              <a:rPr lang="en-US" i="1">
                <a:solidFill>
                  <a:schemeClr val="accent2"/>
                </a:solidFill>
              </a:rPr>
              <a:t>residual</a:t>
            </a:r>
            <a:endParaRPr lang="en-US">
              <a:solidFill>
                <a:schemeClr val="accent2"/>
              </a:solidFill>
            </a:endParaRPr>
          </a:p>
        </p:txBody>
      </p:sp>
      <p:sp>
        <p:nvSpPr>
          <p:cNvPr id="64523" name="Text Box 11"/>
          <p:cNvSpPr txBox="1">
            <a:spLocks noChangeArrowheads="1"/>
          </p:cNvSpPr>
          <p:nvPr/>
        </p:nvSpPr>
        <p:spPr bwMode="auto">
          <a:xfrm>
            <a:off x="685800" y="4191000"/>
            <a:ext cx="65690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t>whenever  </a:t>
            </a:r>
            <a:r>
              <a:rPr lang="en-US">
                <a:solidFill>
                  <a:srgbClr val="009999"/>
                </a:solidFill>
              </a:rPr>
              <a:t>(</a:t>
            </a:r>
            <a:r>
              <a:rPr lang="en-US" i="1">
                <a:solidFill>
                  <a:srgbClr val="009999"/>
                </a:solidFill>
              </a:rPr>
              <a:t>c</a:t>
            </a:r>
            <a:r>
              <a:rPr lang="en-US">
                <a:solidFill>
                  <a:srgbClr val="009999"/>
                </a:solidFill>
              </a:rPr>
              <a:t>/2)</a:t>
            </a:r>
            <a:r>
              <a:rPr lang="en-US" i="1">
                <a:solidFill>
                  <a:srgbClr val="009999"/>
                </a:solidFill>
              </a:rPr>
              <a:t>n</a:t>
            </a:r>
            <a:r>
              <a:rPr lang="en-US" baseline="30000">
                <a:solidFill>
                  <a:srgbClr val="009999"/>
                </a:solidFill>
              </a:rPr>
              <a:t>3</a:t>
            </a:r>
            <a:r>
              <a:rPr lang="en-US">
                <a:solidFill>
                  <a:srgbClr val="009999"/>
                </a:solidFill>
              </a:rPr>
              <a:t> – 100</a:t>
            </a:r>
            <a:r>
              <a:rPr lang="en-US" i="1">
                <a:solidFill>
                  <a:srgbClr val="009999"/>
                </a:solidFill>
              </a:rPr>
              <a:t>n</a:t>
            </a:r>
            <a:r>
              <a:rPr lang="en-US">
                <a:solidFill>
                  <a:srgbClr val="009999"/>
                </a:solidFill>
              </a:rPr>
              <a:t> </a:t>
            </a:r>
            <a:r>
              <a:rPr lang="en-US">
                <a:solidFill>
                  <a:srgbClr val="009999"/>
                </a:solidFill>
                <a:latin typeface="Symbol" pitchFamily="18" charset="2"/>
              </a:rPr>
              <a:t>³</a:t>
            </a:r>
            <a:r>
              <a:rPr lang="en-US">
                <a:solidFill>
                  <a:srgbClr val="009999"/>
                </a:solidFill>
              </a:rPr>
              <a:t> 0</a:t>
            </a:r>
            <a:r>
              <a:rPr lang="en-US"/>
              <a:t>, for example, if </a:t>
            </a:r>
            <a:r>
              <a:rPr lang="en-US" i="1">
                <a:solidFill>
                  <a:srgbClr val="009999"/>
                </a:solidFill>
              </a:rPr>
              <a:t>c </a:t>
            </a:r>
            <a:r>
              <a:rPr lang="en-US">
                <a:solidFill>
                  <a:srgbClr val="009999"/>
                </a:solidFill>
                <a:latin typeface="Symbol" pitchFamily="18" charset="2"/>
              </a:rPr>
              <a:t>³</a:t>
            </a:r>
            <a:r>
              <a:rPr lang="en-US">
                <a:solidFill>
                  <a:srgbClr val="009999"/>
                </a:solidFill>
              </a:rPr>
              <a:t> 200</a:t>
            </a:r>
            <a:r>
              <a:rPr lang="en-US"/>
              <a:t> and </a:t>
            </a:r>
            <a:r>
              <a:rPr lang="en-US" i="1">
                <a:solidFill>
                  <a:srgbClr val="009999"/>
                </a:solidFill>
              </a:rPr>
              <a:t>n </a:t>
            </a:r>
            <a:r>
              <a:rPr lang="en-US">
                <a:solidFill>
                  <a:srgbClr val="009999"/>
                </a:solidFill>
                <a:latin typeface="Symbol" pitchFamily="18" charset="2"/>
              </a:rPr>
              <a:t>³</a:t>
            </a:r>
            <a:r>
              <a:rPr lang="en-US">
                <a:solidFill>
                  <a:srgbClr val="009999"/>
                </a:solidFill>
              </a:rPr>
              <a:t> 1</a:t>
            </a:r>
            <a:r>
              <a:rPr lang="en-US"/>
              <a:t>.</a:t>
            </a:r>
          </a:p>
        </p:txBody>
      </p:sp>
      <p:sp>
        <p:nvSpPr>
          <p:cNvPr id="64526" name="Text Box 14"/>
          <p:cNvSpPr txBox="1">
            <a:spLocks noChangeArrowheads="1"/>
          </p:cNvSpPr>
          <p:nvPr/>
        </p:nvSpPr>
        <p:spPr bwMode="auto">
          <a:xfrm>
            <a:off x="2911475" y="3657600"/>
            <a:ext cx="13827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a:solidFill>
                  <a:schemeClr val="accent2"/>
                </a:solidFill>
              </a:rPr>
              <a:t>desired</a:t>
            </a:r>
            <a:endParaRPr lang="en-US"/>
          </a:p>
        </p:txBody>
      </p:sp>
      <p:sp>
        <p:nvSpPr>
          <p:cNvPr id="64527" name="Text Box 15"/>
          <p:cNvSpPr txBox="1">
            <a:spLocks noChangeArrowheads="1"/>
          </p:cNvSpPr>
          <p:nvPr/>
        </p:nvSpPr>
        <p:spPr bwMode="auto">
          <a:xfrm>
            <a:off x="4273550" y="5059363"/>
            <a:ext cx="15176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a:solidFill>
                  <a:schemeClr val="accent2"/>
                </a:solidFill>
              </a:rPr>
              <a:t>residual</a:t>
            </a:r>
            <a:endParaRPr lang="en-US">
              <a:solidFill>
                <a:schemeClr val="accent2"/>
              </a:solidFill>
            </a:endParaRPr>
          </a:p>
        </p:txBody>
      </p:sp>
      <p:sp>
        <p:nvSpPr>
          <p:cNvPr id="64528" name="Line 16"/>
          <p:cNvSpPr>
            <a:spLocks noChangeShapeType="1"/>
          </p:cNvSpPr>
          <p:nvPr/>
        </p:nvSpPr>
        <p:spPr bwMode="auto">
          <a:xfrm flipH="1" flipV="1">
            <a:off x="3825875" y="4724400"/>
            <a:ext cx="914400" cy="457200"/>
          </a:xfrm>
          <a:prstGeom prst="line">
            <a:avLst/>
          </a:prstGeom>
          <a:noFill/>
          <a:ln w="2857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30" name="Line 18"/>
          <p:cNvSpPr>
            <a:spLocks noChangeShapeType="1"/>
          </p:cNvSpPr>
          <p:nvPr/>
        </p:nvSpPr>
        <p:spPr bwMode="auto">
          <a:xfrm flipH="1">
            <a:off x="2530475" y="3962400"/>
            <a:ext cx="381000" cy="0"/>
          </a:xfrm>
          <a:prstGeom prst="line">
            <a:avLst/>
          </a:prstGeom>
          <a:noFill/>
          <a:ln w="2857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31" name="Line 19"/>
          <p:cNvSpPr>
            <a:spLocks noChangeShapeType="1"/>
          </p:cNvSpPr>
          <p:nvPr/>
        </p:nvSpPr>
        <p:spPr bwMode="auto">
          <a:xfrm flipH="1">
            <a:off x="5715000" y="3657600"/>
            <a:ext cx="381000" cy="0"/>
          </a:xfrm>
          <a:prstGeom prst="line">
            <a:avLst/>
          </a:prstGeom>
          <a:noFill/>
          <a:ln w="2857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32" name="AutoShape 20"/>
          <p:cNvSpPr>
            <a:spLocks noChangeAspect="1" noChangeArrowheads="1" noTextEdit="1"/>
          </p:cNvSpPr>
          <p:nvPr/>
        </p:nvSpPr>
        <p:spPr bwMode="auto">
          <a:xfrm>
            <a:off x="615950" y="1773238"/>
            <a:ext cx="4279900"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4534" name="Rectangle 22"/>
          <p:cNvSpPr>
            <a:spLocks noChangeArrowheads="1"/>
          </p:cNvSpPr>
          <p:nvPr/>
        </p:nvSpPr>
        <p:spPr bwMode="auto">
          <a:xfrm>
            <a:off x="2174875" y="375602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400">
                <a:solidFill>
                  <a:srgbClr val="000000"/>
                </a:solidFill>
              </a:rPr>
              <a:t>3</a:t>
            </a:r>
            <a:endParaRPr lang="en-US"/>
          </a:p>
        </p:txBody>
      </p:sp>
      <p:sp>
        <p:nvSpPr>
          <p:cNvPr id="64535" name="Rectangle 23"/>
          <p:cNvSpPr>
            <a:spLocks noChangeArrowheads="1"/>
          </p:cNvSpPr>
          <p:nvPr/>
        </p:nvSpPr>
        <p:spPr bwMode="auto">
          <a:xfrm>
            <a:off x="3976688" y="3244850"/>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400">
                <a:solidFill>
                  <a:srgbClr val="000000"/>
                </a:solidFill>
              </a:rPr>
              <a:t>3</a:t>
            </a:r>
            <a:endParaRPr lang="en-US"/>
          </a:p>
        </p:txBody>
      </p:sp>
      <p:sp>
        <p:nvSpPr>
          <p:cNvPr id="64536" name="Rectangle 24"/>
          <p:cNvSpPr>
            <a:spLocks noChangeArrowheads="1"/>
          </p:cNvSpPr>
          <p:nvPr/>
        </p:nvSpPr>
        <p:spPr bwMode="auto">
          <a:xfrm>
            <a:off x="2178050" y="3244850"/>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400">
                <a:solidFill>
                  <a:srgbClr val="000000"/>
                </a:solidFill>
              </a:rPr>
              <a:t>3</a:t>
            </a:r>
            <a:endParaRPr lang="en-US"/>
          </a:p>
        </p:txBody>
      </p:sp>
      <p:sp>
        <p:nvSpPr>
          <p:cNvPr id="64537" name="Rectangle 25"/>
          <p:cNvSpPr>
            <a:spLocks noChangeArrowheads="1"/>
          </p:cNvSpPr>
          <p:nvPr/>
        </p:nvSpPr>
        <p:spPr bwMode="auto">
          <a:xfrm>
            <a:off x="2903538" y="2733675"/>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400">
                <a:solidFill>
                  <a:srgbClr val="000000"/>
                </a:solidFill>
              </a:rPr>
              <a:t>3</a:t>
            </a:r>
            <a:endParaRPr lang="en-US"/>
          </a:p>
        </p:txBody>
      </p:sp>
      <p:sp>
        <p:nvSpPr>
          <p:cNvPr id="64538" name="Rectangle 26"/>
          <p:cNvSpPr>
            <a:spLocks noChangeArrowheads="1"/>
          </p:cNvSpPr>
          <p:nvPr/>
        </p:nvSpPr>
        <p:spPr bwMode="auto">
          <a:xfrm>
            <a:off x="3109913" y="2222500"/>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400">
                <a:solidFill>
                  <a:srgbClr val="000000"/>
                </a:solidFill>
              </a:rPr>
              <a:t>3</a:t>
            </a:r>
            <a:endParaRPr lang="en-US"/>
          </a:p>
        </p:txBody>
      </p:sp>
      <p:sp>
        <p:nvSpPr>
          <p:cNvPr id="64539" name="Rectangle 27"/>
          <p:cNvSpPr>
            <a:spLocks noChangeArrowheads="1"/>
          </p:cNvSpPr>
          <p:nvPr/>
        </p:nvSpPr>
        <p:spPr bwMode="auto">
          <a:xfrm>
            <a:off x="5257800" y="3276600"/>
            <a:ext cx="134938"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rPr>
              <a:t>)</a:t>
            </a:r>
            <a:endParaRPr lang="en-US"/>
          </a:p>
        </p:txBody>
      </p:sp>
      <p:sp>
        <p:nvSpPr>
          <p:cNvPr id="64540" name="Rectangle 28"/>
          <p:cNvSpPr>
            <a:spLocks noChangeArrowheads="1"/>
          </p:cNvSpPr>
          <p:nvPr/>
        </p:nvSpPr>
        <p:spPr bwMode="auto">
          <a:xfrm>
            <a:off x="3614738" y="3255963"/>
            <a:ext cx="134937"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rPr>
              <a:t>)</a:t>
            </a:r>
            <a:endParaRPr lang="en-US"/>
          </a:p>
        </p:txBody>
      </p:sp>
      <p:sp>
        <p:nvSpPr>
          <p:cNvPr id="64541" name="Rectangle 29"/>
          <p:cNvSpPr>
            <a:spLocks noChangeArrowheads="1"/>
          </p:cNvSpPr>
          <p:nvPr/>
        </p:nvSpPr>
        <p:spPr bwMode="auto">
          <a:xfrm>
            <a:off x="3411538" y="3255963"/>
            <a:ext cx="2032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rPr>
              <a:t>2</a:t>
            </a:r>
            <a:endParaRPr lang="en-US"/>
          </a:p>
        </p:txBody>
      </p:sp>
      <p:sp>
        <p:nvSpPr>
          <p:cNvPr id="64542" name="Rectangle 30"/>
          <p:cNvSpPr>
            <a:spLocks noChangeArrowheads="1"/>
          </p:cNvSpPr>
          <p:nvPr/>
        </p:nvSpPr>
        <p:spPr bwMode="auto">
          <a:xfrm>
            <a:off x="3236913" y="3255963"/>
            <a:ext cx="112712"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rPr>
              <a:t>/</a:t>
            </a:r>
            <a:endParaRPr lang="en-US"/>
          </a:p>
        </p:txBody>
      </p:sp>
      <p:sp>
        <p:nvSpPr>
          <p:cNvPr id="64543" name="Rectangle 31"/>
          <p:cNvSpPr>
            <a:spLocks noChangeArrowheads="1"/>
          </p:cNvSpPr>
          <p:nvPr/>
        </p:nvSpPr>
        <p:spPr bwMode="auto">
          <a:xfrm>
            <a:off x="2725738" y="3255963"/>
            <a:ext cx="269875"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rPr>
              <a:t>((</a:t>
            </a:r>
            <a:endParaRPr lang="en-US"/>
          </a:p>
        </p:txBody>
      </p:sp>
      <p:sp>
        <p:nvSpPr>
          <p:cNvPr id="64544" name="Rectangle 32"/>
          <p:cNvSpPr>
            <a:spLocks noChangeArrowheads="1"/>
          </p:cNvSpPr>
          <p:nvPr/>
        </p:nvSpPr>
        <p:spPr bwMode="auto">
          <a:xfrm>
            <a:off x="2541588" y="2744788"/>
            <a:ext cx="134937"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rPr>
              <a:t>)</a:t>
            </a:r>
            <a:endParaRPr lang="en-US"/>
          </a:p>
        </p:txBody>
      </p:sp>
      <p:sp>
        <p:nvSpPr>
          <p:cNvPr id="64545" name="Rectangle 33"/>
          <p:cNvSpPr>
            <a:spLocks noChangeArrowheads="1"/>
          </p:cNvSpPr>
          <p:nvPr/>
        </p:nvSpPr>
        <p:spPr bwMode="auto">
          <a:xfrm>
            <a:off x="2338388" y="2744788"/>
            <a:ext cx="2032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rPr>
              <a:t>2</a:t>
            </a:r>
            <a:endParaRPr lang="en-US"/>
          </a:p>
        </p:txBody>
      </p:sp>
      <p:sp>
        <p:nvSpPr>
          <p:cNvPr id="64546" name="Rectangle 34"/>
          <p:cNvSpPr>
            <a:spLocks noChangeArrowheads="1"/>
          </p:cNvSpPr>
          <p:nvPr/>
        </p:nvSpPr>
        <p:spPr bwMode="auto">
          <a:xfrm>
            <a:off x="2163763" y="2744788"/>
            <a:ext cx="112712"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rPr>
              <a:t>/</a:t>
            </a:r>
            <a:endParaRPr lang="en-US"/>
          </a:p>
        </p:txBody>
      </p:sp>
      <p:sp>
        <p:nvSpPr>
          <p:cNvPr id="64547" name="Rectangle 35"/>
          <p:cNvSpPr>
            <a:spLocks noChangeArrowheads="1"/>
          </p:cNvSpPr>
          <p:nvPr/>
        </p:nvSpPr>
        <p:spPr bwMode="auto">
          <a:xfrm>
            <a:off x="1785938" y="2744788"/>
            <a:ext cx="134937"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rPr>
              <a:t>(</a:t>
            </a:r>
            <a:endParaRPr lang="en-US"/>
          </a:p>
        </p:txBody>
      </p:sp>
      <p:sp>
        <p:nvSpPr>
          <p:cNvPr id="64548" name="Rectangle 36"/>
          <p:cNvSpPr>
            <a:spLocks noChangeArrowheads="1"/>
          </p:cNvSpPr>
          <p:nvPr/>
        </p:nvSpPr>
        <p:spPr bwMode="auto">
          <a:xfrm>
            <a:off x="2965450" y="2233613"/>
            <a:ext cx="134938"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rPr>
              <a:t>)</a:t>
            </a:r>
            <a:endParaRPr lang="en-US"/>
          </a:p>
        </p:txBody>
      </p:sp>
      <p:sp>
        <p:nvSpPr>
          <p:cNvPr id="64549" name="Rectangle 37"/>
          <p:cNvSpPr>
            <a:spLocks noChangeArrowheads="1"/>
          </p:cNvSpPr>
          <p:nvPr/>
        </p:nvSpPr>
        <p:spPr bwMode="auto">
          <a:xfrm>
            <a:off x="2762250" y="2233613"/>
            <a:ext cx="2032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rPr>
              <a:t>2</a:t>
            </a:r>
            <a:endParaRPr lang="en-US"/>
          </a:p>
        </p:txBody>
      </p:sp>
      <p:sp>
        <p:nvSpPr>
          <p:cNvPr id="64550" name="Rectangle 38"/>
          <p:cNvSpPr>
            <a:spLocks noChangeArrowheads="1"/>
          </p:cNvSpPr>
          <p:nvPr/>
        </p:nvSpPr>
        <p:spPr bwMode="auto">
          <a:xfrm>
            <a:off x="2587625" y="2233613"/>
            <a:ext cx="112713"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rPr>
              <a:t>/</a:t>
            </a:r>
            <a:endParaRPr lang="en-US"/>
          </a:p>
        </p:txBody>
      </p:sp>
      <p:sp>
        <p:nvSpPr>
          <p:cNvPr id="64551" name="Rectangle 39"/>
          <p:cNvSpPr>
            <a:spLocks noChangeArrowheads="1"/>
          </p:cNvSpPr>
          <p:nvPr/>
        </p:nvSpPr>
        <p:spPr bwMode="auto">
          <a:xfrm>
            <a:off x="2182813" y="2233613"/>
            <a:ext cx="134937"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rPr>
              <a:t>(</a:t>
            </a:r>
            <a:endParaRPr lang="en-US"/>
          </a:p>
        </p:txBody>
      </p:sp>
      <p:sp>
        <p:nvSpPr>
          <p:cNvPr id="64552" name="Rectangle 40"/>
          <p:cNvSpPr>
            <a:spLocks noChangeArrowheads="1"/>
          </p:cNvSpPr>
          <p:nvPr/>
        </p:nvSpPr>
        <p:spPr bwMode="auto">
          <a:xfrm>
            <a:off x="1789113" y="2233613"/>
            <a:ext cx="2032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rPr>
              <a:t>4</a:t>
            </a:r>
            <a:endParaRPr lang="en-US"/>
          </a:p>
        </p:txBody>
      </p:sp>
      <p:sp>
        <p:nvSpPr>
          <p:cNvPr id="64553" name="Rectangle 41"/>
          <p:cNvSpPr>
            <a:spLocks noChangeArrowheads="1"/>
          </p:cNvSpPr>
          <p:nvPr/>
        </p:nvSpPr>
        <p:spPr bwMode="auto">
          <a:xfrm>
            <a:off x="3038475" y="1722438"/>
            <a:ext cx="134938"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rPr>
              <a:t>)</a:t>
            </a:r>
            <a:endParaRPr lang="en-US"/>
          </a:p>
        </p:txBody>
      </p:sp>
      <p:sp>
        <p:nvSpPr>
          <p:cNvPr id="64554" name="Rectangle 42"/>
          <p:cNvSpPr>
            <a:spLocks noChangeArrowheads="1"/>
          </p:cNvSpPr>
          <p:nvPr/>
        </p:nvSpPr>
        <p:spPr bwMode="auto">
          <a:xfrm>
            <a:off x="2835275" y="1722438"/>
            <a:ext cx="2032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rPr>
              <a:t>2</a:t>
            </a:r>
            <a:endParaRPr lang="en-US"/>
          </a:p>
        </p:txBody>
      </p:sp>
      <p:sp>
        <p:nvSpPr>
          <p:cNvPr id="64555" name="Rectangle 43"/>
          <p:cNvSpPr>
            <a:spLocks noChangeArrowheads="1"/>
          </p:cNvSpPr>
          <p:nvPr/>
        </p:nvSpPr>
        <p:spPr bwMode="auto">
          <a:xfrm>
            <a:off x="2660650" y="1722438"/>
            <a:ext cx="112713"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rPr>
              <a:t>/</a:t>
            </a:r>
            <a:endParaRPr lang="en-US"/>
          </a:p>
        </p:txBody>
      </p:sp>
      <p:sp>
        <p:nvSpPr>
          <p:cNvPr id="64556" name="Rectangle 44"/>
          <p:cNvSpPr>
            <a:spLocks noChangeArrowheads="1"/>
          </p:cNvSpPr>
          <p:nvPr/>
        </p:nvSpPr>
        <p:spPr bwMode="auto">
          <a:xfrm>
            <a:off x="2255838" y="1722438"/>
            <a:ext cx="134937"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rPr>
              <a:t>(</a:t>
            </a:r>
            <a:endParaRPr lang="en-US"/>
          </a:p>
        </p:txBody>
      </p:sp>
      <p:sp>
        <p:nvSpPr>
          <p:cNvPr id="64557" name="Rectangle 45"/>
          <p:cNvSpPr>
            <a:spLocks noChangeArrowheads="1"/>
          </p:cNvSpPr>
          <p:nvPr/>
        </p:nvSpPr>
        <p:spPr bwMode="auto">
          <a:xfrm>
            <a:off x="1792288" y="1722438"/>
            <a:ext cx="2032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rPr>
              <a:t>4</a:t>
            </a:r>
            <a:endParaRPr lang="en-US"/>
          </a:p>
        </p:txBody>
      </p:sp>
      <p:sp>
        <p:nvSpPr>
          <p:cNvPr id="64558" name="Rectangle 46"/>
          <p:cNvSpPr>
            <a:spLocks noChangeArrowheads="1"/>
          </p:cNvSpPr>
          <p:nvPr/>
        </p:nvSpPr>
        <p:spPr bwMode="auto">
          <a:xfrm>
            <a:off x="1246188" y="1722438"/>
            <a:ext cx="134937"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rPr>
              <a:t>)</a:t>
            </a:r>
            <a:endParaRPr lang="en-US"/>
          </a:p>
        </p:txBody>
      </p:sp>
      <p:sp>
        <p:nvSpPr>
          <p:cNvPr id="64559" name="Rectangle 47"/>
          <p:cNvSpPr>
            <a:spLocks noChangeArrowheads="1"/>
          </p:cNvSpPr>
          <p:nvPr/>
        </p:nvSpPr>
        <p:spPr bwMode="auto">
          <a:xfrm>
            <a:off x="889000" y="1722438"/>
            <a:ext cx="134938"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rPr>
              <a:t>(</a:t>
            </a:r>
            <a:endParaRPr lang="en-US"/>
          </a:p>
        </p:txBody>
      </p:sp>
      <p:sp>
        <p:nvSpPr>
          <p:cNvPr id="64560" name="Rectangle 48"/>
          <p:cNvSpPr>
            <a:spLocks noChangeArrowheads="1"/>
          </p:cNvSpPr>
          <p:nvPr/>
        </p:nvSpPr>
        <p:spPr bwMode="auto">
          <a:xfrm>
            <a:off x="1782763" y="3767138"/>
            <a:ext cx="384175"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i="1">
                <a:solidFill>
                  <a:srgbClr val="000000"/>
                </a:solidFill>
              </a:rPr>
              <a:t>cn</a:t>
            </a:r>
            <a:endParaRPr lang="en-US"/>
          </a:p>
        </p:txBody>
      </p:sp>
      <p:sp>
        <p:nvSpPr>
          <p:cNvPr id="64561" name="Rectangle 49"/>
          <p:cNvSpPr>
            <a:spLocks noChangeArrowheads="1"/>
          </p:cNvSpPr>
          <p:nvPr/>
        </p:nvSpPr>
        <p:spPr bwMode="auto">
          <a:xfrm>
            <a:off x="4419600" y="3276600"/>
            <a:ext cx="8128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i="1">
                <a:solidFill>
                  <a:srgbClr val="000000"/>
                </a:solidFill>
              </a:rPr>
              <a:t>100n</a:t>
            </a:r>
            <a:endParaRPr lang="en-US"/>
          </a:p>
        </p:txBody>
      </p:sp>
      <p:sp>
        <p:nvSpPr>
          <p:cNvPr id="64562" name="Rectangle 50"/>
          <p:cNvSpPr>
            <a:spLocks noChangeArrowheads="1"/>
          </p:cNvSpPr>
          <p:nvPr/>
        </p:nvSpPr>
        <p:spPr bwMode="auto">
          <a:xfrm>
            <a:off x="3762375" y="3255963"/>
            <a:ext cx="2032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i="1">
                <a:solidFill>
                  <a:srgbClr val="000000"/>
                </a:solidFill>
              </a:rPr>
              <a:t>n</a:t>
            </a:r>
            <a:endParaRPr lang="en-US"/>
          </a:p>
        </p:txBody>
      </p:sp>
      <p:sp>
        <p:nvSpPr>
          <p:cNvPr id="64563" name="Rectangle 51"/>
          <p:cNvSpPr>
            <a:spLocks noChangeArrowheads="1"/>
          </p:cNvSpPr>
          <p:nvPr/>
        </p:nvSpPr>
        <p:spPr bwMode="auto">
          <a:xfrm>
            <a:off x="2998788" y="3255963"/>
            <a:ext cx="180975"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i="1">
                <a:solidFill>
                  <a:srgbClr val="000000"/>
                </a:solidFill>
              </a:rPr>
              <a:t>c</a:t>
            </a:r>
            <a:endParaRPr lang="en-US"/>
          </a:p>
        </p:txBody>
      </p:sp>
      <p:sp>
        <p:nvSpPr>
          <p:cNvPr id="64564" name="Rectangle 52"/>
          <p:cNvSpPr>
            <a:spLocks noChangeArrowheads="1"/>
          </p:cNvSpPr>
          <p:nvPr/>
        </p:nvSpPr>
        <p:spPr bwMode="auto">
          <a:xfrm>
            <a:off x="1785938" y="3255963"/>
            <a:ext cx="384175"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i="1">
                <a:solidFill>
                  <a:srgbClr val="000000"/>
                </a:solidFill>
              </a:rPr>
              <a:t>cn</a:t>
            </a:r>
            <a:endParaRPr lang="en-US"/>
          </a:p>
        </p:txBody>
      </p:sp>
      <p:sp>
        <p:nvSpPr>
          <p:cNvPr id="64565" name="Rectangle 53"/>
          <p:cNvSpPr>
            <a:spLocks noChangeArrowheads="1"/>
          </p:cNvSpPr>
          <p:nvPr/>
        </p:nvSpPr>
        <p:spPr bwMode="auto">
          <a:xfrm>
            <a:off x="3463925" y="2744788"/>
            <a:ext cx="8128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i="1">
                <a:solidFill>
                  <a:srgbClr val="000000"/>
                </a:solidFill>
              </a:rPr>
              <a:t>100n</a:t>
            </a:r>
            <a:endParaRPr lang="en-US"/>
          </a:p>
        </p:txBody>
      </p:sp>
      <p:sp>
        <p:nvSpPr>
          <p:cNvPr id="64566" name="Rectangle 54"/>
          <p:cNvSpPr>
            <a:spLocks noChangeArrowheads="1"/>
          </p:cNvSpPr>
          <p:nvPr/>
        </p:nvSpPr>
        <p:spPr bwMode="auto">
          <a:xfrm>
            <a:off x="2689225" y="2744788"/>
            <a:ext cx="2032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i="1">
                <a:solidFill>
                  <a:srgbClr val="000000"/>
                </a:solidFill>
              </a:rPr>
              <a:t>n</a:t>
            </a:r>
            <a:endParaRPr lang="en-US"/>
          </a:p>
        </p:txBody>
      </p:sp>
      <p:sp>
        <p:nvSpPr>
          <p:cNvPr id="64567" name="Rectangle 55"/>
          <p:cNvSpPr>
            <a:spLocks noChangeArrowheads="1"/>
          </p:cNvSpPr>
          <p:nvPr/>
        </p:nvSpPr>
        <p:spPr bwMode="auto">
          <a:xfrm>
            <a:off x="1925638" y="2744788"/>
            <a:ext cx="180975"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i="1">
                <a:solidFill>
                  <a:srgbClr val="000000"/>
                </a:solidFill>
              </a:rPr>
              <a:t>c</a:t>
            </a:r>
            <a:endParaRPr lang="en-US"/>
          </a:p>
        </p:txBody>
      </p:sp>
      <p:sp>
        <p:nvSpPr>
          <p:cNvPr id="64568" name="Rectangle 56"/>
          <p:cNvSpPr>
            <a:spLocks noChangeArrowheads="1"/>
          </p:cNvSpPr>
          <p:nvPr/>
        </p:nvSpPr>
        <p:spPr bwMode="auto">
          <a:xfrm>
            <a:off x="3670300" y="2233613"/>
            <a:ext cx="8128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i="1">
                <a:solidFill>
                  <a:srgbClr val="000000"/>
                </a:solidFill>
              </a:rPr>
              <a:t>100n</a:t>
            </a:r>
            <a:endParaRPr lang="en-US"/>
          </a:p>
        </p:txBody>
      </p:sp>
      <p:sp>
        <p:nvSpPr>
          <p:cNvPr id="64569" name="Rectangle 57"/>
          <p:cNvSpPr>
            <a:spLocks noChangeArrowheads="1"/>
          </p:cNvSpPr>
          <p:nvPr/>
        </p:nvSpPr>
        <p:spPr bwMode="auto">
          <a:xfrm>
            <a:off x="2330450" y="2233613"/>
            <a:ext cx="2032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i="1">
                <a:solidFill>
                  <a:srgbClr val="000000"/>
                </a:solidFill>
              </a:rPr>
              <a:t>n</a:t>
            </a:r>
            <a:endParaRPr lang="en-US"/>
          </a:p>
        </p:txBody>
      </p:sp>
      <p:sp>
        <p:nvSpPr>
          <p:cNvPr id="64570" name="Rectangle 58"/>
          <p:cNvSpPr>
            <a:spLocks noChangeArrowheads="1"/>
          </p:cNvSpPr>
          <p:nvPr/>
        </p:nvSpPr>
        <p:spPr bwMode="auto">
          <a:xfrm>
            <a:off x="1992313" y="2233613"/>
            <a:ext cx="180975"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i="1">
                <a:solidFill>
                  <a:srgbClr val="000000"/>
                </a:solidFill>
              </a:rPr>
              <a:t>c</a:t>
            </a:r>
            <a:endParaRPr lang="en-US"/>
          </a:p>
        </p:txBody>
      </p:sp>
      <p:sp>
        <p:nvSpPr>
          <p:cNvPr id="64571" name="Rectangle 59"/>
          <p:cNvSpPr>
            <a:spLocks noChangeArrowheads="1"/>
          </p:cNvSpPr>
          <p:nvPr/>
        </p:nvSpPr>
        <p:spPr bwMode="auto">
          <a:xfrm>
            <a:off x="3552825" y="1722438"/>
            <a:ext cx="8128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i="1">
                <a:solidFill>
                  <a:srgbClr val="000000"/>
                </a:solidFill>
              </a:rPr>
              <a:t>100n</a:t>
            </a:r>
            <a:endParaRPr lang="en-US"/>
          </a:p>
        </p:txBody>
      </p:sp>
      <p:sp>
        <p:nvSpPr>
          <p:cNvPr id="64572" name="Rectangle 60"/>
          <p:cNvSpPr>
            <a:spLocks noChangeArrowheads="1"/>
          </p:cNvSpPr>
          <p:nvPr/>
        </p:nvSpPr>
        <p:spPr bwMode="auto">
          <a:xfrm>
            <a:off x="2403475" y="1722438"/>
            <a:ext cx="2032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i="1">
                <a:solidFill>
                  <a:srgbClr val="000000"/>
                </a:solidFill>
              </a:rPr>
              <a:t>n</a:t>
            </a:r>
            <a:endParaRPr lang="en-US"/>
          </a:p>
        </p:txBody>
      </p:sp>
      <p:sp>
        <p:nvSpPr>
          <p:cNvPr id="64573" name="Rectangle 61"/>
          <p:cNvSpPr>
            <a:spLocks noChangeArrowheads="1"/>
          </p:cNvSpPr>
          <p:nvPr/>
        </p:nvSpPr>
        <p:spPr bwMode="auto">
          <a:xfrm>
            <a:off x="1976438" y="1722438"/>
            <a:ext cx="225425"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i="1">
                <a:solidFill>
                  <a:srgbClr val="000000"/>
                </a:solidFill>
              </a:rPr>
              <a:t>T</a:t>
            </a:r>
            <a:endParaRPr lang="en-US"/>
          </a:p>
        </p:txBody>
      </p:sp>
      <p:sp>
        <p:nvSpPr>
          <p:cNvPr id="64574" name="Rectangle 62"/>
          <p:cNvSpPr>
            <a:spLocks noChangeArrowheads="1"/>
          </p:cNvSpPr>
          <p:nvPr/>
        </p:nvSpPr>
        <p:spPr bwMode="auto">
          <a:xfrm>
            <a:off x="1036638" y="1722438"/>
            <a:ext cx="2032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i="1">
                <a:solidFill>
                  <a:srgbClr val="000000"/>
                </a:solidFill>
              </a:rPr>
              <a:t>n</a:t>
            </a:r>
            <a:endParaRPr lang="en-US"/>
          </a:p>
        </p:txBody>
      </p:sp>
      <p:sp>
        <p:nvSpPr>
          <p:cNvPr id="64575" name="Rectangle 63"/>
          <p:cNvSpPr>
            <a:spLocks noChangeArrowheads="1"/>
          </p:cNvSpPr>
          <p:nvPr/>
        </p:nvSpPr>
        <p:spPr bwMode="auto">
          <a:xfrm>
            <a:off x="609600" y="1722438"/>
            <a:ext cx="225425"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i="1">
                <a:solidFill>
                  <a:srgbClr val="000000"/>
                </a:solidFill>
              </a:rPr>
              <a:t>T</a:t>
            </a:r>
            <a:endParaRPr lang="en-US"/>
          </a:p>
        </p:txBody>
      </p:sp>
      <p:sp>
        <p:nvSpPr>
          <p:cNvPr id="64576" name="Rectangle 64"/>
          <p:cNvSpPr>
            <a:spLocks noChangeArrowheads="1"/>
          </p:cNvSpPr>
          <p:nvPr/>
        </p:nvSpPr>
        <p:spPr bwMode="auto">
          <a:xfrm>
            <a:off x="1471613" y="3721100"/>
            <a:ext cx="223837"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latin typeface="Symbol" pitchFamily="18" charset="2"/>
              </a:rPr>
              <a:t>£</a:t>
            </a:r>
            <a:endParaRPr lang="en-US"/>
          </a:p>
        </p:txBody>
      </p:sp>
      <p:sp>
        <p:nvSpPr>
          <p:cNvPr id="64577" name="Rectangle 65"/>
          <p:cNvSpPr>
            <a:spLocks noChangeArrowheads="1"/>
          </p:cNvSpPr>
          <p:nvPr/>
        </p:nvSpPr>
        <p:spPr bwMode="auto">
          <a:xfrm>
            <a:off x="4191000" y="3276600"/>
            <a:ext cx="223838"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latin typeface="Symbol" pitchFamily="18" charset="2"/>
              </a:rPr>
              <a:t>-</a:t>
            </a:r>
            <a:endParaRPr lang="en-US"/>
          </a:p>
        </p:txBody>
      </p:sp>
      <p:sp>
        <p:nvSpPr>
          <p:cNvPr id="64578" name="Rectangle 66"/>
          <p:cNvSpPr>
            <a:spLocks noChangeArrowheads="1"/>
          </p:cNvSpPr>
          <p:nvPr/>
        </p:nvSpPr>
        <p:spPr bwMode="auto">
          <a:xfrm>
            <a:off x="2433638" y="3209925"/>
            <a:ext cx="223837"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latin typeface="Symbol" pitchFamily="18" charset="2"/>
              </a:rPr>
              <a:t>-</a:t>
            </a:r>
            <a:endParaRPr lang="en-US"/>
          </a:p>
        </p:txBody>
      </p:sp>
      <p:sp>
        <p:nvSpPr>
          <p:cNvPr id="64579" name="Rectangle 67"/>
          <p:cNvSpPr>
            <a:spLocks noChangeArrowheads="1"/>
          </p:cNvSpPr>
          <p:nvPr/>
        </p:nvSpPr>
        <p:spPr bwMode="auto">
          <a:xfrm>
            <a:off x="1474788" y="3209925"/>
            <a:ext cx="223837"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latin typeface="Symbol" pitchFamily="18" charset="2"/>
              </a:rPr>
              <a:t>=</a:t>
            </a:r>
            <a:endParaRPr lang="en-US"/>
          </a:p>
        </p:txBody>
      </p:sp>
      <p:sp>
        <p:nvSpPr>
          <p:cNvPr id="64580" name="Rectangle 68"/>
          <p:cNvSpPr>
            <a:spLocks noChangeArrowheads="1"/>
          </p:cNvSpPr>
          <p:nvPr/>
        </p:nvSpPr>
        <p:spPr bwMode="auto">
          <a:xfrm>
            <a:off x="3159125" y="2698750"/>
            <a:ext cx="223838"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latin typeface="Symbol" pitchFamily="18" charset="2"/>
              </a:rPr>
              <a:t>+</a:t>
            </a:r>
            <a:endParaRPr lang="en-US"/>
          </a:p>
        </p:txBody>
      </p:sp>
      <p:sp>
        <p:nvSpPr>
          <p:cNvPr id="64581" name="Rectangle 69"/>
          <p:cNvSpPr>
            <a:spLocks noChangeArrowheads="1"/>
          </p:cNvSpPr>
          <p:nvPr/>
        </p:nvSpPr>
        <p:spPr bwMode="auto">
          <a:xfrm>
            <a:off x="1474788" y="2698750"/>
            <a:ext cx="223837"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latin typeface="Symbol" pitchFamily="18" charset="2"/>
              </a:rPr>
              <a:t>=</a:t>
            </a:r>
            <a:endParaRPr lang="en-US"/>
          </a:p>
        </p:txBody>
      </p:sp>
      <p:sp>
        <p:nvSpPr>
          <p:cNvPr id="64582" name="Rectangle 70"/>
          <p:cNvSpPr>
            <a:spLocks noChangeArrowheads="1"/>
          </p:cNvSpPr>
          <p:nvPr/>
        </p:nvSpPr>
        <p:spPr bwMode="auto">
          <a:xfrm>
            <a:off x="3365500" y="2187575"/>
            <a:ext cx="223838"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latin typeface="Symbol" pitchFamily="18" charset="2"/>
              </a:rPr>
              <a:t>+</a:t>
            </a:r>
            <a:endParaRPr lang="en-US"/>
          </a:p>
        </p:txBody>
      </p:sp>
      <p:sp>
        <p:nvSpPr>
          <p:cNvPr id="64583" name="Rectangle 71"/>
          <p:cNvSpPr>
            <a:spLocks noChangeArrowheads="1"/>
          </p:cNvSpPr>
          <p:nvPr/>
        </p:nvSpPr>
        <p:spPr bwMode="auto">
          <a:xfrm>
            <a:off x="1471613" y="2187575"/>
            <a:ext cx="223837"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latin typeface="Symbol" pitchFamily="18" charset="2"/>
              </a:rPr>
              <a:t>£</a:t>
            </a:r>
            <a:endParaRPr lang="en-US"/>
          </a:p>
        </p:txBody>
      </p:sp>
      <p:sp>
        <p:nvSpPr>
          <p:cNvPr id="64584" name="Rectangle 72"/>
          <p:cNvSpPr>
            <a:spLocks noChangeArrowheads="1"/>
          </p:cNvSpPr>
          <p:nvPr/>
        </p:nvSpPr>
        <p:spPr bwMode="auto">
          <a:xfrm>
            <a:off x="3248025" y="1676400"/>
            <a:ext cx="223838"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latin typeface="Symbol" pitchFamily="18" charset="2"/>
              </a:rPr>
              <a:t>+</a:t>
            </a:r>
            <a:endParaRPr lang="en-US"/>
          </a:p>
        </p:txBody>
      </p:sp>
      <p:sp>
        <p:nvSpPr>
          <p:cNvPr id="64585" name="Rectangle 73"/>
          <p:cNvSpPr>
            <a:spLocks noChangeArrowheads="1"/>
          </p:cNvSpPr>
          <p:nvPr/>
        </p:nvSpPr>
        <p:spPr bwMode="auto">
          <a:xfrm>
            <a:off x="1474788" y="1676400"/>
            <a:ext cx="223837"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latin typeface="Symbol" pitchFamily="18" charset="2"/>
              </a:rPr>
              <a:t>=</a:t>
            </a:r>
            <a:endParaRPr lang="en-US"/>
          </a:p>
        </p:txBody>
      </p:sp>
    </p:spTree>
    <p:extLst>
      <p:ext uri="{BB962C8B-B14F-4D97-AF65-F5344CB8AC3E}">
        <p14:creationId xmlns:p14="http://schemas.microsoft.com/office/powerpoint/2010/main" val="12662851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050"/>
          <p:cNvSpPr>
            <a:spLocks noGrp="1" noChangeArrowheads="1"/>
          </p:cNvSpPr>
          <p:nvPr>
            <p:ph type="title"/>
          </p:nvPr>
        </p:nvSpPr>
        <p:spPr/>
        <p:txBody>
          <a:bodyPr/>
          <a:lstStyle/>
          <a:p>
            <a:r>
              <a:rPr lang="en-US"/>
              <a:t>Example (continued)</a:t>
            </a:r>
          </a:p>
        </p:txBody>
      </p:sp>
      <p:sp>
        <p:nvSpPr>
          <p:cNvPr id="65539" name="Text Box 2051"/>
          <p:cNvSpPr txBox="1">
            <a:spLocks noChangeArrowheads="1"/>
          </p:cNvSpPr>
          <p:nvPr/>
        </p:nvSpPr>
        <p:spPr bwMode="auto">
          <a:xfrm>
            <a:off x="822325" y="1524000"/>
            <a:ext cx="7483475" cy="340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31775" indent="-231775">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a:lnSpc>
                <a:spcPct val="90000"/>
              </a:lnSpc>
              <a:spcBef>
                <a:spcPct val="25000"/>
              </a:spcBef>
              <a:buClr>
                <a:schemeClr val="accent2"/>
              </a:buClr>
              <a:buFontTx/>
              <a:buChar char="•"/>
            </a:pPr>
            <a:r>
              <a:rPr lang="en-US" sz="3200" dirty="0"/>
              <a:t>We must also handle the initial conditions, that is, ground the induction with base cases.</a:t>
            </a:r>
          </a:p>
          <a:p>
            <a:pPr>
              <a:lnSpc>
                <a:spcPct val="90000"/>
              </a:lnSpc>
              <a:spcBef>
                <a:spcPct val="25000"/>
              </a:spcBef>
              <a:buClr>
                <a:schemeClr val="accent2"/>
              </a:buClr>
              <a:buFontTx/>
              <a:buChar char="•"/>
            </a:pPr>
            <a:r>
              <a:rPr lang="en-US" sz="3200" b="1" i="1" dirty="0"/>
              <a:t>Base:</a:t>
            </a:r>
            <a:r>
              <a:rPr lang="en-US" sz="3200" dirty="0"/>
              <a:t> </a:t>
            </a:r>
            <a:r>
              <a:rPr lang="en-US" sz="3200" i="1" dirty="0">
                <a:solidFill>
                  <a:srgbClr val="009999"/>
                </a:solidFill>
              </a:rPr>
              <a:t>T</a:t>
            </a:r>
            <a:r>
              <a:rPr lang="en-US" sz="3200" dirty="0">
                <a:solidFill>
                  <a:srgbClr val="009999"/>
                </a:solidFill>
              </a:rPr>
              <a:t>(</a:t>
            </a:r>
            <a:r>
              <a:rPr lang="en-US" sz="3200" i="1" dirty="0">
                <a:solidFill>
                  <a:srgbClr val="009999"/>
                </a:solidFill>
              </a:rPr>
              <a:t>n</a:t>
            </a:r>
            <a:r>
              <a:rPr lang="en-US" sz="3200" dirty="0">
                <a:solidFill>
                  <a:srgbClr val="009999"/>
                </a:solidFill>
              </a:rPr>
              <a:t>) = </a:t>
            </a:r>
            <a:r>
              <a:rPr lang="en-US" sz="3200" dirty="0">
                <a:solidFill>
                  <a:srgbClr val="009999"/>
                </a:solidFill>
                <a:latin typeface="Symbol" pitchFamily="18" charset="2"/>
              </a:rPr>
              <a:t>Q</a:t>
            </a:r>
            <a:r>
              <a:rPr lang="en-US" sz="3200" dirty="0">
                <a:solidFill>
                  <a:srgbClr val="009999"/>
                </a:solidFill>
              </a:rPr>
              <a:t>(1)</a:t>
            </a:r>
            <a:r>
              <a:rPr lang="en-US" sz="3200" dirty="0"/>
              <a:t> for all </a:t>
            </a:r>
            <a:r>
              <a:rPr lang="en-US" sz="3200" i="1" dirty="0">
                <a:solidFill>
                  <a:srgbClr val="009999"/>
                </a:solidFill>
              </a:rPr>
              <a:t>n</a:t>
            </a:r>
            <a:r>
              <a:rPr lang="en-US" sz="3200" dirty="0">
                <a:solidFill>
                  <a:srgbClr val="009999"/>
                </a:solidFill>
              </a:rPr>
              <a:t> &lt; </a:t>
            </a:r>
            <a:r>
              <a:rPr lang="en-US" sz="3200" i="1" dirty="0">
                <a:solidFill>
                  <a:srgbClr val="009999"/>
                </a:solidFill>
              </a:rPr>
              <a:t>n</a:t>
            </a:r>
            <a:r>
              <a:rPr lang="en-US" sz="3200" baseline="-25000" dirty="0">
                <a:solidFill>
                  <a:srgbClr val="009999"/>
                </a:solidFill>
              </a:rPr>
              <a:t>0</a:t>
            </a:r>
            <a:r>
              <a:rPr lang="en-US" sz="3200" dirty="0"/>
              <a:t>, where </a:t>
            </a:r>
            <a:r>
              <a:rPr lang="en-US" sz="3200" i="1" dirty="0">
                <a:solidFill>
                  <a:srgbClr val="009999"/>
                </a:solidFill>
              </a:rPr>
              <a:t>n</a:t>
            </a:r>
            <a:r>
              <a:rPr lang="en-US" sz="3200" baseline="-25000" dirty="0">
                <a:solidFill>
                  <a:srgbClr val="009999"/>
                </a:solidFill>
              </a:rPr>
              <a:t>0</a:t>
            </a:r>
            <a:r>
              <a:rPr lang="en-US" sz="3200" dirty="0"/>
              <a:t> is a suitable constant.</a:t>
            </a:r>
          </a:p>
          <a:p>
            <a:pPr>
              <a:lnSpc>
                <a:spcPct val="90000"/>
              </a:lnSpc>
              <a:spcBef>
                <a:spcPct val="25000"/>
              </a:spcBef>
              <a:buClr>
                <a:schemeClr val="accent2"/>
              </a:buClr>
              <a:buFontTx/>
              <a:buChar char="•"/>
            </a:pPr>
            <a:r>
              <a:rPr lang="en-US" sz="3200" dirty="0"/>
              <a:t>For </a:t>
            </a:r>
            <a:r>
              <a:rPr lang="en-US" sz="3200" dirty="0">
                <a:solidFill>
                  <a:srgbClr val="009999"/>
                </a:solidFill>
              </a:rPr>
              <a:t>1 </a:t>
            </a:r>
            <a:r>
              <a:rPr lang="en-US" sz="3200" dirty="0">
                <a:solidFill>
                  <a:srgbClr val="009999"/>
                </a:solidFill>
                <a:latin typeface="Symbol" pitchFamily="18" charset="2"/>
              </a:rPr>
              <a:t>£</a:t>
            </a:r>
            <a:r>
              <a:rPr lang="en-US" sz="3200" dirty="0">
                <a:solidFill>
                  <a:srgbClr val="009999"/>
                </a:solidFill>
              </a:rPr>
              <a:t> </a:t>
            </a:r>
            <a:r>
              <a:rPr lang="en-US" sz="3200" i="1" dirty="0">
                <a:solidFill>
                  <a:srgbClr val="009999"/>
                </a:solidFill>
              </a:rPr>
              <a:t>n</a:t>
            </a:r>
            <a:r>
              <a:rPr lang="en-US" sz="3200" dirty="0">
                <a:solidFill>
                  <a:srgbClr val="009999"/>
                </a:solidFill>
              </a:rPr>
              <a:t> &lt; </a:t>
            </a:r>
            <a:r>
              <a:rPr lang="en-US" sz="3200" i="1" dirty="0">
                <a:solidFill>
                  <a:srgbClr val="009999"/>
                </a:solidFill>
              </a:rPr>
              <a:t>n</a:t>
            </a:r>
            <a:r>
              <a:rPr lang="en-US" sz="3200" baseline="-25000" dirty="0">
                <a:solidFill>
                  <a:srgbClr val="009999"/>
                </a:solidFill>
              </a:rPr>
              <a:t>0</a:t>
            </a:r>
            <a:r>
              <a:rPr lang="en-US" sz="3200" dirty="0"/>
              <a:t>, we have “</a:t>
            </a:r>
            <a:r>
              <a:rPr lang="en-US" sz="3200" dirty="0">
                <a:solidFill>
                  <a:srgbClr val="009999"/>
                </a:solidFill>
                <a:latin typeface="Symbol" pitchFamily="18" charset="2"/>
              </a:rPr>
              <a:t>Q</a:t>
            </a:r>
            <a:r>
              <a:rPr lang="en-US" sz="3200" dirty="0">
                <a:solidFill>
                  <a:srgbClr val="009999"/>
                </a:solidFill>
              </a:rPr>
              <a:t>(1)</a:t>
            </a:r>
            <a:r>
              <a:rPr lang="en-US" sz="3200" dirty="0"/>
              <a:t>”</a:t>
            </a:r>
            <a:r>
              <a:rPr lang="en-US" sz="3200" dirty="0">
                <a:solidFill>
                  <a:srgbClr val="009999"/>
                </a:solidFill>
              </a:rPr>
              <a:t> </a:t>
            </a:r>
            <a:r>
              <a:rPr lang="en-US" sz="3200" dirty="0">
                <a:solidFill>
                  <a:srgbClr val="009999"/>
                </a:solidFill>
                <a:latin typeface="Symbol" pitchFamily="18" charset="2"/>
              </a:rPr>
              <a:t>£</a:t>
            </a:r>
            <a:r>
              <a:rPr lang="en-US" sz="3200" dirty="0">
                <a:solidFill>
                  <a:srgbClr val="009999"/>
                </a:solidFill>
              </a:rPr>
              <a:t> </a:t>
            </a:r>
            <a:r>
              <a:rPr lang="en-US" sz="3200" i="1" dirty="0">
                <a:solidFill>
                  <a:srgbClr val="009999"/>
                </a:solidFill>
              </a:rPr>
              <a:t>cn</a:t>
            </a:r>
            <a:r>
              <a:rPr lang="en-US" sz="3200" baseline="30000" dirty="0">
                <a:solidFill>
                  <a:srgbClr val="009999"/>
                </a:solidFill>
              </a:rPr>
              <a:t>3</a:t>
            </a:r>
            <a:r>
              <a:rPr lang="en-US" sz="3200" dirty="0"/>
              <a:t>, if we pick </a:t>
            </a:r>
            <a:r>
              <a:rPr lang="en-US" sz="3200" i="1" dirty="0">
                <a:solidFill>
                  <a:srgbClr val="009999"/>
                </a:solidFill>
              </a:rPr>
              <a:t>c</a:t>
            </a:r>
            <a:r>
              <a:rPr lang="en-US" sz="3200" dirty="0"/>
              <a:t> big enough.</a:t>
            </a:r>
          </a:p>
        </p:txBody>
      </p:sp>
      <p:grpSp>
        <p:nvGrpSpPr>
          <p:cNvPr id="65543" name="Group 2055"/>
          <p:cNvGrpSpPr>
            <a:grpSpLocks/>
          </p:cNvGrpSpPr>
          <p:nvPr/>
        </p:nvGrpSpPr>
        <p:grpSpPr bwMode="auto">
          <a:xfrm>
            <a:off x="982663" y="5245100"/>
            <a:ext cx="7162800" cy="896938"/>
            <a:chOff x="619" y="3304"/>
            <a:chExt cx="4512" cy="565"/>
          </a:xfrm>
        </p:grpSpPr>
        <p:sp>
          <p:nvSpPr>
            <p:cNvPr id="65541" name="Text Box 2053"/>
            <p:cNvSpPr txBox="1">
              <a:spLocks noChangeArrowheads="1"/>
            </p:cNvSpPr>
            <p:nvPr/>
          </p:nvSpPr>
          <p:spPr bwMode="auto">
            <a:xfrm>
              <a:off x="1573" y="3504"/>
              <a:ext cx="2604"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b="1" i="1"/>
                <a:t>This bound is not tight!</a:t>
              </a:r>
              <a:endParaRPr lang="en-US" b="1"/>
            </a:p>
          </p:txBody>
        </p:sp>
        <p:sp>
          <p:nvSpPr>
            <p:cNvPr id="65542" name="Line 2054"/>
            <p:cNvSpPr>
              <a:spLocks noChangeShapeType="1"/>
            </p:cNvSpPr>
            <p:nvPr/>
          </p:nvSpPr>
          <p:spPr bwMode="auto">
            <a:xfrm>
              <a:off x="619" y="3304"/>
              <a:ext cx="4512" cy="0"/>
            </a:xfrm>
            <a:prstGeom prst="line">
              <a:avLst/>
            </a:prstGeom>
            <a:noFill/>
            <a:ln w="76200" cmpd="tri">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21799320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55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t>A tighter upper bound?</a:t>
            </a:r>
          </a:p>
        </p:txBody>
      </p:sp>
      <p:sp>
        <p:nvSpPr>
          <p:cNvPr id="66564" name="Text Box 4"/>
          <p:cNvSpPr txBox="1">
            <a:spLocks noChangeArrowheads="1"/>
          </p:cNvSpPr>
          <p:nvPr/>
        </p:nvSpPr>
        <p:spPr bwMode="auto">
          <a:xfrm>
            <a:off x="669925" y="1600200"/>
            <a:ext cx="55911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We shall prove that </a:t>
            </a:r>
            <a:r>
              <a:rPr lang="en-US" i="1">
                <a:solidFill>
                  <a:srgbClr val="009999"/>
                </a:solidFill>
              </a:rPr>
              <a:t>T</a:t>
            </a:r>
            <a:r>
              <a:rPr lang="en-US">
                <a:solidFill>
                  <a:srgbClr val="009999"/>
                </a:solidFill>
              </a:rPr>
              <a:t>(</a:t>
            </a:r>
            <a:r>
              <a:rPr lang="en-US" i="1">
                <a:solidFill>
                  <a:srgbClr val="009999"/>
                </a:solidFill>
              </a:rPr>
              <a:t>n</a:t>
            </a:r>
            <a:r>
              <a:rPr lang="en-US">
                <a:solidFill>
                  <a:srgbClr val="009999"/>
                </a:solidFill>
              </a:rPr>
              <a:t>) = </a:t>
            </a:r>
            <a:r>
              <a:rPr lang="en-US" i="1">
                <a:solidFill>
                  <a:srgbClr val="009999"/>
                </a:solidFill>
              </a:rPr>
              <a:t>O</a:t>
            </a:r>
            <a:r>
              <a:rPr lang="en-US">
                <a:solidFill>
                  <a:srgbClr val="009999"/>
                </a:solidFill>
              </a:rPr>
              <a:t>(</a:t>
            </a:r>
            <a:r>
              <a:rPr lang="en-US" i="1">
                <a:solidFill>
                  <a:srgbClr val="009999"/>
                </a:solidFill>
              </a:rPr>
              <a:t>n</a:t>
            </a:r>
            <a:r>
              <a:rPr lang="en-US" baseline="30000">
                <a:solidFill>
                  <a:srgbClr val="009999"/>
                </a:solidFill>
              </a:rPr>
              <a:t>2</a:t>
            </a:r>
            <a:r>
              <a:rPr lang="en-US">
                <a:solidFill>
                  <a:srgbClr val="009999"/>
                </a:solidFill>
              </a:rPr>
              <a:t>)</a:t>
            </a:r>
            <a:r>
              <a:rPr lang="en-US"/>
              <a:t>.</a:t>
            </a:r>
          </a:p>
        </p:txBody>
      </p:sp>
      <p:sp>
        <p:nvSpPr>
          <p:cNvPr id="66565" name="Text Box 5"/>
          <p:cNvSpPr txBox="1">
            <a:spLocks noChangeArrowheads="1"/>
          </p:cNvSpPr>
          <p:nvPr/>
        </p:nvSpPr>
        <p:spPr bwMode="auto">
          <a:xfrm>
            <a:off x="685800" y="2286000"/>
            <a:ext cx="55118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Assume that </a:t>
            </a:r>
            <a:r>
              <a:rPr lang="en-US" i="1">
                <a:solidFill>
                  <a:srgbClr val="009999"/>
                </a:solidFill>
              </a:rPr>
              <a:t>T</a:t>
            </a:r>
            <a:r>
              <a:rPr lang="en-US">
                <a:solidFill>
                  <a:srgbClr val="009999"/>
                </a:solidFill>
              </a:rPr>
              <a:t>(</a:t>
            </a:r>
            <a:r>
              <a:rPr lang="en-US" i="1">
                <a:solidFill>
                  <a:srgbClr val="009999"/>
                </a:solidFill>
              </a:rPr>
              <a:t>k</a:t>
            </a:r>
            <a:r>
              <a:rPr lang="en-US">
                <a:solidFill>
                  <a:srgbClr val="009999"/>
                </a:solidFill>
              </a:rPr>
              <a:t>) </a:t>
            </a:r>
            <a:r>
              <a:rPr lang="en-US">
                <a:solidFill>
                  <a:srgbClr val="009999"/>
                </a:solidFill>
                <a:latin typeface="Symbol" pitchFamily="18" charset="2"/>
              </a:rPr>
              <a:t>£</a:t>
            </a:r>
            <a:r>
              <a:rPr lang="en-US">
                <a:solidFill>
                  <a:srgbClr val="009999"/>
                </a:solidFill>
              </a:rPr>
              <a:t> </a:t>
            </a:r>
            <a:r>
              <a:rPr lang="en-US" i="1">
                <a:solidFill>
                  <a:srgbClr val="009999"/>
                </a:solidFill>
              </a:rPr>
              <a:t>ck</a:t>
            </a:r>
            <a:r>
              <a:rPr lang="en-US" baseline="30000">
                <a:solidFill>
                  <a:srgbClr val="009999"/>
                </a:solidFill>
              </a:rPr>
              <a:t>2</a:t>
            </a:r>
            <a:r>
              <a:rPr lang="en-US"/>
              <a:t> for </a:t>
            </a:r>
            <a:r>
              <a:rPr lang="en-US" i="1">
                <a:solidFill>
                  <a:srgbClr val="009999"/>
                </a:solidFill>
              </a:rPr>
              <a:t>k</a:t>
            </a:r>
            <a:r>
              <a:rPr lang="en-US">
                <a:solidFill>
                  <a:srgbClr val="009999"/>
                </a:solidFill>
              </a:rPr>
              <a:t> &lt; </a:t>
            </a:r>
            <a:r>
              <a:rPr lang="en-US" i="1">
                <a:solidFill>
                  <a:srgbClr val="009999"/>
                </a:solidFill>
              </a:rPr>
              <a:t>n</a:t>
            </a:r>
            <a:r>
              <a:rPr lang="en-US"/>
              <a:t>:</a:t>
            </a:r>
          </a:p>
        </p:txBody>
      </p:sp>
      <p:sp>
        <p:nvSpPr>
          <p:cNvPr id="66573" name="Text Box 13"/>
          <p:cNvSpPr txBox="1">
            <a:spLocks noChangeArrowheads="1"/>
          </p:cNvSpPr>
          <p:nvPr/>
        </p:nvSpPr>
        <p:spPr bwMode="auto">
          <a:xfrm>
            <a:off x="914400" y="5116513"/>
            <a:ext cx="49387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for </a:t>
            </a:r>
            <a:r>
              <a:rPr lang="en-US" b="1" i="1"/>
              <a:t>no</a:t>
            </a:r>
            <a:r>
              <a:rPr lang="en-US"/>
              <a:t> choice of </a:t>
            </a:r>
            <a:r>
              <a:rPr lang="en-US" i="1">
                <a:solidFill>
                  <a:srgbClr val="009999"/>
                </a:solidFill>
              </a:rPr>
              <a:t>c</a:t>
            </a:r>
            <a:r>
              <a:rPr lang="en-US">
                <a:solidFill>
                  <a:srgbClr val="009999"/>
                </a:solidFill>
              </a:rPr>
              <a:t> &gt; 0</a:t>
            </a:r>
            <a:r>
              <a:rPr lang="en-US"/>
              <a:t>.  Lose!</a:t>
            </a:r>
          </a:p>
        </p:txBody>
      </p:sp>
      <p:grpSp>
        <p:nvGrpSpPr>
          <p:cNvPr id="66578" name="Group 18"/>
          <p:cNvGrpSpPr>
            <a:grpSpLocks noChangeAspect="1"/>
          </p:cNvGrpSpPr>
          <p:nvPr/>
        </p:nvGrpSpPr>
        <p:grpSpPr bwMode="auto">
          <a:xfrm>
            <a:off x="1403350" y="2878138"/>
            <a:ext cx="3756025" cy="1531937"/>
            <a:chOff x="884" y="1813"/>
            <a:chExt cx="2366" cy="965"/>
          </a:xfrm>
        </p:grpSpPr>
        <p:sp>
          <p:nvSpPr>
            <p:cNvPr id="66577" name="AutoShape 17"/>
            <p:cNvSpPr>
              <a:spLocks noChangeAspect="1" noChangeArrowheads="1" noTextEdit="1"/>
            </p:cNvSpPr>
            <p:nvPr/>
          </p:nvSpPr>
          <p:spPr bwMode="auto">
            <a:xfrm>
              <a:off x="888" y="1872"/>
              <a:ext cx="1992" cy="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66579" name="Rectangle 19"/>
            <p:cNvSpPr>
              <a:spLocks noChangeArrowheads="1"/>
            </p:cNvSpPr>
            <p:nvPr/>
          </p:nvSpPr>
          <p:spPr bwMode="auto">
            <a:xfrm>
              <a:off x="2038" y="2471"/>
              <a:ext cx="1"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a:p>
          </p:txBody>
        </p:sp>
        <p:sp>
          <p:nvSpPr>
            <p:cNvPr id="66580" name="Rectangle 20"/>
            <p:cNvSpPr>
              <a:spLocks noChangeArrowheads="1"/>
            </p:cNvSpPr>
            <p:nvPr/>
          </p:nvSpPr>
          <p:spPr bwMode="auto">
            <a:xfrm>
              <a:off x="1813" y="2471"/>
              <a:ext cx="1"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a:p>
          </p:txBody>
        </p:sp>
        <p:sp>
          <p:nvSpPr>
            <p:cNvPr id="66581" name="Rectangle 21"/>
            <p:cNvSpPr>
              <a:spLocks noChangeArrowheads="1"/>
            </p:cNvSpPr>
            <p:nvPr/>
          </p:nvSpPr>
          <p:spPr bwMode="auto">
            <a:xfrm>
              <a:off x="1627" y="2164"/>
              <a:ext cx="1"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a:p>
          </p:txBody>
        </p:sp>
        <p:sp>
          <p:nvSpPr>
            <p:cNvPr id="66582" name="Rectangle 22"/>
            <p:cNvSpPr>
              <a:spLocks noChangeArrowheads="1"/>
            </p:cNvSpPr>
            <p:nvPr/>
          </p:nvSpPr>
          <p:spPr bwMode="auto">
            <a:xfrm>
              <a:off x="2414" y="1842"/>
              <a:ext cx="188"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rPr>
                <a:t>)</a:t>
              </a:r>
              <a:endParaRPr lang="en-US"/>
            </a:p>
          </p:txBody>
        </p:sp>
        <p:sp>
          <p:nvSpPr>
            <p:cNvPr id="66583" name="Rectangle 23"/>
            <p:cNvSpPr>
              <a:spLocks noChangeArrowheads="1"/>
            </p:cNvSpPr>
            <p:nvPr/>
          </p:nvSpPr>
          <p:spPr bwMode="auto">
            <a:xfrm>
              <a:off x="2286" y="1842"/>
              <a:ext cx="231"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rPr>
                <a:t>2</a:t>
              </a:r>
              <a:endParaRPr lang="en-US"/>
            </a:p>
          </p:txBody>
        </p:sp>
        <p:sp>
          <p:nvSpPr>
            <p:cNvPr id="66584" name="Rectangle 24"/>
            <p:cNvSpPr>
              <a:spLocks noChangeArrowheads="1"/>
            </p:cNvSpPr>
            <p:nvPr/>
          </p:nvSpPr>
          <p:spPr bwMode="auto">
            <a:xfrm>
              <a:off x="2176" y="1842"/>
              <a:ext cx="174"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rPr>
                <a:t>/</a:t>
              </a:r>
              <a:endParaRPr lang="en-US"/>
            </a:p>
          </p:txBody>
        </p:sp>
        <p:sp>
          <p:nvSpPr>
            <p:cNvPr id="66585" name="Rectangle 25"/>
            <p:cNvSpPr>
              <a:spLocks noChangeArrowheads="1"/>
            </p:cNvSpPr>
            <p:nvPr/>
          </p:nvSpPr>
          <p:spPr bwMode="auto">
            <a:xfrm>
              <a:off x="1921" y="1842"/>
              <a:ext cx="188"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rPr>
                <a:t>(</a:t>
              </a:r>
              <a:endParaRPr lang="en-US"/>
            </a:p>
          </p:txBody>
        </p:sp>
        <p:sp>
          <p:nvSpPr>
            <p:cNvPr id="66586" name="Rectangle 26"/>
            <p:cNvSpPr>
              <a:spLocks noChangeArrowheads="1"/>
            </p:cNvSpPr>
            <p:nvPr/>
          </p:nvSpPr>
          <p:spPr bwMode="auto">
            <a:xfrm>
              <a:off x="1629" y="1842"/>
              <a:ext cx="231"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rPr>
                <a:t>4</a:t>
              </a:r>
              <a:endParaRPr lang="en-US"/>
            </a:p>
          </p:txBody>
        </p:sp>
        <p:sp>
          <p:nvSpPr>
            <p:cNvPr id="66587" name="Rectangle 27"/>
            <p:cNvSpPr>
              <a:spLocks noChangeArrowheads="1"/>
            </p:cNvSpPr>
            <p:nvPr/>
          </p:nvSpPr>
          <p:spPr bwMode="auto">
            <a:xfrm>
              <a:off x="1285" y="1842"/>
              <a:ext cx="188"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rPr>
                <a:t>)</a:t>
              </a:r>
              <a:endParaRPr lang="en-US"/>
            </a:p>
          </p:txBody>
        </p:sp>
        <p:sp>
          <p:nvSpPr>
            <p:cNvPr id="66588" name="Rectangle 28"/>
            <p:cNvSpPr>
              <a:spLocks noChangeArrowheads="1"/>
            </p:cNvSpPr>
            <p:nvPr/>
          </p:nvSpPr>
          <p:spPr bwMode="auto">
            <a:xfrm>
              <a:off x="1060" y="1842"/>
              <a:ext cx="188"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rPr>
                <a:t>(</a:t>
              </a:r>
              <a:endParaRPr lang="en-US"/>
            </a:p>
          </p:txBody>
        </p:sp>
        <p:sp>
          <p:nvSpPr>
            <p:cNvPr id="66589" name="Rectangle 29"/>
            <p:cNvSpPr>
              <a:spLocks noChangeArrowheads="1"/>
            </p:cNvSpPr>
            <p:nvPr/>
          </p:nvSpPr>
          <p:spPr bwMode="auto">
            <a:xfrm>
              <a:off x="2008" y="2157"/>
              <a:ext cx="173"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400">
                  <a:solidFill>
                    <a:srgbClr val="000000"/>
                  </a:solidFill>
                </a:rPr>
                <a:t>2</a:t>
              </a:r>
              <a:endParaRPr lang="en-US"/>
            </a:p>
          </p:txBody>
        </p:sp>
        <p:sp>
          <p:nvSpPr>
            <p:cNvPr id="66590" name="Rectangle 30"/>
            <p:cNvSpPr>
              <a:spLocks noChangeArrowheads="1"/>
            </p:cNvSpPr>
            <p:nvPr/>
          </p:nvSpPr>
          <p:spPr bwMode="auto">
            <a:xfrm>
              <a:off x="1905" y="2471"/>
              <a:ext cx="1"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a:p>
          </p:txBody>
        </p:sp>
        <p:sp>
          <p:nvSpPr>
            <p:cNvPr id="66591" name="Rectangle 31"/>
            <p:cNvSpPr>
              <a:spLocks noChangeArrowheads="1"/>
            </p:cNvSpPr>
            <p:nvPr/>
          </p:nvSpPr>
          <p:spPr bwMode="auto">
            <a:xfrm>
              <a:off x="1621" y="2471"/>
              <a:ext cx="1"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a:p>
          </p:txBody>
        </p:sp>
        <p:sp>
          <p:nvSpPr>
            <p:cNvPr id="66592" name="Rectangle 32"/>
            <p:cNvSpPr>
              <a:spLocks noChangeArrowheads="1"/>
            </p:cNvSpPr>
            <p:nvPr/>
          </p:nvSpPr>
          <p:spPr bwMode="auto">
            <a:xfrm>
              <a:off x="2367" y="2164"/>
              <a:ext cx="512"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i="1">
                  <a:solidFill>
                    <a:srgbClr val="000000"/>
                  </a:solidFill>
                </a:rPr>
                <a:t>100n</a:t>
              </a:r>
              <a:endParaRPr lang="en-US"/>
            </a:p>
          </p:txBody>
        </p:sp>
        <p:sp>
          <p:nvSpPr>
            <p:cNvPr id="66593" name="Rectangle 33"/>
            <p:cNvSpPr>
              <a:spLocks noChangeArrowheads="1"/>
            </p:cNvSpPr>
            <p:nvPr/>
          </p:nvSpPr>
          <p:spPr bwMode="auto">
            <a:xfrm>
              <a:off x="1755" y="2164"/>
              <a:ext cx="345"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i="1">
                  <a:solidFill>
                    <a:srgbClr val="000000"/>
                  </a:solidFill>
                </a:rPr>
                <a:t>cn</a:t>
              </a:r>
              <a:endParaRPr lang="en-US"/>
            </a:p>
          </p:txBody>
        </p:sp>
        <p:sp>
          <p:nvSpPr>
            <p:cNvPr id="66594" name="Rectangle 34"/>
            <p:cNvSpPr>
              <a:spLocks noChangeArrowheads="1"/>
            </p:cNvSpPr>
            <p:nvPr/>
          </p:nvSpPr>
          <p:spPr bwMode="auto">
            <a:xfrm>
              <a:off x="2738" y="1842"/>
              <a:ext cx="512"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i="1">
                  <a:solidFill>
                    <a:srgbClr val="000000"/>
                  </a:solidFill>
                </a:rPr>
                <a:t>100n</a:t>
              </a:r>
              <a:endParaRPr lang="en-US"/>
            </a:p>
          </p:txBody>
        </p:sp>
        <p:sp>
          <p:nvSpPr>
            <p:cNvPr id="66595" name="Rectangle 35"/>
            <p:cNvSpPr>
              <a:spLocks noChangeArrowheads="1"/>
            </p:cNvSpPr>
            <p:nvPr/>
          </p:nvSpPr>
          <p:spPr bwMode="auto">
            <a:xfrm>
              <a:off x="2014" y="1842"/>
              <a:ext cx="231"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i="1">
                  <a:solidFill>
                    <a:srgbClr val="000000"/>
                  </a:solidFill>
                </a:rPr>
                <a:t>n</a:t>
              </a:r>
              <a:endParaRPr lang="en-US"/>
            </a:p>
          </p:txBody>
        </p:sp>
        <p:sp>
          <p:nvSpPr>
            <p:cNvPr id="66596" name="Rectangle 36"/>
            <p:cNvSpPr>
              <a:spLocks noChangeArrowheads="1"/>
            </p:cNvSpPr>
            <p:nvPr/>
          </p:nvSpPr>
          <p:spPr bwMode="auto">
            <a:xfrm>
              <a:off x="1745" y="1842"/>
              <a:ext cx="246"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i="1">
                  <a:solidFill>
                    <a:srgbClr val="000000"/>
                  </a:solidFill>
                </a:rPr>
                <a:t>T</a:t>
              </a:r>
              <a:endParaRPr lang="en-US"/>
            </a:p>
          </p:txBody>
        </p:sp>
        <p:sp>
          <p:nvSpPr>
            <p:cNvPr id="66597" name="Rectangle 37"/>
            <p:cNvSpPr>
              <a:spLocks noChangeArrowheads="1"/>
            </p:cNvSpPr>
            <p:nvPr/>
          </p:nvSpPr>
          <p:spPr bwMode="auto">
            <a:xfrm>
              <a:off x="1153" y="1842"/>
              <a:ext cx="231"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i="1">
                  <a:solidFill>
                    <a:srgbClr val="000000"/>
                  </a:solidFill>
                </a:rPr>
                <a:t>n</a:t>
              </a:r>
              <a:endParaRPr lang="en-US"/>
            </a:p>
          </p:txBody>
        </p:sp>
        <p:sp>
          <p:nvSpPr>
            <p:cNvPr id="66598" name="Rectangle 38"/>
            <p:cNvSpPr>
              <a:spLocks noChangeArrowheads="1"/>
            </p:cNvSpPr>
            <p:nvPr/>
          </p:nvSpPr>
          <p:spPr bwMode="auto">
            <a:xfrm>
              <a:off x="884" y="1842"/>
              <a:ext cx="246" cy="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i="1">
                  <a:solidFill>
                    <a:srgbClr val="000000"/>
                  </a:solidFill>
                </a:rPr>
                <a:t>T</a:t>
              </a:r>
              <a:endParaRPr lang="en-US"/>
            </a:p>
          </p:txBody>
        </p:sp>
        <p:sp>
          <p:nvSpPr>
            <p:cNvPr id="66599" name="Rectangle 39"/>
            <p:cNvSpPr>
              <a:spLocks noChangeArrowheads="1"/>
            </p:cNvSpPr>
            <p:nvPr/>
          </p:nvSpPr>
          <p:spPr bwMode="auto">
            <a:xfrm>
              <a:off x="1429" y="2442"/>
              <a:ext cx="1"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en-US"/>
            </a:p>
          </p:txBody>
        </p:sp>
        <p:sp>
          <p:nvSpPr>
            <p:cNvPr id="66600" name="Rectangle 40"/>
            <p:cNvSpPr>
              <a:spLocks noChangeArrowheads="1"/>
            </p:cNvSpPr>
            <p:nvPr/>
          </p:nvSpPr>
          <p:spPr bwMode="auto">
            <a:xfrm>
              <a:off x="2175" y="2135"/>
              <a:ext cx="294"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latin typeface="Symbol" pitchFamily="18" charset="2"/>
                </a:rPr>
                <a:t>+</a:t>
              </a:r>
              <a:endParaRPr lang="en-US"/>
            </a:p>
          </p:txBody>
        </p:sp>
        <p:sp>
          <p:nvSpPr>
            <p:cNvPr id="66601" name="Rectangle 41"/>
            <p:cNvSpPr>
              <a:spLocks noChangeArrowheads="1"/>
            </p:cNvSpPr>
            <p:nvPr/>
          </p:nvSpPr>
          <p:spPr bwMode="auto">
            <a:xfrm>
              <a:off x="1427" y="2135"/>
              <a:ext cx="294"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latin typeface="Symbol" pitchFamily="18" charset="2"/>
                </a:rPr>
                <a:t>£</a:t>
              </a:r>
              <a:endParaRPr lang="en-US"/>
            </a:p>
          </p:txBody>
        </p:sp>
        <p:sp>
          <p:nvSpPr>
            <p:cNvPr id="66602" name="Rectangle 42"/>
            <p:cNvSpPr>
              <a:spLocks noChangeArrowheads="1"/>
            </p:cNvSpPr>
            <p:nvPr/>
          </p:nvSpPr>
          <p:spPr bwMode="auto">
            <a:xfrm>
              <a:off x="2546" y="1813"/>
              <a:ext cx="294"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latin typeface="Symbol" pitchFamily="18" charset="2"/>
                </a:rPr>
                <a:t>+</a:t>
              </a:r>
              <a:endParaRPr lang="en-US"/>
            </a:p>
          </p:txBody>
        </p:sp>
        <p:sp>
          <p:nvSpPr>
            <p:cNvPr id="66603" name="Rectangle 43"/>
            <p:cNvSpPr>
              <a:spLocks noChangeArrowheads="1"/>
            </p:cNvSpPr>
            <p:nvPr/>
          </p:nvSpPr>
          <p:spPr bwMode="auto">
            <a:xfrm>
              <a:off x="1429" y="1813"/>
              <a:ext cx="294" cy="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latin typeface="Symbol" pitchFamily="18" charset="2"/>
                </a:rPr>
                <a:t>=</a:t>
              </a:r>
              <a:endParaRPr lang="en-US"/>
            </a:p>
          </p:txBody>
        </p:sp>
      </p:grpSp>
      <p:sp>
        <p:nvSpPr>
          <p:cNvPr id="66606" name="Rectangle 46"/>
          <p:cNvSpPr>
            <a:spLocks noChangeArrowheads="1"/>
          </p:cNvSpPr>
          <p:nvPr/>
        </p:nvSpPr>
        <p:spPr bwMode="auto">
          <a:xfrm>
            <a:off x="2971800" y="4038600"/>
            <a:ext cx="152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400">
                <a:solidFill>
                  <a:srgbClr val="000000"/>
                </a:solidFill>
              </a:rPr>
              <a:t>2</a:t>
            </a:r>
            <a:endParaRPr lang="en-US"/>
          </a:p>
        </p:txBody>
      </p:sp>
      <p:sp>
        <p:nvSpPr>
          <p:cNvPr id="66610" name="Rectangle 50"/>
          <p:cNvSpPr>
            <a:spLocks noChangeArrowheads="1"/>
          </p:cNvSpPr>
          <p:nvPr/>
        </p:nvSpPr>
        <p:spPr bwMode="auto">
          <a:xfrm>
            <a:off x="2590800" y="4114800"/>
            <a:ext cx="384175"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i="1">
                <a:solidFill>
                  <a:srgbClr val="000000"/>
                </a:solidFill>
              </a:rPr>
              <a:t>cn</a:t>
            </a:r>
            <a:endParaRPr lang="en-US"/>
          </a:p>
        </p:txBody>
      </p:sp>
      <p:sp>
        <p:nvSpPr>
          <p:cNvPr id="66613" name="Rectangle 53"/>
          <p:cNvSpPr>
            <a:spLocks noChangeArrowheads="1"/>
          </p:cNvSpPr>
          <p:nvPr/>
        </p:nvSpPr>
        <p:spPr bwMode="auto">
          <a:xfrm>
            <a:off x="2286000" y="4114800"/>
            <a:ext cx="223838"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latin typeface="Symbol" pitchFamily="18" charset="2"/>
              </a:rPr>
              <a:t>£</a:t>
            </a:r>
            <a:endParaRPr lang="en-US"/>
          </a:p>
        </p:txBody>
      </p:sp>
      <p:sp>
        <p:nvSpPr>
          <p:cNvPr id="66614" name="Rectangle 54"/>
          <p:cNvSpPr>
            <a:spLocks noChangeArrowheads="1"/>
          </p:cNvSpPr>
          <p:nvPr/>
        </p:nvSpPr>
        <p:spPr bwMode="auto">
          <a:xfrm>
            <a:off x="3721100" y="3962400"/>
            <a:ext cx="1016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latin typeface="Symbol" pitchFamily="18" charset="2"/>
              </a:rPr>
              <a:t> </a:t>
            </a:r>
            <a:endParaRPr lang="en-US"/>
          </a:p>
        </p:txBody>
      </p:sp>
    </p:spTree>
    <p:extLst>
      <p:ext uri="{BB962C8B-B14F-4D97-AF65-F5344CB8AC3E}">
        <p14:creationId xmlns:p14="http://schemas.microsoft.com/office/powerpoint/2010/main" val="11994550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a:t>A tighter upper bound!</a:t>
            </a:r>
          </a:p>
        </p:txBody>
      </p:sp>
      <p:sp>
        <p:nvSpPr>
          <p:cNvPr id="67587" name="Text Box 3"/>
          <p:cNvSpPr txBox="1">
            <a:spLocks noChangeArrowheads="1"/>
          </p:cNvSpPr>
          <p:nvPr/>
        </p:nvSpPr>
        <p:spPr bwMode="auto">
          <a:xfrm>
            <a:off x="373063" y="1447800"/>
            <a:ext cx="72421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227013" indent="-227013">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r>
              <a:rPr lang="en-US" sz="3200" b="1"/>
              <a:t>I</a:t>
            </a:r>
            <a:r>
              <a:rPr lang="en-US" b="1"/>
              <a:t>DEA</a:t>
            </a:r>
            <a:r>
              <a:rPr lang="en-US" sz="3200" b="1"/>
              <a:t>:  </a:t>
            </a:r>
            <a:r>
              <a:rPr lang="en-US" sz="3200"/>
              <a:t>Strengthen the inductive hypothesis.</a:t>
            </a:r>
          </a:p>
          <a:p>
            <a:pPr>
              <a:buClr>
                <a:schemeClr val="accent2"/>
              </a:buClr>
              <a:buFontTx/>
              <a:buChar char="•"/>
            </a:pPr>
            <a:r>
              <a:rPr lang="en-US" sz="3200" b="1" i="1"/>
              <a:t>Subtract</a:t>
            </a:r>
            <a:r>
              <a:rPr lang="en-US" sz="3200" b="1"/>
              <a:t> </a:t>
            </a:r>
            <a:r>
              <a:rPr lang="en-US" sz="3200"/>
              <a:t>a low-order term.</a:t>
            </a:r>
            <a:endParaRPr lang="en-US" sz="3200" b="1"/>
          </a:p>
        </p:txBody>
      </p:sp>
      <p:sp>
        <p:nvSpPr>
          <p:cNvPr id="67588" name="Text Box 4"/>
          <p:cNvSpPr txBox="1">
            <a:spLocks noChangeArrowheads="1"/>
          </p:cNvSpPr>
          <p:nvPr/>
        </p:nvSpPr>
        <p:spPr bwMode="auto">
          <a:xfrm>
            <a:off x="373063" y="2514600"/>
            <a:ext cx="79581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i="1"/>
              <a:t>Inductive hypothesis</a:t>
            </a:r>
            <a:r>
              <a:rPr lang="en-US"/>
              <a:t>: </a:t>
            </a:r>
            <a:r>
              <a:rPr lang="en-US" i="1">
                <a:solidFill>
                  <a:srgbClr val="009999"/>
                </a:solidFill>
              </a:rPr>
              <a:t>T</a:t>
            </a:r>
            <a:r>
              <a:rPr lang="en-US">
                <a:solidFill>
                  <a:srgbClr val="009999"/>
                </a:solidFill>
              </a:rPr>
              <a:t>(</a:t>
            </a:r>
            <a:r>
              <a:rPr lang="en-US" i="1">
                <a:solidFill>
                  <a:srgbClr val="009999"/>
                </a:solidFill>
              </a:rPr>
              <a:t>k</a:t>
            </a:r>
            <a:r>
              <a:rPr lang="en-US">
                <a:solidFill>
                  <a:srgbClr val="009999"/>
                </a:solidFill>
              </a:rPr>
              <a:t>) </a:t>
            </a:r>
            <a:r>
              <a:rPr lang="en-US">
                <a:solidFill>
                  <a:srgbClr val="009999"/>
                </a:solidFill>
                <a:latin typeface="Symbol" pitchFamily="18" charset="2"/>
              </a:rPr>
              <a:t>£</a:t>
            </a:r>
            <a:r>
              <a:rPr lang="en-US">
                <a:solidFill>
                  <a:srgbClr val="009999"/>
                </a:solidFill>
              </a:rPr>
              <a:t> </a:t>
            </a:r>
            <a:r>
              <a:rPr lang="en-US" i="1">
                <a:solidFill>
                  <a:srgbClr val="009999"/>
                </a:solidFill>
              </a:rPr>
              <a:t>c</a:t>
            </a:r>
            <a:r>
              <a:rPr lang="en-US" baseline="-25000">
                <a:solidFill>
                  <a:srgbClr val="009999"/>
                </a:solidFill>
              </a:rPr>
              <a:t>1</a:t>
            </a:r>
            <a:r>
              <a:rPr lang="en-US" i="1">
                <a:solidFill>
                  <a:srgbClr val="009999"/>
                </a:solidFill>
              </a:rPr>
              <a:t>k</a:t>
            </a:r>
            <a:r>
              <a:rPr lang="en-US" baseline="30000">
                <a:solidFill>
                  <a:srgbClr val="009999"/>
                </a:solidFill>
              </a:rPr>
              <a:t>2</a:t>
            </a:r>
            <a:r>
              <a:rPr lang="en-US">
                <a:solidFill>
                  <a:srgbClr val="009999"/>
                </a:solidFill>
              </a:rPr>
              <a:t> – </a:t>
            </a:r>
            <a:r>
              <a:rPr lang="en-US" i="1">
                <a:solidFill>
                  <a:srgbClr val="009999"/>
                </a:solidFill>
              </a:rPr>
              <a:t>c</a:t>
            </a:r>
            <a:r>
              <a:rPr lang="en-US" baseline="-25000">
                <a:solidFill>
                  <a:srgbClr val="009999"/>
                </a:solidFill>
              </a:rPr>
              <a:t>2</a:t>
            </a:r>
            <a:r>
              <a:rPr lang="en-US" i="1">
                <a:solidFill>
                  <a:srgbClr val="009999"/>
                </a:solidFill>
              </a:rPr>
              <a:t>k</a:t>
            </a:r>
            <a:r>
              <a:rPr lang="en-US"/>
              <a:t> for </a:t>
            </a:r>
            <a:r>
              <a:rPr lang="en-US" i="1">
                <a:solidFill>
                  <a:srgbClr val="009999"/>
                </a:solidFill>
              </a:rPr>
              <a:t>k</a:t>
            </a:r>
            <a:r>
              <a:rPr lang="en-US">
                <a:solidFill>
                  <a:srgbClr val="009999"/>
                </a:solidFill>
              </a:rPr>
              <a:t> &lt; </a:t>
            </a:r>
            <a:r>
              <a:rPr lang="en-US" i="1">
                <a:solidFill>
                  <a:srgbClr val="009999"/>
                </a:solidFill>
              </a:rPr>
              <a:t>n</a:t>
            </a:r>
            <a:r>
              <a:rPr lang="en-US"/>
              <a:t>.</a:t>
            </a:r>
          </a:p>
        </p:txBody>
      </p:sp>
      <p:sp>
        <p:nvSpPr>
          <p:cNvPr id="67590" name="Text Box 6"/>
          <p:cNvSpPr txBox="1">
            <a:spLocks noChangeArrowheads="1"/>
          </p:cNvSpPr>
          <p:nvPr/>
        </p:nvSpPr>
        <p:spPr bwMode="auto">
          <a:xfrm>
            <a:off x="4419600" y="5105400"/>
            <a:ext cx="20923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if  </a:t>
            </a:r>
            <a:r>
              <a:rPr lang="en-US" i="1" dirty="0">
                <a:solidFill>
                  <a:srgbClr val="009999"/>
                </a:solidFill>
              </a:rPr>
              <a:t>c</a:t>
            </a:r>
            <a:r>
              <a:rPr lang="en-US" baseline="-25000" dirty="0">
                <a:solidFill>
                  <a:srgbClr val="009999"/>
                </a:solidFill>
              </a:rPr>
              <a:t>2</a:t>
            </a:r>
            <a:r>
              <a:rPr lang="en-US" dirty="0">
                <a:solidFill>
                  <a:srgbClr val="009999"/>
                </a:solidFill>
              </a:rPr>
              <a:t> &gt; 100</a:t>
            </a:r>
            <a:r>
              <a:rPr lang="en-US" dirty="0"/>
              <a:t>.</a:t>
            </a:r>
          </a:p>
        </p:txBody>
      </p:sp>
      <p:sp>
        <p:nvSpPr>
          <p:cNvPr id="67591" name="Text Box 7"/>
          <p:cNvSpPr txBox="1">
            <a:spLocks noChangeArrowheads="1"/>
          </p:cNvSpPr>
          <p:nvPr/>
        </p:nvSpPr>
        <p:spPr bwMode="auto">
          <a:xfrm>
            <a:off x="373063" y="5791200"/>
            <a:ext cx="83899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t>Pick </a:t>
            </a:r>
            <a:r>
              <a:rPr lang="en-US" i="1">
                <a:solidFill>
                  <a:srgbClr val="009999"/>
                </a:solidFill>
              </a:rPr>
              <a:t>c</a:t>
            </a:r>
            <a:r>
              <a:rPr lang="en-US" baseline="-25000">
                <a:solidFill>
                  <a:srgbClr val="009999"/>
                </a:solidFill>
              </a:rPr>
              <a:t>1</a:t>
            </a:r>
            <a:r>
              <a:rPr lang="en-US"/>
              <a:t> big enough to handle the initial conditions.</a:t>
            </a:r>
          </a:p>
        </p:txBody>
      </p:sp>
      <p:sp>
        <p:nvSpPr>
          <p:cNvPr id="67594" name="Rectangle 10"/>
          <p:cNvSpPr>
            <a:spLocks noChangeArrowheads="1"/>
          </p:cNvSpPr>
          <p:nvPr/>
        </p:nvSpPr>
        <p:spPr bwMode="auto">
          <a:xfrm>
            <a:off x="4084638" y="5233988"/>
            <a:ext cx="1016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rPr>
              <a:t> </a:t>
            </a:r>
            <a:endParaRPr lang="en-US"/>
          </a:p>
        </p:txBody>
      </p:sp>
      <p:sp>
        <p:nvSpPr>
          <p:cNvPr id="67595" name="Rectangle 11"/>
          <p:cNvSpPr>
            <a:spLocks noChangeArrowheads="1"/>
          </p:cNvSpPr>
          <p:nvPr/>
        </p:nvSpPr>
        <p:spPr bwMode="auto">
          <a:xfrm>
            <a:off x="6172200" y="4724400"/>
            <a:ext cx="134938"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rPr>
              <a:t>)</a:t>
            </a:r>
            <a:endParaRPr lang="en-US"/>
          </a:p>
        </p:txBody>
      </p:sp>
      <p:sp>
        <p:nvSpPr>
          <p:cNvPr id="67596" name="Rectangle 12"/>
          <p:cNvSpPr>
            <a:spLocks noChangeArrowheads="1"/>
          </p:cNvSpPr>
          <p:nvPr/>
        </p:nvSpPr>
        <p:spPr bwMode="auto">
          <a:xfrm>
            <a:off x="4468813" y="4716463"/>
            <a:ext cx="134937"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rPr>
              <a:t>(</a:t>
            </a:r>
            <a:endParaRPr lang="en-US"/>
          </a:p>
        </p:txBody>
      </p:sp>
      <p:sp>
        <p:nvSpPr>
          <p:cNvPr id="67597" name="Rectangle 13"/>
          <p:cNvSpPr>
            <a:spLocks noChangeArrowheads="1"/>
          </p:cNvSpPr>
          <p:nvPr/>
        </p:nvSpPr>
        <p:spPr bwMode="auto">
          <a:xfrm>
            <a:off x="3552825" y="4198938"/>
            <a:ext cx="2032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rPr>
              <a:t>2</a:t>
            </a:r>
            <a:endParaRPr lang="en-US"/>
          </a:p>
        </p:txBody>
      </p:sp>
      <p:sp>
        <p:nvSpPr>
          <p:cNvPr id="67598" name="Rectangle 14"/>
          <p:cNvSpPr>
            <a:spLocks noChangeArrowheads="1"/>
          </p:cNvSpPr>
          <p:nvPr/>
        </p:nvSpPr>
        <p:spPr bwMode="auto">
          <a:xfrm>
            <a:off x="5789613" y="3681413"/>
            <a:ext cx="269875"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rPr>
              <a:t>))</a:t>
            </a:r>
            <a:endParaRPr lang="en-US"/>
          </a:p>
        </p:txBody>
      </p:sp>
      <p:sp>
        <p:nvSpPr>
          <p:cNvPr id="67599" name="Rectangle 15"/>
          <p:cNvSpPr>
            <a:spLocks noChangeArrowheads="1"/>
          </p:cNvSpPr>
          <p:nvPr/>
        </p:nvSpPr>
        <p:spPr bwMode="auto">
          <a:xfrm>
            <a:off x="5586413" y="3681413"/>
            <a:ext cx="2032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rPr>
              <a:t>2</a:t>
            </a:r>
            <a:endParaRPr lang="en-US"/>
          </a:p>
        </p:txBody>
      </p:sp>
      <p:sp>
        <p:nvSpPr>
          <p:cNvPr id="67600" name="Rectangle 16"/>
          <p:cNvSpPr>
            <a:spLocks noChangeArrowheads="1"/>
          </p:cNvSpPr>
          <p:nvPr/>
        </p:nvSpPr>
        <p:spPr bwMode="auto">
          <a:xfrm>
            <a:off x="5411788" y="3681413"/>
            <a:ext cx="112712"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rPr>
              <a:t>/</a:t>
            </a:r>
            <a:endParaRPr lang="en-US"/>
          </a:p>
        </p:txBody>
      </p:sp>
      <p:sp>
        <p:nvSpPr>
          <p:cNvPr id="67601" name="Rectangle 17"/>
          <p:cNvSpPr>
            <a:spLocks noChangeArrowheads="1"/>
          </p:cNvSpPr>
          <p:nvPr/>
        </p:nvSpPr>
        <p:spPr bwMode="auto">
          <a:xfrm>
            <a:off x="5008563" y="3681413"/>
            <a:ext cx="134937"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rPr>
              <a:t>(</a:t>
            </a:r>
            <a:endParaRPr lang="en-US"/>
          </a:p>
        </p:txBody>
      </p:sp>
      <p:sp>
        <p:nvSpPr>
          <p:cNvPr id="67602" name="Rectangle 18"/>
          <p:cNvSpPr>
            <a:spLocks noChangeArrowheads="1"/>
          </p:cNvSpPr>
          <p:nvPr/>
        </p:nvSpPr>
        <p:spPr bwMode="auto">
          <a:xfrm>
            <a:off x="3919538" y="3681413"/>
            <a:ext cx="134937"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rPr>
              <a:t>)</a:t>
            </a:r>
            <a:endParaRPr lang="en-US"/>
          </a:p>
        </p:txBody>
      </p:sp>
      <p:sp>
        <p:nvSpPr>
          <p:cNvPr id="67603" name="Rectangle 19"/>
          <p:cNvSpPr>
            <a:spLocks noChangeArrowheads="1"/>
          </p:cNvSpPr>
          <p:nvPr/>
        </p:nvSpPr>
        <p:spPr bwMode="auto">
          <a:xfrm>
            <a:off x="3716338" y="3681413"/>
            <a:ext cx="2032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rPr>
              <a:t>2</a:t>
            </a:r>
            <a:endParaRPr lang="en-US"/>
          </a:p>
        </p:txBody>
      </p:sp>
      <p:sp>
        <p:nvSpPr>
          <p:cNvPr id="67604" name="Rectangle 20"/>
          <p:cNvSpPr>
            <a:spLocks noChangeArrowheads="1"/>
          </p:cNvSpPr>
          <p:nvPr/>
        </p:nvSpPr>
        <p:spPr bwMode="auto">
          <a:xfrm>
            <a:off x="3541713" y="3681413"/>
            <a:ext cx="112712"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rPr>
              <a:t>/</a:t>
            </a:r>
            <a:endParaRPr lang="en-US"/>
          </a:p>
        </p:txBody>
      </p:sp>
      <p:sp>
        <p:nvSpPr>
          <p:cNvPr id="67605" name="Rectangle 21"/>
          <p:cNvSpPr>
            <a:spLocks noChangeArrowheads="1"/>
          </p:cNvSpPr>
          <p:nvPr/>
        </p:nvSpPr>
        <p:spPr bwMode="auto">
          <a:xfrm>
            <a:off x="3138488" y="3681413"/>
            <a:ext cx="134937"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rPr>
              <a:t>(</a:t>
            </a:r>
            <a:endParaRPr lang="en-US"/>
          </a:p>
        </p:txBody>
      </p:sp>
      <p:sp>
        <p:nvSpPr>
          <p:cNvPr id="67606" name="Rectangle 22"/>
          <p:cNvSpPr>
            <a:spLocks noChangeArrowheads="1"/>
          </p:cNvSpPr>
          <p:nvPr/>
        </p:nvSpPr>
        <p:spPr bwMode="auto">
          <a:xfrm>
            <a:off x="2678113" y="3681413"/>
            <a:ext cx="134937"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dirty="0">
                <a:solidFill>
                  <a:srgbClr val="000000"/>
                </a:solidFill>
              </a:rPr>
              <a:t>(</a:t>
            </a:r>
            <a:endParaRPr lang="en-US" dirty="0"/>
          </a:p>
        </p:txBody>
      </p:sp>
      <p:sp>
        <p:nvSpPr>
          <p:cNvPr id="67607" name="Rectangle 23"/>
          <p:cNvSpPr>
            <a:spLocks noChangeArrowheads="1"/>
          </p:cNvSpPr>
          <p:nvPr/>
        </p:nvSpPr>
        <p:spPr bwMode="auto">
          <a:xfrm>
            <a:off x="2474913" y="3681413"/>
            <a:ext cx="2032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rPr>
              <a:t>4</a:t>
            </a:r>
            <a:endParaRPr lang="en-US"/>
          </a:p>
        </p:txBody>
      </p:sp>
      <p:sp>
        <p:nvSpPr>
          <p:cNvPr id="67608" name="Rectangle 24"/>
          <p:cNvSpPr>
            <a:spLocks noChangeArrowheads="1"/>
          </p:cNvSpPr>
          <p:nvPr/>
        </p:nvSpPr>
        <p:spPr bwMode="auto">
          <a:xfrm>
            <a:off x="3724275" y="3170238"/>
            <a:ext cx="134938"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rPr>
              <a:t>)</a:t>
            </a:r>
            <a:endParaRPr lang="en-US"/>
          </a:p>
        </p:txBody>
      </p:sp>
      <p:sp>
        <p:nvSpPr>
          <p:cNvPr id="67609" name="Rectangle 25"/>
          <p:cNvSpPr>
            <a:spLocks noChangeArrowheads="1"/>
          </p:cNvSpPr>
          <p:nvPr/>
        </p:nvSpPr>
        <p:spPr bwMode="auto">
          <a:xfrm>
            <a:off x="3521075" y="3170238"/>
            <a:ext cx="2032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rPr>
              <a:t>2</a:t>
            </a:r>
            <a:endParaRPr lang="en-US"/>
          </a:p>
        </p:txBody>
      </p:sp>
      <p:sp>
        <p:nvSpPr>
          <p:cNvPr id="67610" name="Rectangle 26"/>
          <p:cNvSpPr>
            <a:spLocks noChangeArrowheads="1"/>
          </p:cNvSpPr>
          <p:nvPr/>
        </p:nvSpPr>
        <p:spPr bwMode="auto">
          <a:xfrm>
            <a:off x="3346450" y="3170238"/>
            <a:ext cx="112713"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rPr>
              <a:t>/</a:t>
            </a:r>
            <a:endParaRPr lang="en-US"/>
          </a:p>
        </p:txBody>
      </p:sp>
      <p:sp>
        <p:nvSpPr>
          <p:cNvPr id="67611" name="Rectangle 27"/>
          <p:cNvSpPr>
            <a:spLocks noChangeArrowheads="1"/>
          </p:cNvSpPr>
          <p:nvPr/>
        </p:nvSpPr>
        <p:spPr bwMode="auto">
          <a:xfrm>
            <a:off x="2941638" y="3170238"/>
            <a:ext cx="134937"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dirty="0">
                <a:solidFill>
                  <a:srgbClr val="000000"/>
                </a:solidFill>
              </a:rPr>
              <a:t>(</a:t>
            </a:r>
            <a:endParaRPr lang="en-US" dirty="0"/>
          </a:p>
        </p:txBody>
      </p:sp>
      <p:sp>
        <p:nvSpPr>
          <p:cNvPr id="67612" name="Rectangle 28"/>
          <p:cNvSpPr>
            <a:spLocks noChangeArrowheads="1"/>
          </p:cNvSpPr>
          <p:nvPr/>
        </p:nvSpPr>
        <p:spPr bwMode="auto">
          <a:xfrm>
            <a:off x="2478088" y="3170238"/>
            <a:ext cx="2032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dirty="0">
                <a:solidFill>
                  <a:srgbClr val="000000"/>
                </a:solidFill>
              </a:rPr>
              <a:t>4</a:t>
            </a:r>
            <a:endParaRPr lang="en-US" dirty="0"/>
          </a:p>
        </p:txBody>
      </p:sp>
      <p:sp>
        <p:nvSpPr>
          <p:cNvPr id="67613" name="Rectangle 29"/>
          <p:cNvSpPr>
            <a:spLocks noChangeArrowheads="1"/>
          </p:cNvSpPr>
          <p:nvPr/>
        </p:nvSpPr>
        <p:spPr bwMode="auto">
          <a:xfrm>
            <a:off x="1931988" y="3170238"/>
            <a:ext cx="134937"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rPr>
              <a:t>)</a:t>
            </a:r>
            <a:endParaRPr lang="en-US"/>
          </a:p>
        </p:txBody>
      </p:sp>
      <p:sp>
        <p:nvSpPr>
          <p:cNvPr id="67614" name="Rectangle 30"/>
          <p:cNvSpPr>
            <a:spLocks noChangeArrowheads="1"/>
          </p:cNvSpPr>
          <p:nvPr/>
        </p:nvSpPr>
        <p:spPr bwMode="auto">
          <a:xfrm>
            <a:off x="1574800" y="3170238"/>
            <a:ext cx="134938"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rPr>
              <a:t>(</a:t>
            </a:r>
            <a:endParaRPr lang="en-US"/>
          </a:p>
        </p:txBody>
      </p:sp>
      <p:sp>
        <p:nvSpPr>
          <p:cNvPr id="67623" name="Rectangle 39"/>
          <p:cNvSpPr>
            <a:spLocks noChangeArrowheads="1"/>
          </p:cNvSpPr>
          <p:nvPr/>
        </p:nvSpPr>
        <p:spPr bwMode="auto">
          <a:xfrm>
            <a:off x="2989263" y="4187825"/>
            <a:ext cx="2651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2400" baseline="30000" dirty="0">
                <a:solidFill>
                  <a:srgbClr val="000000"/>
                </a:solidFill>
              </a:rPr>
              <a:t>2</a:t>
            </a:r>
            <a:endParaRPr lang="en-US" baseline="30000" dirty="0"/>
          </a:p>
        </p:txBody>
      </p:sp>
      <p:sp>
        <p:nvSpPr>
          <p:cNvPr id="67626" name="Rectangle 42"/>
          <p:cNvSpPr>
            <a:spLocks noChangeArrowheads="1"/>
          </p:cNvSpPr>
          <p:nvPr/>
        </p:nvSpPr>
        <p:spPr bwMode="auto">
          <a:xfrm>
            <a:off x="4073525" y="3670300"/>
            <a:ext cx="10419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sz="2400" baseline="30000" dirty="0">
                <a:solidFill>
                  <a:srgbClr val="000000"/>
                </a:solidFill>
              </a:rPr>
              <a:t>2</a:t>
            </a:r>
            <a:endParaRPr lang="en-US" baseline="30000" dirty="0"/>
          </a:p>
        </p:txBody>
      </p:sp>
      <p:sp>
        <p:nvSpPr>
          <p:cNvPr id="67632" name="Rectangle 48"/>
          <p:cNvSpPr>
            <a:spLocks noChangeArrowheads="1"/>
          </p:cNvSpPr>
          <p:nvPr/>
        </p:nvSpPr>
        <p:spPr bwMode="auto">
          <a:xfrm>
            <a:off x="5029200" y="4694237"/>
            <a:ext cx="1828800"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i="1" dirty="0">
                <a:solidFill>
                  <a:srgbClr val="000000"/>
                </a:solidFill>
              </a:rPr>
              <a:t>          100n</a:t>
            </a:r>
            <a:endParaRPr lang="en-US" dirty="0"/>
          </a:p>
        </p:txBody>
      </p:sp>
      <p:sp>
        <p:nvSpPr>
          <p:cNvPr id="67639" name="Rectangle 55"/>
          <p:cNvSpPr>
            <a:spLocks noChangeArrowheads="1"/>
          </p:cNvSpPr>
          <p:nvPr/>
        </p:nvSpPr>
        <p:spPr bwMode="auto">
          <a:xfrm>
            <a:off x="4692650" y="4198938"/>
            <a:ext cx="8128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i="1">
                <a:solidFill>
                  <a:srgbClr val="000000"/>
                </a:solidFill>
              </a:rPr>
              <a:t>100n</a:t>
            </a:r>
            <a:endParaRPr lang="en-US"/>
          </a:p>
        </p:txBody>
      </p:sp>
      <p:sp>
        <p:nvSpPr>
          <p:cNvPr id="67640" name="Rectangle 56"/>
          <p:cNvSpPr>
            <a:spLocks noChangeArrowheads="1"/>
          </p:cNvSpPr>
          <p:nvPr/>
        </p:nvSpPr>
        <p:spPr bwMode="auto">
          <a:xfrm>
            <a:off x="4108450" y="4198938"/>
            <a:ext cx="2032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i="1" dirty="0">
                <a:solidFill>
                  <a:srgbClr val="000000"/>
                </a:solidFill>
              </a:rPr>
              <a:t>n</a:t>
            </a:r>
            <a:endParaRPr lang="en-US" dirty="0"/>
          </a:p>
        </p:txBody>
      </p:sp>
      <p:sp>
        <p:nvSpPr>
          <p:cNvPr id="67642" name="Rectangle 58"/>
          <p:cNvSpPr>
            <a:spLocks noChangeArrowheads="1"/>
          </p:cNvSpPr>
          <p:nvPr/>
        </p:nvSpPr>
        <p:spPr bwMode="auto">
          <a:xfrm>
            <a:off x="2765425" y="4198938"/>
            <a:ext cx="2032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i="1" dirty="0">
                <a:solidFill>
                  <a:srgbClr val="000000"/>
                </a:solidFill>
              </a:rPr>
              <a:t>n</a:t>
            </a:r>
            <a:endParaRPr lang="en-US" dirty="0"/>
          </a:p>
        </p:txBody>
      </p:sp>
      <p:sp>
        <p:nvSpPr>
          <p:cNvPr id="67644" name="Rectangle 60"/>
          <p:cNvSpPr>
            <a:spLocks noChangeArrowheads="1"/>
          </p:cNvSpPr>
          <p:nvPr/>
        </p:nvSpPr>
        <p:spPr bwMode="auto">
          <a:xfrm>
            <a:off x="6303963" y="3681413"/>
            <a:ext cx="8128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i="1">
                <a:solidFill>
                  <a:srgbClr val="000000"/>
                </a:solidFill>
              </a:rPr>
              <a:t>100n</a:t>
            </a:r>
            <a:endParaRPr lang="en-US"/>
          </a:p>
        </p:txBody>
      </p:sp>
      <p:sp>
        <p:nvSpPr>
          <p:cNvPr id="67645" name="Rectangle 61"/>
          <p:cNvSpPr>
            <a:spLocks noChangeArrowheads="1"/>
          </p:cNvSpPr>
          <p:nvPr/>
        </p:nvSpPr>
        <p:spPr bwMode="auto">
          <a:xfrm>
            <a:off x="5154613" y="3681413"/>
            <a:ext cx="2032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i="1">
                <a:solidFill>
                  <a:srgbClr val="000000"/>
                </a:solidFill>
              </a:rPr>
              <a:t>n</a:t>
            </a:r>
            <a:endParaRPr lang="en-US"/>
          </a:p>
        </p:txBody>
      </p:sp>
      <p:sp>
        <p:nvSpPr>
          <p:cNvPr id="67646" name="Rectangle 62"/>
          <p:cNvSpPr>
            <a:spLocks noChangeArrowheads="1"/>
          </p:cNvSpPr>
          <p:nvPr/>
        </p:nvSpPr>
        <p:spPr bwMode="auto">
          <a:xfrm>
            <a:off x="4630738" y="3681413"/>
            <a:ext cx="17472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i="1" dirty="0" smtClean="0">
                <a:solidFill>
                  <a:srgbClr val="000000"/>
                </a:solidFill>
              </a:rPr>
              <a:t>c</a:t>
            </a:r>
            <a:r>
              <a:rPr lang="en-US" i="1" baseline="-25000" dirty="0" smtClean="0">
                <a:solidFill>
                  <a:srgbClr val="000000"/>
                </a:solidFill>
              </a:rPr>
              <a:t>2</a:t>
            </a:r>
            <a:endParaRPr lang="en-US" baseline="-25000" dirty="0"/>
          </a:p>
        </p:txBody>
      </p:sp>
      <p:sp>
        <p:nvSpPr>
          <p:cNvPr id="67647" name="Rectangle 63"/>
          <p:cNvSpPr>
            <a:spLocks noChangeArrowheads="1"/>
          </p:cNvSpPr>
          <p:nvPr/>
        </p:nvSpPr>
        <p:spPr bwMode="auto">
          <a:xfrm>
            <a:off x="3284538" y="3681413"/>
            <a:ext cx="2032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i="1" dirty="0">
                <a:solidFill>
                  <a:srgbClr val="000000"/>
                </a:solidFill>
              </a:rPr>
              <a:t>n</a:t>
            </a:r>
            <a:endParaRPr lang="en-US" dirty="0"/>
          </a:p>
        </p:txBody>
      </p:sp>
      <p:sp>
        <p:nvSpPr>
          <p:cNvPr id="67648" name="Rectangle 64"/>
          <p:cNvSpPr>
            <a:spLocks noChangeArrowheads="1"/>
          </p:cNvSpPr>
          <p:nvPr/>
        </p:nvSpPr>
        <p:spPr bwMode="auto">
          <a:xfrm>
            <a:off x="2817813" y="3681413"/>
            <a:ext cx="17472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i="1" dirty="0" smtClean="0">
                <a:solidFill>
                  <a:srgbClr val="000000"/>
                </a:solidFill>
              </a:rPr>
              <a:t>c</a:t>
            </a:r>
            <a:r>
              <a:rPr lang="en-US" i="1" baseline="-25000" dirty="0" smtClean="0">
                <a:solidFill>
                  <a:srgbClr val="000000"/>
                </a:solidFill>
              </a:rPr>
              <a:t>1</a:t>
            </a:r>
            <a:endParaRPr lang="en-US" baseline="-25000" dirty="0"/>
          </a:p>
        </p:txBody>
      </p:sp>
      <p:sp>
        <p:nvSpPr>
          <p:cNvPr id="67649" name="Rectangle 65"/>
          <p:cNvSpPr>
            <a:spLocks noChangeArrowheads="1"/>
          </p:cNvSpPr>
          <p:nvPr/>
        </p:nvSpPr>
        <p:spPr bwMode="auto">
          <a:xfrm>
            <a:off x="4238625" y="3170238"/>
            <a:ext cx="8128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i="1">
                <a:solidFill>
                  <a:srgbClr val="000000"/>
                </a:solidFill>
              </a:rPr>
              <a:t>100n</a:t>
            </a:r>
            <a:endParaRPr lang="en-US"/>
          </a:p>
        </p:txBody>
      </p:sp>
      <p:sp>
        <p:nvSpPr>
          <p:cNvPr id="67650" name="Rectangle 66"/>
          <p:cNvSpPr>
            <a:spLocks noChangeArrowheads="1"/>
          </p:cNvSpPr>
          <p:nvPr/>
        </p:nvSpPr>
        <p:spPr bwMode="auto">
          <a:xfrm>
            <a:off x="3089275" y="3170238"/>
            <a:ext cx="2032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i="1">
                <a:solidFill>
                  <a:srgbClr val="000000"/>
                </a:solidFill>
              </a:rPr>
              <a:t>n</a:t>
            </a:r>
            <a:endParaRPr lang="en-US"/>
          </a:p>
        </p:txBody>
      </p:sp>
      <p:sp>
        <p:nvSpPr>
          <p:cNvPr id="67651" name="Rectangle 67"/>
          <p:cNvSpPr>
            <a:spLocks noChangeArrowheads="1"/>
          </p:cNvSpPr>
          <p:nvPr/>
        </p:nvSpPr>
        <p:spPr bwMode="auto">
          <a:xfrm>
            <a:off x="2662238" y="3170238"/>
            <a:ext cx="225425"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i="1">
                <a:solidFill>
                  <a:srgbClr val="000000"/>
                </a:solidFill>
              </a:rPr>
              <a:t>T</a:t>
            </a:r>
            <a:endParaRPr lang="en-US"/>
          </a:p>
        </p:txBody>
      </p:sp>
      <p:sp>
        <p:nvSpPr>
          <p:cNvPr id="67652" name="Rectangle 68"/>
          <p:cNvSpPr>
            <a:spLocks noChangeArrowheads="1"/>
          </p:cNvSpPr>
          <p:nvPr/>
        </p:nvSpPr>
        <p:spPr bwMode="auto">
          <a:xfrm>
            <a:off x="1722438" y="3170238"/>
            <a:ext cx="2032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i="1">
                <a:solidFill>
                  <a:srgbClr val="000000"/>
                </a:solidFill>
              </a:rPr>
              <a:t>n</a:t>
            </a:r>
            <a:endParaRPr lang="en-US"/>
          </a:p>
        </p:txBody>
      </p:sp>
      <p:sp>
        <p:nvSpPr>
          <p:cNvPr id="67653" name="Rectangle 69"/>
          <p:cNvSpPr>
            <a:spLocks noChangeArrowheads="1"/>
          </p:cNvSpPr>
          <p:nvPr/>
        </p:nvSpPr>
        <p:spPr bwMode="auto">
          <a:xfrm>
            <a:off x="1295400" y="3170238"/>
            <a:ext cx="225425"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i="1">
                <a:solidFill>
                  <a:srgbClr val="000000"/>
                </a:solidFill>
              </a:rPr>
              <a:t>T</a:t>
            </a:r>
            <a:endParaRPr lang="en-US"/>
          </a:p>
        </p:txBody>
      </p:sp>
      <p:sp>
        <p:nvSpPr>
          <p:cNvPr id="67655" name="Rectangle 71"/>
          <p:cNvSpPr>
            <a:spLocks noChangeArrowheads="1"/>
          </p:cNvSpPr>
          <p:nvPr/>
        </p:nvSpPr>
        <p:spPr bwMode="auto">
          <a:xfrm>
            <a:off x="2157413" y="5187950"/>
            <a:ext cx="223837"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latin typeface="Symbol" pitchFamily="18" charset="2"/>
              </a:rPr>
              <a:t>£</a:t>
            </a:r>
            <a:endParaRPr lang="en-US"/>
          </a:p>
        </p:txBody>
      </p:sp>
      <p:sp>
        <p:nvSpPr>
          <p:cNvPr id="67656" name="Rectangle 72"/>
          <p:cNvSpPr>
            <a:spLocks noChangeArrowheads="1"/>
          </p:cNvSpPr>
          <p:nvPr/>
        </p:nvSpPr>
        <p:spPr bwMode="auto">
          <a:xfrm>
            <a:off x="5240338" y="4670425"/>
            <a:ext cx="223837"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dirty="0">
                <a:solidFill>
                  <a:srgbClr val="000000"/>
                </a:solidFill>
                <a:latin typeface="Symbol" pitchFamily="18" charset="2"/>
              </a:rPr>
              <a:t>-</a:t>
            </a:r>
            <a:endParaRPr lang="en-US" dirty="0"/>
          </a:p>
        </p:txBody>
      </p:sp>
      <p:sp>
        <p:nvSpPr>
          <p:cNvPr id="67657" name="Rectangle 73"/>
          <p:cNvSpPr>
            <a:spLocks noChangeArrowheads="1"/>
          </p:cNvSpPr>
          <p:nvPr/>
        </p:nvSpPr>
        <p:spPr bwMode="auto">
          <a:xfrm>
            <a:off x="4176713" y="4670425"/>
            <a:ext cx="223837"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latin typeface="Symbol" pitchFamily="18" charset="2"/>
              </a:rPr>
              <a:t>-</a:t>
            </a:r>
            <a:endParaRPr lang="en-US"/>
          </a:p>
        </p:txBody>
      </p:sp>
      <p:sp>
        <p:nvSpPr>
          <p:cNvPr id="67658" name="Rectangle 74"/>
          <p:cNvSpPr>
            <a:spLocks noChangeArrowheads="1"/>
          </p:cNvSpPr>
          <p:nvPr/>
        </p:nvSpPr>
        <p:spPr bwMode="auto">
          <a:xfrm>
            <a:off x="3254375" y="4670425"/>
            <a:ext cx="223838"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latin typeface="Symbol" pitchFamily="18" charset="2"/>
              </a:rPr>
              <a:t>-</a:t>
            </a:r>
            <a:endParaRPr lang="en-US"/>
          </a:p>
        </p:txBody>
      </p:sp>
      <p:sp>
        <p:nvSpPr>
          <p:cNvPr id="67659" name="Rectangle 75"/>
          <p:cNvSpPr>
            <a:spLocks noChangeArrowheads="1"/>
          </p:cNvSpPr>
          <p:nvPr/>
        </p:nvSpPr>
        <p:spPr bwMode="auto">
          <a:xfrm>
            <a:off x="2160588" y="4670425"/>
            <a:ext cx="223837"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latin typeface="Symbol" pitchFamily="18" charset="2"/>
              </a:rPr>
              <a:t>=</a:t>
            </a:r>
            <a:endParaRPr lang="en-US"/>
          </a:p>
        </p:txBody>
      </p:sp>
      <p:sp>
        <p:nvSpPr>
          <p:cNvPr id="67660" name="Rectangle 76"/>
          <p:cNvSpPr>
            <a:spLocks noChangeArrowheads="1"/>
          </p:cNvSpPr>
          <p:nvPr/>
        </p:nvSpPr>
        <p:spPr bwMode="auto">
          <a:xfrm>
            <a:off x="4387850" y="4152900"/>
            <a:ext cx="223838"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latin typeface="Symbol" pitchFamily="18" charset="2"/>
              </a:rPr>
              <a:t>+</a:t>
            </a:r>
            <a:endParaRPr lang="en-US"/>
          </a:p>
        </p:txBody>
      </p:sp>
      <p:sp>
        <p:nvSpPr>
          <p:cNvPr id="67661" name="Rectangle 77"/>
          <p:cNvSpPr>
            <a:spLocks noChangeArrowheads="1"/>
          </p:cNvSpPr>
          <p:nvPr/>
        </p:nvSpPr>
        <p:spPr bwMode="auto">
          <a:xfrm>
            <a:off x="3254375" y="4152900"/>
            <a:ext cx="223838"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latin typeface="Symbol" pitchFamily="18" charset="2"/>
              </a:rPr>
              <a:t>-</a:t>
            </a:r>
            <a:endParaRPr lang="en-US"/>
          </a:p>
        </p:txBody>
      </p:sp>
      <p:sp>
        <p:nvSpPr>
          <p:cNvPr id="67662" name="Rectangle 78"/>
          <p:cNvSpPr>
            <a:spLocks noChangeArrowheads="1"/>
          </p:cNvSpPr>
          <p:nvPr/>
        </p:nvSpPr>
        <p:spPr bwMode="auto">
          <a:xfrm>
            <a:off x="2160588" y="4152900"/>
            <a:ext cx="223837"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latin typeface="Symbol" pitchFamily="18" charset="2"/>
              </a:rPr>
              <a:t>=</a:t>
            </a:r>
            <a:endParaRPr lang="en-US"/>
          </a:p>
        </p:txBody>
      </p:sp>
      <p:sp>
        <p:nvSpPr>
          <p:cNvPr id="67663" name="Rectangle 79"/>
          <p:cNvSpPr>
            <a:spLocks noChangeArrowheads="1"/>
          </p:cNvSpPr>
          <p:nvPr/>
        </p:nvSpPr>
        <p:spPr bwMode="auto">
          <a:xfrm>
            <a:off x="5999163" y="3635375"/>
            <a:ext cx="223837"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latin typeface="Symbol" pitchFamily="18" charset="2"/>
              </a:rPr>
              <a:t>+</a:t>
            </a:r>
            <a:endParaRPr lang="en-US"/>
          </a:p>
        </p:txBody>
      </p:sp>
      <p:sp>
        <p:nvSpPr>
          <p:cNvPr id="67664" name="Rectangle 80"/>
          <p:cNvSpPr>
            <a:spLocks noChangeArrowheads="1"/>
          </p:cNvSpPr>
          <p:nvPr/>
        </p:nvSpPr>
        <p:spPr bwMode="auto">
          <a:xfrm>
            <a:off x="4338638" y="3635375"/>
            <a:ext cx="223837"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latin typeface="Symbol" pitchFamily="18" charset="2"/>
              </a:rPr>
              <a:t>-</a:t>
            </a:r>
            <a:endParaRPr lang="en-US"/>
          </a:p>
        </p:txBody>
      </p:sp>
      <p:sp>
        <p:nvSpPr>
          <p:cNvPr id="67665" name="Rectangle 81"/>
          <p:cNvSpPr>
            <a:spLocks noChangeArrowheads="1"/>
          </p:cNvSpPr>
          <p:nvPr/>
        </p:nvSpPr>
        <p:spPr bwMode="auto">
          <a:xfrm>
            <a:off x="2157413" y="3635375"/>
            <a:ext cx="223837"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dirty="0">
                <a:solidFill>
                  <a:srgbClr val="000000"/>
                </a:solidFill>
                <a:latin typeface="Symbol" pitchFamily="18" charset="2"/>
              </a:rPr>
              <a:t>£</a:t>
            </a:r>
            <a:endParaRPr lang="en-US" dirty="0"/>
          </a:p>
        </p:txBody>
      </p:sp>
      <p:sp>
        <p:nvSpPr>
          <p:cNvPr id="67666" name="Rectangle 82"/>
          <p:cNvSpPr>
            <a:spLocks noChangeArrowheads="1"/>
          </p:cNvSpPr>
          <p:nvPr/>
        </p:nvSpPr>
        <p:spPr bwMode="auto">
          <a:xfrm>
            <a:off x="3933825" y="3124200"/>
            <a:ext cx="223838"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latin typeface="Symbol" pitchFamily="18" charset="2"/>
              </a:rPr>
              <a:t>+</a:t>
            </a:r>
            <a:endParaRPr lang="en-US"/>
          </a:p>
        </p:txBody>
      </p:sp>
      <p:sp>
        <p:nvSpPr>
          <p:cNvPr id="67667" name="Rectangle 83"/>
          <p:cNvSpPr>
            <a:spLocks noChangeArrowheads="1"/>
          </p:cNvSpPr>
          <p:nvPr/>
        </p:nvSpPr>
        <p:spPr bwMode="auto">
          <a:xfrm>
            <a:off x="2160588" y="3124200"/>
            <a:ext cx="223837"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latin typeface="Symbol" pitchFamily="18" charset="2"/>
              </a:rPr>
              <a:t>=</a:t>
            </a:r>
            <a:endParaRPr lang="en-US"/>
          </a:p>
        </p:txBody>
      </p:sp>
      <p:sp>
        <p:nvSpPr>
          <p:cNvPr id="82" name="Rectangle 64"/>
          <p:cNvSpPr>
            <a:spLocks noChangeArrowheads="1"/>
          </p:cNvSpPr>
          <p:nvPr/>
        </p:nvSpPr>
        <p:spPr bwMode="auto">
          <a:xfrm>
            <a:off x="2514600" y="4191000"/>
            <a:ext cx="17472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i="1" dirty="0" smtClean="0">
                <a:solidFill>
                  <a:srgbClr val="000000"/>
                </a:solidFill>
              </a:rPr>
              <a:t>c</a:t>
            </a:r>
            <a:r>
              <a:rPr lang="en-US" i="1" baseline="-25000" dirty="0" smtClean="0">
                <a:solidFill>
                  <a:srgbClr val="000000"/>
                </a:solidFill>
              </a:rPr>
              <a:t>1</a:t>
            </a:r>
            <a:endParaRPr lang="en-US" baseline="-25000" dirty="0"/>
          </a:p>
        </p:txBody>
      </p:sp>
      <p:sp>
        <p:nvSpPr>
          <p:cNvPr id="83" name="Rectangle 62"/>
          <p:cNvSpPr>
            <a:spLocks noChangeArrowheads="1"/>
          </p:cNvSpPr>
          <p:nvPr/>
        </p:nvSpPr>
        <p:spPr bwMode="auto">
          <a:xfrm>
            <a:off x="3787672" y="4191000"/>
            <a:ext cx="17472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i="1" dirty="0" smtClean="0">
                <a:solidFill>
                  <a:srgbClr val="000000"/>
                </a:solidFill>
              </a:rPr>
              <a:t>c</a:t>
            </a:r>
            <a:r>
              <a:rPr lang="en-US" i="1" baseline="-25000" dirty="0" smtClean="0">
                <a:solidFill>
                  <a:srgbClr val="000000"/>
                </a:solidFill>
              </a:rPr>
              <a:t>2</a:t>
            </a:r>
            <a:endParaRPr lang="en-US" baseline="-25000" dirty="0"/>
          </a:p>
        </p:txBody>
      </p:sp>
      <p:sp>
        <p:nvSpPr>
          <p:cNvPr id="84" name="Rectangle 58"/>
          <p:cNvSpPr>
            <a:spLocks noChangeArrowheads="1"/>
          </p:cNvSpPr>
          <p:nvPr/>
        </p:nvSpPr>
        <p:spPr bwMode="auto">
          <a:xfrm>
            <a:off x="2765425" y="4694238"/>
            <a:ext cx="2032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i="1" dirty="0">
                <a:solidFill>
                  <a:srgbClr val="000000"/>
                </a:solidFill>
              </a:rPr>
              <a:t>n</a:t>
            </a:r>
            <a:endParaRPr lang="en-US" dirty="0"/>
          </a:p>
        </p:txBody>
      </p:sp>
      <p:sp>
        <p:nvSpPr>
          <p:cNvPr id="85" name="Rectangle 64"/>
          <p:cNvSpPr>
            <a:spLocks noChangeArrowheads="1"/>
          </p:cNvSpPr>
          <p:nvPr/>
        </p:nvSpPr>
        <p:spPr bwMode="auto">
          <a:xfrm>
            <a:off x="2514600" y="4686300"/>
            <a:ext cx="17472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i="1" dirty="0" smtClean="0">
                <a:solidFill>
                  <a:srgbClr val="000000"/>
                </a:solidFill>
              </a:rPr>
              <a:t>c</a:t>
            </a:r>
            <a:r>
              <a:rPr lang="en-US" i="1" baseline="-25000" dirty="0" smtClean="0">
                <a:solidFill>
                  <a:srgbClr val="000000"/>
                </a:solidFill>
              </a:rPr>
              <a:t>1</a:t>
            </a:r>
            <a:endParaRPr lang="en-US" baseline="-25000" dirty="0"/>
          </a:p>
        </p:txBody>
      </p:sp>
      <p:sp>
        <p:nvSpPr>
          <p:cNvPr id="86" name="Rectangle 39"/>
          <p:cNvSpPr>
            <a:spLocks noChangeArrowheads="1"/>
          </p:cNvSpPr>
          <p:nvPr/>
        </p:nvSpPr>
        <p:spPr bwMode="auto">
          <a:xfrm>
            <a:off x="2935288" y="4724400"/>
            <a:ext cx="2651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2400" baseline="30000" dirty="0">
                <a:solidFill>
                  <a:srgbClr val="000000"/>
                </a:solidFill>
              </a:rPr>
              <a:t>2</a:t>
            </a:r>
            <a:endParaRPr lang="en-US" baseline="30000" dirty="0"/>
          </a:p>
        </p:txBody>
      </p:sp>
      <p:sp>
        <p:nvSpPr>
          <p:cNvPr id="87" name="Rectangle 56"/>
          <p:cNvSpPr>
            <a:spLocks noChangeArrowheads="1"/>
          </p:cNvSpPr>
          <p:nvPr/>
        </p:nvSpPr>
        <p:spPr bwMode="auto">
          <a:xfrm>
            <a:off x="3902178" y="4656138"/>
            <a:ext cx="2032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i="1" dirty="0">
                <a:solidFill>
                  <a:srgbClr val="000000"/>
                </a:solidFill>
              </a:rPr>
              <a:t>n</a:t>
            </a:r>
            <a:endParaRPr lang="en-US" dirty="0"/>
          </a:p>
        </p:txBody>
      </p:sp>
      <p:sp>
        <p:nvSpPr>
          <p:cNvPr id="88" name="Rectangle 62"/>
          <p:cNvSpPr>
            <a:spLocks noChangeArrowheads="1"/>
          </p:cNvSpPr>
          <p:nvPr/>
        </p:nvSpPr>
        <p:spPr bwMode="auto">
          <a:xfrm>
            <a:off x="3581400" y="4648200"/>
            <a:ext cx="17472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i="1" dirty="0" smtClean="0">
                <a:solidFill>
                  <a:srgbClr val="000000"/>
                </a:solidFill>
              </a:rPr>
              <a:t>c</a:t>
            </a:r>
            <a:r>
              <a:rPr lang="en-US" i="1" baseline="-25000" dirty="0" smtClean="0">
                <a:solidFill>
                  <a:srgbClr val="000000"/>
                </a:solidFill>
              </a:rPr>
              <a:t>2</a:t>
            </a:r>
            <a:endParaRPr lang="en-US" baseline="-25000" dirty="0"/>
          </a:p>
        </p:txBody>
      </p:sp>
      <p:sp>
        <p:nvSpPr>
          <p:cNvPr id="89" name="Rectangle 56"/>
          <p:cNvSpPr>
            <a:spLocks noChangeArrowheads="1"/>
          </p:cNvSpPr>
          <p:nvPr/>
        </p:nvSpPr>
        <p:spPr bwMode="auto">
          <a:xfrm>
            <a:off x="4978400" y="4656138"/>
            <a:ext cx="2032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i="1" dirty="0">
                <a:solidFill>
                  <a:srgbClr val="000000"/>
                </a:solidFill>
              </a:rPr>
              <a:t>n</a:t>
            </a:r>
            <a:endParaRPr lang="en-US" dirty="0"/>
          </a:p>
        </p:txBody>
      </p:sp>
      <p:sp>
        <p:nvSpPr>
          <p:cNvPr id="90" name="Rectangle 62"/>
          <p:cNvSpPr>
            <a:spLocks noChangeArrowheads="1"/>
          </p:cNvSpPr>
          <p:nvPr/>
        </p:nvSpPr>
        <p:spPr bwMode="auto">
          <a:xfrm>
            <a:off x="4657622" y="4648200"/>
            <a:ext cx="17472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i="1" dirty="0" smtClean="0">
                <a:solidFill>
                  <a:srgbClr val="000000"/>
                </a:solidFill>
              </a:rPr>
              <a:t>c</a:t>
            </a:r>
            <a:r>
              <a:rPr lang="en-US" i="1" baseline="-25000" dirty="0" smtClean="0">
                <a:solidFill>
                  <a:srgbClr val="000000"/>
                </a:solidFill>
              </a:rPr>
              <a:t>2</a:t>
            </a:r>
            <a:endParaRPr lang="en-US" baseline="-25000" dirty="0"/>
          </a:p>
        </p:txBody>
      </p:sp>
      <p:sp>
        <p:nvSpPr>
          <p:cNvPr id="91" name="Rectangle 74"/>
          <p:cNvSpPr>
            <a:spLocks noChangeArrowheads="1"/>
          </p:cNvSpPr>
          <p:nvPr/>
        </p:nvSpPr>
        <p:spPr bwMode="auto">
          <a:xfrm>
            <a:off x="3254375" y="5127625"/>
            <a:ext cx="223838"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solidFill>
                  <a:srgbClr val="000000"/>
                </a:solidFill>
                <a:latin typeface="Symbol" pitchFamily="18" charset="2"/>
              </a:rPr>
              <a:t>-</a:t>
            </a:r>
            <a:endParaRPr lang="en-US"/>
          </a:p>
        </p:txBody>
      </p:sp>
      <p:sp>
        <p:nvSpPr>
          <p:cNvPr id="92" name="Rectangle 58"/>
          <p:cNvSpPr>
            <a:spLocks noChangeArrowheads="1"/>
          </p:cNvSpPr>
          <p:nvPr/>
        </p:nvSpPr>
        <p:spPr bwMode="auto">
          <a:xfrm>
            <a:off x="2765425" y="5151438"/>
            <a:ext cx="2032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i="1" dirty="0">
                <a:solidFill>
                  <a:srgbClr val="000000"/>
                </a:solidFill>
              </a:rPr>
              <a:t>n</a:t>
            </a:r>
            <a:endParaRPr lang="en-US" dirty="0"/>
          </a:p>
        </p:txBody>
      </p:sp>
      <p:sp>
        <p:nvSpPr>
          <p:cNvPr id="93" name="Rectangle 64"/>
          <p:cNvSpPr>
            <a:spLocks noChangeArrowheads="1"/>
          </p:cNvSpPr>
          <p:nvPr/>
        </p:nvSpPr>
        <p:spPr bwMode="auto">
          <a:xfrm>
            <a:off x="2514600" y="5143500"/>
            <a:ext cx="17472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i="1" dirty="0" smtClean="0">
                <a:solidFill>
                  <a:srgbClr val="000000"/>
                </a:solidFill>
              </a:rPr>
              <a:t>c</a:t>
            </a:r>
            <a:r>
              <a:rPr lang="en-US" i="1" baseline="-25000" dirty="0" smtClean="0">
                <a:solidFill>
                  <a:srgbClr val="000000"/>
                </a:solidFill>
              </a:rPr>
              <a:t>1</a:t>
            </a:r>
            <a:endParaRPr lang="en-US" baseline="-25000" dirty="0"/>
          </a:p>
        </p:txBody>
      </p:sp>
      <p:sp>
        <p:nvSpPr>
          <p:cNvPr id="94" name="Rectangle 39"/>
          <p:cNvSpPr>
            <a:spLocks noChangeArrowheads="1"/>
          </p:cNvSpPr>
          <p:nvPr/>
        </p:nvSpPr>
        <p:spPr bwMode="auto">
          <a:xfrm>
            <a:off x="2935288" y="5181600"/>
            <a:ext cx="2651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sz="2400" baseline="30000" dirty="0">
                <a:solidFill>
                  <a:srgbClr val="000000"/>
                </a:solidFill>
              </a:rPr>
              <a:t>2</a:t>
            </a:r>
            <a:endParaRPr lang="en-US" baseline="30000" dirty="0"/>
          </a:p>
        </p:txBody>
      </p:sp>
      <p:sp>
        <p:nvSpPr>
          <p:cNvPr id="95" name="Rectangle 56"/>
          <p:cNvSpPr>
            <a:spLocks noChangeArrowheads="1"/>
          </p:cNvSpPr>
          <p:nvPr/>
        </p:nvSpPr>
        <p:spPr bwMode="auto">
          <a:xfrm>
            <a:off x="3902178" y="5113338"/>
            <a:ext cx="2032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i="1" dirty="0">
                <a:solidFill>
                  <a:srgbClr val="000000"/>
                </a:solidFill>
              </a:rPr>
              <a:t>n</a:t>
            </a:r>
            <a:endParaRPr lang="en-US" dirty="0"/>
          </a:p>
        </p:txBody>
      </p:sp>
      <p:sp>
        <p:nvSpPr>
          <p:cNvPr id="96" name="Rectangle 62"/>
          <p:cNvSpPr>
            <a:spLocks noChangeArrowheads="1"/>
          </p:cNvSpPr>
          <p:nvPr/>
        </p:nvSpPr>
        <p:spPr bwMode="auto">
          <a:xfrm>
            <a:off x="3581400" y="5105400"/>
            <a:ext cx="17472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i="1" dirty="0" smtClean="0">
                <a:solidFill>
                  <a:srgbClr val="000000"/>
                </a:solidFill>
              </a:rPr>
              <a:t>c</a:t>
            </a:r>
            <a:r>
              <a:rPr lang="en-US" i="1" baseline="-25000" dirty="0" smtClean="0">
                <a:solidFill>
                  <a:srgbClr val="000000"/>
                </a:solidFill>
              </a:rPr>
              <a:t>2</a:t>
            </a:r>
            <a:endParaRPr lang="en-US" baseline="-25000" dirty="0"/>
          </a:p>
        </p:txBody>
      </p:sp>
    </p:spTree>
    <p:extLst>
      <p:ext uri="{BB962C8B-B14F-4D97-AF65-F5344CB8AC3E}">
        <p14:creationId xmlns:p14="http://schemas.microsoft.com/office/powerpoint/2010/main" val="21790830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75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1"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extBox 3"/>
          <p:cNvSpPr txBox="1">
            <a:spLocks noChangeArrowheads="1"/>
          </p:cNvSpPr>
          <p:nvPr/>
        </p:nvSpPr>
        <p:spPr bwMode="auto">
          <a:xfrm>
            <a:off x="457200" y="0"/>
            <a:ext cx="7993063"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r>
              <a:rPr lang="en-US" sz="4400"/>
              <a:t>Wrong Application of induction</a:t>
            </a:r>
          </a:p>
        </p:txBody>
      </p:sp>
      <p:sp>
        <p:nvSpPr>
          <p:cNvPr id="5" name="TextBox 4"/>
          <p:cNvSpPr txBox="1"/>
          <p:nvPr/>
        </p:nvSpPr>
        <p:spPr>
          <a:xfrm>
            <a:off x="457200" y="1143000"/>
            <a:ext cx="8458200" cy="4708525"/>
          </a:xfrm>
          <a:prstGeom prst="rect">
            <a:avLst/>
          </a:prstGeom>
          <a:noFill/>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endParaRPr lang="en-US" sz="2000"/>
          </a:p>
          <a:p>
            <a:pPr eaLnBrk="1" hangingPunct="1"/>
            <a:r>
              <a:rPr lang="en-US" sz="2800">
                <a:solidFill>
                  <a:srgbClr val="0000FF"/>
                </a:solidFill>
              </a:rPr>
              <a:t>Given recurrence</a:t>
            </a:r>
            <a:r>
              <a:rPr lang="en-US" sz="2800"/>
              <a:t>: T(n) = 2T(n/2) + 1</a:t>
            </a:r>
          </a:p>
          <a:p>
            <a:pPr eaLnBrk="1" hangingPunct="1"/>
            <a:r>
              <a:rPr lang="en-US" sz="2800">
                <a:solidFill>
                  <a:srgbClr val="0000FF"/>
                </a:solidFill>
              </a:rPr>
              <a:t>Guess</a:t>
            </a:r>
            <a:r>
              <a:rPr lang="en-US" sz="2800"/>
              <a:t>: T(n) = O(n)</a:t>
            </a:r>
          </a:p>
          <a:p>
            <a:pPr eaLnBrk="1" hangingPunct="1"/>
            <a:r>
              <a:rPr lang="en-US" sz="2800">
                <a:solidFill>
                  <a:srgbClr val="0000FF"/>
                </a:solidFill>
              </a:rPr>
              <a:t>Claim</a:t>
            </a:r>
            <a:r>
              <a:rPr lang="en-US" sz="2800"/>
              <a:t> : </a:t>
            </a:r>
            <a:r>
              <a:rPr lang="en-IN" sz="2800"/>
              <a:t>Ǝ </a:t>
            </a:r>
            <a:r>
              <a:rPr lang="en-US" sz="2800"/>
              <a:t>some constant c and </a:t>
            </a:r>
            <a:r>
              <a:rPr lang="en-IN" sz="2800"/>
              <a:t>n</a:t>
            </a:r>
            <a:r>
              <a:rPr lang="en-IN" sz="2800" baseline="-25000"/>
              <a:t>0 </a:t>
            </a:r>
            <a:r>
              <a:rPr lang="en-US" sz="2800"/>
              <a:t>, such that T(n)         	&lt;= cn , </a:t>
            </a:r>
            <a:r>
              <a:rPr lang="en-IN" sz="2800"/>
              <a:t>Ɏ </a:t>
            </a:r>
            <a:r>
              <a:rPr lang="en-US" sz="2800"/>
              <a:t>n &gt;= </a:t>
            </a:r>
            <a:r>
              <a:rPr lang="en-IN" sz="2800"/>
              <a:t>n</a:t>
            </a:r>
            <a:r>
              <a:rPr lang="en-IN" sz="2800" baseline="-25000"/>
              <a:t>0 </a:t>
            </a:r>
            <a:r>
              <a:rPr lang="en-IN" sz="2800"/>
              <a:t>.</a:t>
            </a:r>
            <a:endParaRPr lang="en-US" sz="2800"/>
          </a:p>
          <a:p>
            <a:pPr eaLnBrk="1" hangingPunct="1"/>
            <a:r>
              <a:rPr lang="en-US" sz="2800">
                <a:solidFill>
                  <a:srgbClr val="0000FF"/>
                </a:solidFill>
              </a:rPr>
              <a:t>Proof</a:t>
            </a:r>
            <a:r>
              <a:rPr lang="en-US" sz="2800"/>
              <a:t>: Suppose the claim is true for all values &lt;= n/2</a:t>
            </a:r>
          </a:p>
          <a:p>
            <a:pPr eaLnBrk="1" hangingPunct="1"/>
            <a:r>
              <a:rPr lang="en-US" sz="2800"/>
              <a:t>	then</a:t>
            </a:r>
            <a:br>
              <a:rPr lang="en-US" sz="2800"/>
            </a:br>
            <a:r>
              <a:rPr lang="en-US" sz="2800"/>
              <a:t>		T(n)=2T(n/2)+1 (given)</a:t>
            </a:r>
          </a:p>
          <a:p>
            <a:pPr eaLnBrk="1" hangingPunct="1"/>
            <a:r>
              <a:rPr lang="en-US" sz="2800"/>
              <a:t>		       &lt;= 2.c.(n/2) +1 (by induction hypothesis)</a:t>
            </a:r>
          </a:p>
          <a:p>
            <a:pPr eaLnBrk="1" hangingPunct="1"/>
            <a:r>
              <a:rPr lang="en-US" sz="2800"/>
              <a:t>		      = cn+1</a:t>
            </a:r>
          </a:p>
          <a:p>
            <a:pPr eaLnBrk="1" hangingPunct="1"/>
            <a:r>
              <a:rPr lang="en-US" sz="2800"/>
              <a:t>		      &lt;= (c+1) n , </a:t>
            </a:r>
            <a:r>
              <a:rPr lang="en-IN" sz="2800"/>
              <a:t>Ɏ </a:t>
            </a:r>
            <a:r>
              <a:rPr lang="en-US" sz="2800"/>
              <a:t>n&gt;=1</a:t>
            </a:r>
            <a:endParaRPr lang="en-IN" sz="2800"/>
          </a:p>
        </p:txBody>
      </p:sp>
    </p:spTree>
    <p:extLst>
      <p:ext uri="{BB962C8B-B14F-4D97-AF65-F5344CB8AC3E}">
        <p14:creationId xmlns:p14="http://schemas.microsoft.com/office/powerpoint/2010/main" val="27133510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fontScale="90000"/>
          </a:bodyPr>
          <a:lstStyle/>
          <a:p>
            <a:pPr eaLnBrk="1" hangingPunct="1">
              <a:defRPr/>
            </a:pPr>
            <a:r>
              <a:rPr lang="en-US" sz="4000" smtClean="0">
                <a:cs typeface="+mj-cs"/>
              </a:rPr>
              <a:t>What if we have extra lower order terms?</a:t>
            </a:r>
          </a:p>
        </p:txBody>
      </p:sp>
      <p:sp>
        <p:nvSpPr>
          <p:cNvPr id="26627" name="Rectangle 3"/>
          <p:cNvSpPr>
            <a:spLocks noGrp="1" noChangeArrowheads="1"/>
          </p:cNvSpPr>
          <p:nvPr>
            <p:ph type="body" idx="1"/>
          </p:nvPr>
        </p:nvSpPr>
        <p:spPr/>
        <p:txBody>
          <a:bodyPr/>
          <a:lstStyle/>
          <a:p>
            <a:pPr eaLnBrk="1" hangingPunct="1">
              <a:defRPr/>
            </a:pPr>
            <a:r>
              <a:rPr lang="en-US" sz="2800" dirty="0" smtClean="0">
                <a:cs typeface="+mn-cs"/>
              </a:rPr>
              <a:t>So, does that mean that the claim we initially made that T(n)=O(n) was wrong ?</a:t>
            </a:r>
          </a:p>
          <a:p>
            <a:pPr eaLnBrk="1" hangingPunct="1">
              <a:defRPr/>
            </a:pPr>
            <a:r>
              <a:rPr lang="en-US" sz="2800" dirty="0" smtClean="0">
                <a:cs typeface="+mn-cs"/>
              </a:rPr>
              <a:t>No. </a:t>
            </a:r>
          </a:p>
          <a:p>
            <a:pPr eaLnBrk="1" hangingPunct="1">
              <a:defRPr/>
            </a:pPr>
            <a:r>
              <a:rPr lang="en-US" sz="2800" dirty="0" smtClean="0">
                <a:cs typeface="+mn-cs"/>
              </a:rPr>
              <a:t>Recall:</a:t>
            </a:r>
          </a:p>
          <a:p>
            <a:pPr eaLnBrk="1" hangingPunct="1">
              <a:defRPr/>
            </a:pPr>
            <a:r>
              <a:rPr lang="en-US" sz="2800" dirty="0" smtClean="0">
                <a:cs typeface="+mn-cs"/>
              </a:rPr>
              <a:t>  T(n)=2T(n/2)+1 (given)</a:t>
            </a:r>
          </a:p>
          <a:p>
            <a:pPr marL="0" indent="0" eaLnBrk="1" hangingPunct="1">
              <a:buFontTx/>
              <a:buNone/>
              <a:defRPr/>
            </a:pPr>
            <a:r>
              <a:rPr lang="en-US" sz="2800" dirty="0" smtClean="0">
                <a:cs typeface="+mn-cs"/>
              </a:rPr>
              <a:t>      &lt;= 2.c.(n/2) +1 (by induction hypothesis)</a:t>
            </a:r>
          </a:p>
          <a:p>
            <a:pPr marL="0" indent="0" eaLnBrk="1" hangingPunct="1">
              <a:buFontTx/>
              <a:buNone/>
              <a:defRPr/>
            </a:pPr>
            <a:r>
              <a:rPr lang="en-US" sz="2800" dirty="0" smtClean="0">
                <a:cs typeface="+mn-cs"/>
              </a:rPr>
              <a:t>            = cn+1</a:t>
            </a:r>
          </a:p>
          <a:p>
            <a:pPr eaLnBrk="1" hangingPunct="1">
              <a:defRPr/>
            </a:pPr>
            <a:r>
              <a:rPr lang="en-US" sz="2800" dirty="0" smtClean="0">
                <a:cs typeface="+mn-cs"/>
              </a:rPr>
              <a:t>Note that in the proof we have an extra lower order term in our inductive proof.</a:t>
            </a:r>
          </a:p>
        </p:txBody>
      </p:sp>
    </p:spTree>
    <p:extLst>
      <p:ext uri="{BB962C8B-B14F-4D97-AF65-F5344CB8AC3E}">
        <p14:creationId xmlns:p14="http://schemas.microsoft.com/office/powerpoint/2010/main" val="1975599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Grp="1" noChangeArrowheads="1"/>
          </p:cNvSpPr>
          <p:nvPr>
            <p:ph type="title"/>
          </p:nvPr>
        </p:nvSpPr>
        <p:spPr>
          <a:noFill/>
        </p:spPr>
        <p:txBody>
          <a:bodyPr/>
          <a:lstStyle/>
          <a:p>
            <a:pPr>
              <a:tabLst>
                <a:tab pos="1536700" algn="l"/>
              </a:tabLst>
            </a:pPr>
            <a:r>
              <a:rPr lang="en-US" dirty="0"/>
              <a:t>The Θ-Notation</a:t>
            </a:r>
          </a:p>
        </p:txBody>
      </p:sp>
      <p:grpSp>
        <p:nvGrpSpPr>
          <p:cNvPr id="73737" name="Group 9"/>
          <p:cNvGrpSpPr>
            <a:grpSpLocks/>
          </p:cNvGrpSpPr>
          <p:nvPr/>
        </p:nvGrpSpPr>
        <p:grpSpPr bwMode="auto">
          <a:xfrm>
            <a:off x="2492375" y="2773363"/>
            <a:ext cx="4933950" cy="3695700"/>
            <a:chOff x="1570" y="1747"/>
            <a:chExt cx="3108" cy="2328"/>
          </a:xfrm>
        </p:grpSpPr>
        <p:pic>
          <p:nvPicPr>
            <p:cNvPr id="737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0" y="1747"/>
              <a:ext cx="3108" cy="20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3732" name="Text Box 4"/>
            <p:cNvSpPr txBox="1">
              <a:spLocks noChangeArrowheads="1"/>
            </p:cNvSpPr>
            <p:nvPr/>
          </p:nvSpPr>
          <p:spPr bwMode="auto">
            <a:xfrm>
              <a:off x="4534" y="2601"/>
              <a:ext cx="56"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642938">
                <a:tabLst>
                  <a:tab pos="749300" algn="l"/>
                </a:tabLst>
                <a:defRPr sz="2400">
                  <a:solidFill>
                    <a:schemeClr val="tx1"/>
                  </a:solidFill>
                  <a:latin typeface="Times New Roman" pitchFamily="18" charset="0"/>
                </a:defRPr>
              </a:lvl1pPr>
              <a:lvl2pPr marL="320675" defTabSz="642938">
                <a:tabLst>
                  <a:tab pos="749300" algn="l"/>
                </a:tabLst>
                <a:defRPr sz="2400">
                  <a:solidFill>
                    <a:schemeClr val="tx1"/>
                  </a:solidFill>
                  <a:latin typeface="Times New Roman" pitchFamily="18" charset="0"/>
                </a:defRPr>
              </a:lvl2pPr>
              <a:lvl3pPr marL="642938" defTabSz="642938">
                <a:tabLst>
                  <a:tab pos="749300" algn="l"/>
                </a:tabLst>
                <a:defRPr sz="2400">
                  <a:solidFill>
                    <a:schemeClr val="tx1"/>
                  </a:solidFill>
                  <a:latin typeface="Times New Roman" pitchFamily="18" charset="0"/>
                </a:defRPr>
              </a:lvl3pPr>
              <a:lvl4pPr marL="963613" defTabSz="642938">
                <a:tabLst>
                  <a:tab pos="749300" algn="l"/>
                </a:tabLst>
                <a:defRPr sz="2400">
                  <a:solidFill>
                    <a:schemeClr val="tx1"/>
                  </a:solidFill>
                  <a:latin typeface="Times New Roman" pitchFamily="18" charset="0"/>
                </a:defRPr>
              </a:lvl4pPr>
              <a:lvl5pPr marL="1285875" defTabSz="642938">
                <a:tabLst>
                  <a:tab pos="749300" algn="l"/>
                </a:tabLst>
                <a:defRPr sz="2400">
                  <a:solidFill>
                    <a:schemeClr val="tx1"/>
                  </a:solidFill>
                  <a:latin typeface="Times New Roman" pitchFamily="18" charset="0"/>
                </a:defRPr>
              </a:lvl5pPr>
              <a:lvl6pPr marL="1743075" defTabSz="642938" fontAlgn="base">
                <a:spcBef>
                  <a:spcPct val="0"/>
                </a:spcBef>
                <a:spcAft>
                  <a:spcPct val="0"/>
                </a:spcAft>
                <a:tabLst>
                  <a:tab pos="749300" algn="l"/>
                </a:tabLst>
                <a:defRPr sz="2400">
                  <a:solidFill>
                    <a:schemeClr val="tx1"/>
                  </a:solidFill>
                  <a:latin typeface="Times New Roman" pitchFamily="18" charset="0"/>
                </a:defRPr>
              </a:lvl6pPr>
              <a:lvl7pPr marL="2200275" defTabSz="642938" fontAlgn="base">
                <a:spcBef>
                  <a:spcPct val="0"/>
                </a:spcBef>
                <a:spcAft>
                  <a:spcPct val="0"/>
                </a:spcAft>
                <a:tabLst>
                  <a:tab pos="749300" algn="l"/>
                </a:tabLst>
                <a:defRPr sz="2400">
                  <a:solidFill>
                    <a:schemeClr val="tx1"/>
                  </a:solidFill>
                  <a:latin typeface="Times New Roman" pitchFamily="18" charset="0"/>
                </a:defRPr>
              </a:lvl7pPr>
              <a:lvl8pPr marL="2657475" defTabSz="642938" fontAlgn="base">
                <a:spcBef>
                  <a:spcPct val="0"/>
                </a:spcBef>
                <a:spcAft>
                  <a:spcPct val="0"/>
                </a:spcAft>
                <a:tabLst>
                  <a:tab pos="749300" algn="l"/>
                </a:tabLst>
                <a:defRPr sz="2400">
                  <a:solidFill>
                    <a:schemeClr val="tx1"/>
                  </a:solidFill>
                  <a:latin typeface="Times New Roman" pitchFamily="18" charset="0"/>
                </a:defRPr>
              </a:lvl8pPr>
              <a:lvl9pPr marL="3114675" defTabSz="642938" fontAlgn="base">
                <a:spcBef>
                  <a:spcPct val="0"/>
                </a:spcBef>
                <a:spcAft>
                  <a:spcPct val="0"/>
                </a:spcAft>
                <a:tabLst>
                  <a:tab pos="749300" algn="l"/>
                </a:tabLst>
                <a:defRPr sz="2400">
                  <a:solidFill>
                    <a:schemeClr val="tx1"/>
                  </a:solidFill>
                  <a:latin typeface="Times New Roman" pitchFamily="18" charset="0"/>
                </a:defRPr>
              </a:lvl9pPr>
            </a:lstStyle>
            <a:p>
              <a:pPr algn="ctr" eaLnBrk="1" hangingPunct="1"/>
              <a:r>
                <a:rPr lang="en-US" sz="2500" i="1">
                  <a:solidFill>
                    <a:srgbClr val="000000"/>
                  </a:solidFill>
                  <a:latin typeface="Times" pitchFamily="34" charset="0"/>
                </a:rPr>
                <a:t>f</a:t>
              </a:r>
            </a:p>
          </p:txBody>
        </p:sp>
        <p:sp>
          <p:nvSpPr>
            <p:cNvPr id="73733" name="Text Box 5"/>
            <p:cNvSpPr txBox="1">
              <a:spLocks noChangeArrowheads="1"/>
            </p:cNvSpPr>
            <p:nvPr/>
          </p:nvSpPr>
          <p:spPr bwMode="auto">
            <a:xfrm>
              <a:off x="4158" y="2903"/>
              <a:ext cx="465"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642938">
                <a:tabLst>
                  <a:tab pos="749300" algn="l"/>
                </a:tabLst>
                <a:defRPr sz="2400">
                  <a:solidFill>
                    <a:schemeClr val="tx1"/>
                  </a:solidFill>
                  <a:latin typeface="Times New Roman" pitchFamily="18" charset="0"/>
                </a:defRPr>
              </a:lvl1pPr>
              <a:lvl2pPr marL="320675" defTabSz="642938">
                <a:tabLst>
                  <a:tab pos="749300" algn="l"/>
                </a:tabLst>
                <a:defRPr sz="2400">
                  <a:solidFill>
                    <a:schemeClr val="tx1"/>
                  </a:solidFill>
                  <a:latin typeface="Times New Roman" pitchFamily="18" charset="0"/>
                </a:defRPr>
              </a:lvl2pPr>
              <a:lvl3pPr marL="642938" defTabSz="642938">
                <a:tabLst>
                  <a:tab pos="749300" algn="l"/>
                </a:tabLst>
                <a:defRPr sz="2400">
                  <a:solidFill>
                    <a:schemeClr val="tx1"/>
                  </a:solidFill>
                  <a:latin typeface="Times New Roman" pitchFamily="18" charset="0"/>
                </a:defRPr>
              </a:lvl3pPr>
              <a:lvl4pPr marL="963613" defTabSz="642938">
                <a:tabLst>
                  <a:tab pos="749300" algn="l"/>
                </a:tabLst>
                <a:defRPr sz="2400">
                  <a:solidFill>
                    <a:schemeClr val="tx1"/>
                  </a:solidFill>
                  <a:latin typeface="Times New Roman" pitchFamily="18" charset="0"/>
                </a:defRPr>
              </a:lvl4pPr>
              <a:lvl5pPr marL="1285875" defTabSz="642938">
                <a:tabLst>
                  <a:tab pos="749300" algn="l"/>
                </a:tabLst>
                <a:defRPr sz="2400">
                  <a:solidFill>
                    <a:schemeClr val="tx1"/>
                  </a:solidFill>
                  <a:latin typeface="Times New Roman" pitchFamily="18" charset="0"/>
                </a:defRPr>
              </a:lvl5pPr>
              <a:lvl6pPr marL="1743075" defTabSz="642938" fontAlgn="base">
                <a:spcBef>
                  <a:spcPct val="0"/>
                </a:spcBef>
                <a:spcAft>
                  <a:spcPct val="0"/>
                </a:spcAft>
                <a:tabLst>
                  <a:tab pos="749300" algn="l"/>
                </a:tabLst>
                <a:defRPr sz="2400">
                  <a:solidFill>
                    <a:schemeClr val="tx1"/>
                  </a:solidFill>
                  <a:latin typeface="Times New Roman" pitchFamily="18" charset="0"/>
                </a:defRPr>
              </a:lvl6pPr>
              <a:lvl7pPr marL="2200275" defTabSz="642938" fontAlgn="base">
                <a:spcBef>
                  <a:spcPct val="0"/>
                </a:spcBef>
                <a:spcAft>
                  <a:spcPct val="0"/>
                </a:spcAft>
                <a:tabLst>
                  <a:tab pos="749300" algn="l"/>
                </a:tabLst>
                <a:defRPr sz="2400">
                  <a:solidFill>
                    <a:schemeClr val="tx1"/>
                  </a:solidFill>
                  <a:latin typeface="Times New Roman" pitchFamily="18" charset="0"/>
                </a:defRPr>
              </a:lvl7pPr>
              <a:lvl8pPr marL="2657475" defTabSz="642938" fontAlgn="base">
                <a:spcBef>
                  <a:spcPct val="0"/>
                </a:spcBef>
                <a:spcAft>
                  <a:spcPct val="0"/>
                </a:spcAft>
                <a:tabLst>
                  <a:tab pos="749300" algn="l"/>
                </a:tabLst>
                <a:defRPr sz="2400">
                  <a:solidFill>
                    <a:schemeClr val="tx1"/>
                  </a:solidFill>
                  <a:latin typeface="Times New Roman" pitchFamily="18" charset="0"/>
                </a:defRPr>
              </a:lvl8pPr>
              <a:lvl9pPr marL="3114675" defTabSz="642938" fontAlgn="base">
                <a:spcBef>
                  <a:spcPct val="0"/>
                </a:spcBef>
                <a:spcAft>
                  <a:spcPct val="0"/>
                </a:spcAft>
                <a:tabLst>
                  <a:tab pos="749300" algn="l"/>
                </a:tabLst>
                <a:defRPr sz="2400">
                  <a:solidFill>
                    <a:schemeClr val="tx1"/>
                  </a:solidFill>
                  <a:latin typeface="Times New Roman" pitchFamily="18" charset="0"/>
                </a:defRPr>
              </a:lvl9pPr>
            </a:lstStyle>
            <a:p>
              <a:pPr algn="ctr" eaLnBrk="1" hangingPunct="1"/>
              <a:r>
                <a:rPr lang="en-US" sz="2500" i="1">
                  <a:solidFill>
                    <a:srgbClr val="00BF00"/>
                  </a:solidFill>
                  <a:latin typeface="Times" pitchFamily="34" charset="0"/>
                </a:rPr>
                <a:t>c</a:t>
              </a:r>
              <a:r>
                <a:rPr lang="en-US" sz="2800" baseline="-33000">
                  <a:solidFill>
                    <a:srgbClr val="00BF00"/>
                  </a:solidFill>
                  <a:latin typeface="Times" pitchFamily="34" charset="0"/>
                </a:rPr>
                <a:t>1</a:t>
              </a:r>
              <a:r>
                <a:rPr lang="en-US" sz="2500">
                  <a:solidFill>
                    <a:srgbClr val="00BF00"/>
                  </a:solidFill>
                  <a:latin typeface="Times" pitchFamily="34" charset="0"/>
                </a:rPr>
                <a:t> </a:t>
              </a:r>
              <a:r>
                <a:rPr lang="en-US" sz="2500">
                  <a:solidFill>
                    <a:srgbClr val="00BF00"/>
                  </a:solidFill>
                  <a:latin typeface="Cochin" pitchFamily="34" charset="0"/>
                </a:rPr>
                <a:t>⋅</a:t>
              </a:r>
              <a:r>
                <a:rPr lang="en-US" sz="2500">
                  <a:solidFill>
                    <a:srgbClr val="00BF00"/>
                  </a:solidFill>
                  <a:latin typeface="Times" pitchFamily="34" charset="0"/>
                </a:rPr>
                <a:t> </a:t>
              </a:r>
              <a:r>
                <a:rPr lang="en-US" sz="2500" i="1">
                  <a:solidFill>
                    <a:srgbClr val="00BF00"/>
                  </a:solidFill>
                  <a:latin typeface="Times" pitchFamily="34" charset="0"/>
                </a:rPr>
                <a:t>g</a:t>
              </a:r>
            </a:p>
          </p:txBody>
        </p:sp>
        <p:sp>
          <p:nvSpPr>
            <p:cNvPr id="73734" name="Text Box 6"/>
            <p:cNvSpPr txBox="1">
              <a:spLocks noChangeArrowheads="1"/>
            </p:cNvSpPr>
            <p:nvPr/>
          </p:nvSpPr>
          <p:spPr bwMode="auto">
            <a:xfrm>
              <a:off x="2183" y="3777"/>
              <a:ext cx="236" cy="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642938">
                <a:tabLst>
                  <a:tab pos="749300" algn="l"/>
                </a:tabLst>
                <a:defRPr sz="2400">
                  <a:solidFill>
                    <a:schemeClr val="tx1"/>
                  </a:solidFill>
                  <a:latin typeface="Times New Roman" pitchFamily="18" charset="0"/>
                </a:defRPr>
              </a:lvl1pPr>
              <a:lvl2pPr marL="320675" defTabSz="642938">
                <a:tabLst>
                  <a:tab pos="749300" algn="l"/>
                </a:tabLst>
                <a:defRPr sz="2400">
                  <a:solidFill>
                    <a:schemeClr val="tx1"/>
                  </a:solidFill>
                  <a:latin typeface="Times New Roman" pitchFamily="18" charset="0"/>
                </a:defRPr>
              </a:lvl2pPr>
              <a:lvl3pPr marL="642938" defTabSz="642938">
                <a:tabLst>
                  <a:tab pos="749300" algn="l"/>
                </a:tabLst>
                <a:defRPr sz="2400">
                  <a:solidFill>
                    <a:schemeClr val="tx1"/>
                  </a:solidFill>
                  <a:latin typeface="Times New Roman" pitchFamily="18" charset="0"/>
                </a:defRPr>
              </a:lvl3pPr>
              <a:lvl4pPr marL="963613" defTabSz="642938">
                <a:tabLst>
                  <a:tab pos="749300" algn="l"/>
                </a:tabLst>
                <a:defRPr sz="2400">
                  <a:solidFill>
                    <a:schemeClr val="tx1"/>
                  </a:solidFill>
                  <a:latin typeface="Times New Roman" pitchFamily="18" charset="0"/>
                </a:defRPr>
              </a:lvl4pPr>
              <a:lvl5pPr marL="1285875" defTabSz="642938">
                <a:tabLst>
                  <a:tab pos="749300" algn="l"/>
                </a:tabLst>
                <a:defRPr sz="2400">
                  <a:solidFill>
                    <a:schemeClr val="tx1"/>
                  </a:solidFill>
                  <a:latin typeface="Times New Roman" pitchFamily="18" charset="0"/>
                </a:defRPr>
              </a:lvl5pPr>
              <a:lvl6pPr marL="1743075" defTabSz="642938" fontAlgn="base">
                <a:spcBef>
                  <a:spcPct val="0"/>
                </a:spcBef>
                <a:spcAft>
                  <a:spcPct val="0"/>
                </a:spcAft>
                <a:tabLst>
                  <a:tab pos="749300" algn="l"/>
                </a:tabLst>
                <a:defRPr sz="2400">
                  <a:solidFill>
                    <a:schemeClr val="tx1"/>
                  </a:solidFill>
                  <a:latin typeface="Times New Roman" pitchFamily="18" charset="0"/>
                </a:defRPr>
              </a:lvl6pPr>
              <a:lvl7pPr marL="2200275" defTabSz="642938" fontAlgn="base">
                <a:spcBef>
                  <a:spcPct val="0"/>
                </a:spcBef>
                <a:spcAft>
                  <a:spcPct val="0"/>
                </a:spcAft>
                <a:tabLst>
                  <a:tab pos="749300" algn="l"/>
                </a:tabLst>
                <a:defRPr sz="2400">
                  <a:solidFill>
                    <a:schemeClr val="tx1"/>
                  </a:solidFill>
                  <a:latin typeface="Times New Roman" pitchFamily="18" charset="0"/>
                </a:defRPr>
              </a:lvl7pPr>
              <a:lvl8pPr marL="2657475" defTabSz="642938" fontAlgn="base">
                <a:spcBef>
                  <a:spcPct val="0"/>
                </a:spcBef>
                <a:spcAft>
                  <a:spcPct val="0"/>
                </a:spcAft>
                <a:tabLst>
                  <a:tab pos="749300" algn="l"/>
                </a:tabLst>
                <a:defRPr sz="2400">
                  <a:solidFill>
                    <a:schemeClr val="tx1"/>
                  </a:solidFill>
                  <a:latin typeface="Times New Roman" pitchFamily="18" charset="0"/>
                </a:defRPr>
              </a:lvl8pPr>
              <a:lvl9pPr marL="3114675" defTabSz="642938" fontAlgn="base">
                <a:spcBef>
                  <a:spcPct val="0"/>
                </a:spcBef>
                <a:spcAft>
                  <a:spcPct val="0"/>
                </a:spcAft>
                <a:tabLst>
                  <a:tab pos="749300" algn="l"/>
                </a:tabLst>
                <a:defRPr sz="2400">
                  <a:solidFill>
                    <a:schemeClr val="tx1"/>
                  </a:solidFill>
                  <a:latin typeface="Times New Roman" pitchFamily="18" charset="0"/>
                </a:defRPr>
              </a:lvl9pPr>
            </a:lstStyle>
            <a:p>
              <a:pPr algn="ctr" eaLnBrk="1" hangingPunct="1"/>
              <a:r>
                <a:rPr lang="en-US" sz="2500" i="1">
                  <a:solidFill>
                    <a:srgbClr val="000000"/>
                  </a:solidFill>
                  <a:latin typeface="Times" pitchFamily="34" charset="0"/>
                </a:rPr>
                <a:t>n</a:t>
              </a:r>
              <a:r>
                <a:rPr lang="en-US" sz="2800" baseline="-33000">
                  <a:solidFill>
                    <a:srgbClr val="000000"/>
                  </a:solidFill>
                  <a:latin typeface="Times" pitchFamily="34" charset="0"/>
                </a:rPr>
                <a:t>0</a:t>
              </a:r>
            </a:p>
          </p:txBody>
        </p:sp>
        <p:sp>
          <p:nvSpPr>
            <p:cNvPr id="73735" name="Text Box 7"/>
            <p:cNvSpPr txBox="1">
              <a:spLocks noChangeArrowheads="1"/>
            </p:cNvSpPr>
            <p:nvPr/>
          </p:nvSpPr>
          <p:spPr bwMode="auto">
            <a:xfrm>
              <a:off x="4180" y="2244"/>
              <a:ext cx="465"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642938">
                <a:tabLst>
                  <a:tab pos="749300" algn="l"/>
                </a:tabLst>
                <a:defRPr sz="2400">
                  <a:solidFill>
                    <a:schemeClr val="tx1"/>
                  </a:solidFill>
                  <a:latin typeface="Times New Roman" pitchFamily="18" charset="0"/>
                </a:defRPr>
              </a:lvl1pPr>
              <a:lvl2pPr marL="320675" defTabSz="642938">
                <a:tabLst>
                  <a:tab pos="749300" algn="l"/>
                </a:tabLst>
                <a:defRPr sz="2400">
                  <a:solidFill>
                    <a:schemeClr val="tx1"/>
                  </a:solidFill>
                  <a:latin typeface="Times New Roman" pitchFamily="18" charset="0"/>
                </a:defRPr>
              </a:lvl2pPr>
              <a:lvl3pPr marL="642938" defTabSz="642938">
                <a:tabLst>
                  <a:tab pos="749300" algn="l"/>
                </a:tabLst>
                <a:defRPr sz="2400">
                  <a:solidFill>
                    <a:schemeClr val="tx1"/>
                  </a:solidFill>
                  <a:latin typeface="Times New Roman" pitchFamily="18" charset="0"/>
                </a:defRPr>
              </a:lvl3pPr>
              <a:lvl4pPr marL="963613" defTabSz="642938">
                <a:tabLst>
                  <a:tab pos="749300" algn="l"/>
                </a:tabLst>
                <a:defRPr sz="2400">
                  <a:solidFill>
                    <a:schemeClr val="tx1"/>
                  </a:solidFill>
                  <a:latin typeface="Times New Roman" pitchFamily="18" charset="0"/>
                </a:defRPr>
              </a:lvl4pPr>
              <a:lvl5pPr marL="1285875" defTabSz="642938">
                <a:tabLst>
                  <a:tab pos="749300" algn="l"/>
                </a:tabLst>
                <a:defRPr sz="2400">
                  <a:solidFill>
                    <a:schemeClr val="tx1"/>
                  </a:solidFill>
                  <a:latin typeface="Times New Roman" pitchFamily="18" charset="0"/>
                </a:defRPr>
              </a:lvl5pPr>
              <a:lvl6pPr marL="1743075" defTabSz="642938" fontAlgn="base">
                <a:spcBef>
                  <a:spcPct val="0"/>
                </a:spcBef>
                <a:spcAft>
                  <a:spcPct val="0"/>
                </a:spcAft>
                <a:tabLst>
                  <a:tab pos="749300" algn="l"/>
                </a:tabLst>
                <a:defRPr sz="2400">
                  <a:solidFill>
                    <a:schemeClr val="tx1"/>
                  </a:solidFill>
                  <a:latin typeface="Times New Roman" pitchFamily="18" charset="0"/>
                </a:defRPr>
              </a:lvl6pPr>
              <a:lvl7pPr marL="2200275" defTabSz="642938" fontAlgn="base">
                <a:spcBef>
                  <a:spcPct val="0"/>
                </a:spcBef>
                <a:spcAft>
                  <a:spcPct val="0"/>
                </a:spcAft>
                <a:tabLst>
                  <a:tab pos="749300" algn="l"/>
                </a:tabLst>
                <a:defRPr sz="2400">
                  <a:solidFill>
                    <a:schemeClr val="tx1"/>
                  </a:solidFill>
                  <a:latin typeface="Times New Roman" pitchFamily="18" charset="0"/>
                </a:defRPr>
              </a:lvl7pPr>
              <a:lvl8pPr marL="2657475" defTabSz="642938" fontAlgn="base">
                <a:spcBef>
                  <a:spcPct val="0"/>
                </a:spcBef>
                <a:spcAft>
                  <a:spcPct val="0"/>
                </a:spcAft>
                <a:tabLst>
                  <a:tab pos="749300" algn="l"/>
                </a:tabLst>
                <a:defRPr sz="2400">
                  <a:solidFill>
                    <a:schemeClr val="tx1"/>
                  </a:solidFill>
                  <a:latin typeface="Times New Roman" pitchFamily="18" charset="0"/>
                </a:defRPr>
              </a:lvl8pPr>
              <a:lvl9pPr marL="3114675" defTabSz="642938" fontAlgn="base">
                <a:spcBef>
                  <a:spcPct val="0"/>
                </a:spcBef>
                <a:spcAft>
                  <a:spcPct val="0"/>
                </a:spcAft>
                <a:tabLst>
                  <a:tab pos="749300" algn="l"/>
                </a:tabLst>
                <a:defRPr sz="2400">
                  <a:solidFill>
                    <a:schemeClr val="tx1"/>
                  </a:solidFill>
                  <a:latin typeface="Times New Roman" pitchFamily="18" charset="0"/>
                </a:defRPr>
              </a:lvl9pPr>
            </a:lstStyle>
            <a:p>
              <a:pPr algn="ctr" eaLnBrk="1" hangingPunct="1"/>
              <a:r>
                <a:rPr lang="en-US" sz="2500" i="1">
                  <a:solidFill>
                    <a:srgbClr val="A5002E"/>
                  </a:solidFill>
                  <a:latin typeface="Times" pitchFamily="34" charset="0"/>
                </a:rPr>
                <a:t>c</a:t>
              </a:r>
              <a:r>
                <a:rPr lang="en-US" sz="2800" baseline="-33000">
                  <a:solidFill>
                    <a:srgbClr val="BF0000"/>
                  </a:solidFill>
                  <a:latin typeface="Times" pitchFamily="34" charset="0"/>
                </a:rPr>
                <a:t>2</a:t>
              </a:r>
              <a:r>
                <a:rPr lang="en-US" sz="2500">
                  <a:solidFill>
                    <a:srgbClr val="A5002E"/>
                  </a:solidFill>
                  <a:latin typeface="Times" pitchFamily="34" charset="0"/>
                </a:rPr>
                <a:t> </a:t>
              </a:r>
              <a:r>
                <a:rPr lang="en-US" sz="2500">
                  <a:solidFill>
                    <a:srgbClr val="A5002E"/>
                  </a:solidFill>
                  <a:latin typeface="Cochin" pitchFamily="34" charset="0"/>
                </a:rPr>
                <a:t>⋅</a:t>
              </a:r>
              <a:r>
                <a:rPr lang="en-US" sz="2500">
                  <a:solidFill>
                    <a:srgbClr val="A5002E"/>
                  </a:solidFill>
                  <a:latin typeface="Times" pitchFamily="34" charset="0"/>
                </a:rPr>
                <a:t> </a:t>
              </a:r>
              <a:r>
                <a:rPr lang="en-US" sz="2500" i="1">
                  <a:solidFill>
                    <a:srgbClr val="A5002E"/>
                  </a:solidFill>
                  <a:latin typeface="Times" pitchFamily="34" charset="0"/>
                </a:rPr>
                <a:t>g</a:t>
              </a:r>
            </a:p>
          </p:txBody>
        </p:sp>
      </p:grpSp>
      <p:sp>
        <p:nvSpPr>
          <p:cNvPr id="73736" name="Text Box 8"/>
          <p:cNvSpPr txBox="1">
            <a:spLocks noChangeArrowheads="1"/>
          </p:cNvSpPr>
          <p:nvPr/>
        </p:nvSpPr>
        <p:spPr bwMode="auto">
          <a:xfrm>
            <a:off x="769938" y="1825625"/>
            <a:ext cx="78200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642938">
              <a:tabLst>
                <a:tab pos="517525" algn="l"/>
              </a:tabLst>
              <a:defRPr sz="2400">
                <a:solidFill>
                  <a:schemeClr val="tx1"/>
                </a:solidFill>
                <a:latin typeface="Times New Roman" pitchFamily="18" charset="0"/>
              </a:defRPr>
            </a:lvl1pPr>
            <a:lvl2pPr marL="320675" defTabSz="642938">
              <a:tabLst>
                <a:tab pos="517525" algn="l"/>
              </a:tabLst>
              <a:defRPr sz="2400">
                <a:solidFill>
                  <a:schemeClr val="tx1"/>
                </a:solidFill>
                <a:latin typeface="Times New Roman" pitchFamily="18" charset="0"/>
              </a:defRPr>
            </a:lvl2pPr>
            <a:lvl3pPr marL="642938" defTabSz="642938">
              <a:tabLst>
                <a:tab pos="517525" algn="l"/>
              </a:tabLst>
              <a:defRPr sz="2400">
                <a:solidFill>
                  <a:schemeClr val="tx1"/>
                </a:solidFill>
                <a:latin typeface="Times New Roman" pitchFamily="18" charset="0"/>
              </a:defRPr>
            </a:lvl3pPr>
            <a:lvl4pPr marL="963613" defTabSz="642938">
              <a:tabLst>
                <a:tab pos="517525" algn="l"/>
              </a:tabLst>
              <a:defRPr sz="2400">
                <a:solidFill>
                  <a:schemeClr val="tx1"/>
                </a:solidFill>
                <a:latin typeface="Times New Roman" pitchFamily="18" charset="0"/>
              </a:defRPr>
            </a:lvl4pPr>
            <a:lvl5pPr marL="1285875" defTabSz="642938">
              <a:tabLst>
                <a:tab pos="517525" algn="l"/>
              </a:tabLst>
              <a:defRPr sz="2400">
                <a:solidFill>
                  <a:schemeClr val="tx1"/>
                </a:solidFill>
                <a:latin typeface="Times New Roman" pitchFamily="18" charset="0"/>
              </a:defRPr>
            </a:lvl5pPr>
            <a:lvl6pPr marL="1743075" defTabSz="642938" fontAlgn="base">
              <a:spcBef>
                <a:spcPct val="0"/>
              </a:spcBef>
              <a:spcAft>
                <a:spcPct val="0"/>
              </a:spcAft>
              <a:tabLst>
                <a:tab pos="517525" algn="l"/>
              </a:tabLst>
              <a:defRPr sz="2400">
                <a:solidFill>
                  <a:schemeClr val="tx1"/>
                </a:solidFill>
                <a:latin typeface="Times New Roman" pitchFamily="18" charset="0"/>
              </a:defRPr>
            </a:lvl6pPr>
            <a:lvl7pPr marL="2200275" defTabSz="642938" fontAlgn="base">
              <a:spcBef>
                <a:spcPct val="0"/>
              </a:spcBef>
              <a:spcAft>
                <a:spcPct val="0"/>
              </a:spcAft>
              <a:tabLst>
                <a:tab pos="517525" algn="l"/>
              </a:tabLst>
              <a:defRPr sz="2400">
                <a:solidFill>
                  <a:schemeClr val="tx1"/>
                </a:solidFill>
                <a:latin typeface="Times New Roman" pitchFamily="18" charset="0"/>
              </a:defRPr>
            </a:lvl7pPr>
            <a:lvl8pPr marL="2657475" defTabSz="642938" fontAlgn="base">
              <a:spcBef>
                <a:spcPct val="0"/>
              </a:spcBef>
              <a:spcAft>
                <a:spcPct val="0"/>
              </a:spcAft>
              <a:tabLst>
                <a:tab pos="517525" algn="l"/>
              </a:tabLst>
              <a:defRPr sz="2400">
                <a:solidFill>
                  <a:schemeClr val="tx1"/>
                </a:solidFill>
                <a:latin typeface="Times New Roman" pitchFamily="18" charset="0"/>
              </a:defRPr>
            </a:lvl8pPr>
            <a:lvl9pPr marL="3114675" defTabSz="642938" fontAlgn="base">
              <a:spcBef>
                <a:spcPct val="0"/>
              </a:spcBef>
              <a:spcAft>
                <a:spcPct val="0"/>
              </a:spcAft>
              <a:tabLst>
                <a:tab pos="517525" algn="l"/>
              </a:tabLst>
              <a:defRPr sz="2400">
                <a:solidFill>
                  <a:schemeClr val="tx1"/>
                </a:solidFill>
                <a:latin typeface="Times New Roman" pitchFamily="18" charset="0"/>
              </a:defRPr>
            </a:lvl9pPr>
          </a:lstStyle>
          <a:p>
            <a:r>
              <a:rPr lang="en-US" sz="2500" dirty="0">
                <a:solidFill>
                  <a:srgbClr val="BF0000"/>
                </a:solidFill>
                <a:latin typeface="Σψμβολ" pitchFamily="34" charset="0"/>
              </a:rPr>
              <a:t>Θ</a:t>
            </a:r>
            <a:r>
              <a:rPr lang="en-US" sz="2500" b="1" dirty="0">
                <a:solidFill>
                  <a:srgbClr val="BF0000"/>
                </a:solidFill>
                <a:latin typeface="Times" pitchFamily="34" charset="0"/>
              </a:rPr>
              <a:t>(</a:t>
            </a:r>
            <a:r>
              <a:rPr lang="en-US" sz="2500" b="1" i="1" dirty="0">
                <a:solidFill>
                  <a:srgbClr val="BF0000"/>
                </a:solidFill>
                <a:latin typeface="Times" pitchFamily="34" charset="0"/>
              </a:rPr>
              <a:t>g</a:t>
            </a:r>
            <a:r>
              <a:rPr lang="en-US" sz="2500" b="1" dirty="0">
                <a:solidFill>
                  <a:srgbClr val="BF0000"/>
                </a:solidFill>
                <a:latin typeface="Times" pitchFamily="34" charset="0"/>
              </a:rPr>
              <a:t>(</a:t>
            </a:r>
            <a:r>
              <a:rPr lang="en-US" sz="2500" b="1" i="1" dirty="0">
                <a:solidFill>
                  <a:srgbClr val="BF0000"/>
                </a:solidFill>
                <a:latin typeface="Times" pitchFamily="34" charset="0"/>
              </a:rPr>
              <a:t>n</a:t>
            </a:r>
            <a:r>
              <a:rPr lang="en-US" sz="2500" b="1" dirty="0">
                <a:solidFill>
                  <a:srgbClr val="BF0000"/>
                </a:solidFill>
                <a:latin typeface="Times" pitchFamily="34" charset="0"/>
              </a:rPr>
              <a:t>))</a:t>
            </a:r>
            <a:r>
              <a:rPr lang="en-US" sz="2500" dirty="0">
                <a:solidFill>
                  <a:srgbClr val="3D3D67"/>
                </a:solidFill>
                <a:latin typeface="Times" pitchFamily="34" charset="0"/>
              </a:rPr>
              <a:t> </a:t>
            </a:r>
            <a:r>
              <a:rPr lang="en-US" sz="2500" b="1" dirty="0">
                <a:latin typeface="Times" pitchFamily="34" charset="0"/>
              </a:rPr>
              <a:t>=</a:t>
            </a:r>
            <a:r>
              <a:rPr lang="en-US" sz="2500" dirty="0">
                <a:solidFill>
                  <a:srgbClr val="3D3D67"/>
                </a:solidFill>
                <a:latin typeface="Times" pitchFamily="34" charset="0"/>
              </a:rPr>
              <a:t> { </a:t>
            </a:r>
            <a:r>
              <a:rPr lang="en-US" sz="2500" i="1" dirty="0">
                <a:latin typeface="Times" pitchFamily="34" charset="0"/>
              </a:rPr>
              <a:t>f</a:t>
            </a:r>
            <a:r>
              <a:rPr lang="en-US" sz="2500" dirty="0">
                <a:latin typeface="Times" pitchFamily="34" charset="0"/>
              </a:rPr>
              <a:t>(</a:t>
            </a:r>
            <a:r>
              <a:rPr lang="en-US" sz="2500" i="1" dirty="0">
                <a:latin typeface="Times" pitchFamily="34" charset="0"/>
              </a:rPr>
              <a:t>n</a:t>
            </a:r>
            <a:r>
              <a:rPr lang="en-US" sz="2500" dirty="0">
                <a:latin typeface="Times" pitchFamily="34" charset="0"/>
              </a:rPr>
              <a:t>) :</a:t>
            </a:r>
            <a:r>
              <a:rPr lang="en-US" sz="2500" dirty="0">
                <a:solidFill>
                  <a:srgbClr val="3D3D67"/>
                </a:solidFill>
                <a:latin typeface="Times" pitchFamily="34" charset="0"/>
              </a:rPr>
              <a:t> </a:t>
            </a:r>
            <a:r>
              <a:rPr lang="en-US" sz="2500" dirty="0">
                <a:solidFill>
                  <a:srgbClr val="3D3D67"/>
                </a:solidFill>
                <a:latin typeface="ヒラギノ角ゴ Pro W3" pitchFamily="34" charset="0"/>
              </a:rPr>
              <a:t>∃</a:t>
            </a:r>
            <a:r>
              <a:rPr lang="en-US" sz="2500" i="1" dirty="0">
                <a:solidFill>
                  <a:srgbClr val="3D3D67"/>
                </a:solidFill>
                <a:latin typeface="Times" pitchFamily="34" charset="0"/>
              </a:rPr>
              <a:t>c</a:t>
            </a:r>
            <a:r>
              <a:rPr lang="en-US" sz="2800" baseline="-33000" dirty="0">
                <a:solidFill>
                  <a:srgbClr val="3D3D67"/>
                </a:solidFill>
                <a:latin typeface="Times" pitchFamily="34" charset="0"/>
              </a:rPr>
              <a:t>1</a:t>
            </a:r>
            <a:r>
              <a:rPr lang="en-US" sz="2500" dirty="0">
                <a:solidFill>
                  <a:srgbClr val="3D3D67"/>
                </a:solidFill>
                <a:latin typeface="Times" pitchFamily="34" charset="0"/>
              </a:rPr>
              <a:t>, </a:t>
            </a:r>
            <a:r>
              <a:rPr lang="en-US" sz="2500" i="1" dirty="0">
                <a:solidFill>
                  <a:srgbClr val="3D3D67"/>
                </a:solidFill>
                <a:latin typeface="Times" pitchFamily="34" charset="0"/>
              </a:rPr>
              <a:t>c</a:t>
            </a:r>
            <a:r>
              <a:rPr lang="en-US" sz="2800" baseline="-33000" dirty="0">
                <a:solidFill>
                  <a:srgbClr val="3D3D67"/>
                </a:solidFill>
                <a:latin typeface="Times" pitchFamily="34" charset="0"/>
              </a:rPr>
              <a:t>2</a:t>
            </a:r>
            <a:r>
              <a:rPr lang="en-US" sz="2500" dirty="0">
                <a:solidFill>
                  <a:srgbClr val="3D3D67"/>
                </a:solidFill>
                <a:latin typeface="Times" pitchFamily="34" charset="0"/>
              </a:rPr>
              <a:t> &gt; 0, </a:t>
            </a:r>
            <a:r>
              <a:rPr lang="en-US" sz="2500" i="1" dirty="0">
                <a:solidFill>
                  <a:srgbClr val="3D3D67"/>
                </a:solidFill>
                <a:latin typeface="Times" pitchFamily="34" charset="0"/>
              </a:rPr>
              <a:t>n</a:t>
            </a:r>
            <a:r>
              <a:rPr lang="en-US" sz="2800" baseline="-33000" dirty="0">
                <a:solidFill>
                  <a:srgbClr val="3D3D67"/>
                </a:solidFill>
                <a:latin typeface="Times" pitchFamily="34" charset="0"/>
              </a:rPr>
              <a:t>0</a:t>
            </a:r>
            <a:r>
              <a:rPr lang="en-US" sz="2500" dirty="0">
                <a:solidFill>
                  <a:srgbClr val="3D3D67"/>
                </a:solidFill>
                <a:latin typeface="Times" pitchFamily="34" charset="0"/>
              </a:rPr>
              <a:t> &gt; 0 </a:t>
            </a:r>
            <a:r>
              <a:rPr lang="en-US" sz="2500" dirty="0" err="1">
                <a:solidFill>
                  <a:srgbClr val="3D3D67"/>
                </a:solidFill>
                <a:latin typeface="Times" pitchFamily="34" charset="0"/>
              </a:rPr>
              <a:t>s.t.</a:t>
            </a:r>
            <a:r>
              <a:rPr lang="en-US" sz="2500" dirty="0">
                <a:solidFill>
                  <a:srgbClr val="3D3D67"/>
                </a:solidFill>
                <a:latin typeface="Times" pitchFamily="34" charset="0"/>
              </a:rPr>
              <a:t> </a:t>
            </a:r>
            <a:r>
              <a:rPr lang="en-US" sz="2500" dirty="0">
                <a:solidFill>
                  <a:srgbClr val="3D3D67"/>
                </a:solidFill>
                <a:latin typeface="ヒラギノ角ゴ Pro W3" pitchFamily="34" charset="0"/>
              </a:rPr>
              <a:t>∀</a:t>
            </a:r>
            <a:r>
              <a:rPr lang="en-US" sz="2500" i="1" dirty="0">
                <a:solidFill>
                  <a:srgbClr val="3D3D67"/>
                </a:solidFill>
                <a:latin typeface="Times" pitchFamily="34" charset="0"/>
              </a:rPr>
              <a:t>n</a:t>
            </a:r>
            <a:r>
              <a:rPr lang="en-US" sz="2500" dirty="0">
                <a:solidFill>
                  <a:srgbClr val="3D3D67"/>
                </a:solidFill>
                <a:latin typeface="Times" pitchFamily="34" charset="0"/>
              </a:rPr>
              <a:t> ≥ </a:t>
            </a:r>
            <a:r>
              <a:rPr lang="en-US" sz="2500" i="1" dirty="0">
                <a:solidFill>
                  <a:srgbClr val="3D3D67"/>
                </a:solidFill>
                <a:latin typeface="Times" pitchFamily="34" charset="0"/>
              </a:rPr>
              <a:t>n</a:t>
            </a:r>
            <a:r>
              <a:rPr lang="en-US" sz="2800" baseline="-33000" dirty="0">
                <a:solidFill>
                  <a:srgbClr val="3D3D67"/>
                </a:solidFill>
                <a:latin typeface="Times" pitchFamily="34" charset="0"/>
              </a:rPr>
              <a:t>0</a:t>
            </a:r>
            <a:r>
              <a:rPr lang="en-US" sz="2500" dirty="0">
                <a:solidFill>
                  <a:srgbClr val="3D3D67"/>
                </a:solidFill>
                <a:latin typeface="Times" pitchFamily="34" charset="0"/>
              </a:rPr>
              <a:t>: </a:t>
            </a:r>
            <a:br>
              <a:rPr lang="en-US" sz="2500" dirty="0">
                <a:solidFill>
                  <a:srgbClr val="3D3D67"/>
                </a:solidFill>
                <a:latin typeface="Times" pitchFamily="34" charset="0"/>
              </a:rPr>
            </a:br>
            <a:r>
              <a:rPr lang="en-US" sz="2500" dirty="0">
                <a:solidFill>
                  <a:srgbClr val="3D3D67"/>
                </a:solidFill>
                <a:latin typeface="Times" pitchFamily="34" charset="0"/>
              </a:rPr>
              <a:t>                         </a:t>
            </a:r>
            <a:r>
              <a:rPr lang="en-US" sz="2500" dirty="0" smtClean="0">
                <a:solidFill>
                  <a:srgbClr val="3D3D67"/>
                </a:solidFill>
                <a:latin typeface="Times" pitchFamily="34" charset="0"/>
              </a:rPr>
              <a:t>0</a:t>
            </a:r>
            <a:r>
              <a:rPr lang="en-US" sz="2500" dirty="0">
                <a:solidFill>
                  <a:srgbClr val="3D3D67"/>
                </a:solidFill>
                <a:latin typeface="Times" pitchFamily="34" charset="0"/>
              </a:rPr>
              <a:t> ≤ </a:t>
            </a:r>
            <a:r>
              <a:rPr lang="en-US" sz="2500" i="1" dirty="0" smtClean="0">
                <a:solidFill>
                  <a:srgbClr val="3D3D67"/>
                </a:solidFill>
                <a:latin typeface="Times" pitchFamily="34" charset="0"/>
              </a:rPr>
              <a:t>c</a:t>
            </a:r>
            <a:r>
              <a:rPr lang="en-US" sz="2800" baseline="-33000" dirty="0" smtClean="0">
                <a:solidFill>
                  <a:srgbClr val="3D3D67"/>
                </a:solidFill>
                <a:latin typeface="Times" pitchFamily="34" charset="0"/>
              </a:rPr>
              <a:t>1</a:t>
            </a:r>
            <a:r>
              <a:rPr lang="en-US" sz="2500" dirty="0" smtClean="0">
                <a:solidFill>
                  <a:srgbClr val="3D3D67"/>
                </a:solidFill>
                <a:latin typeface="Times" pitchFamily="34" charset="0"/>
              </a:rPr>
              <a:t> </a:t>
            </a:r>
            <a:r>
              <a:rPr lang="en-US" sz="2500" dirty="0">
                <a:solidFill>
                  <a:srgbClr val="3D3D67"/>
                </a:solidFill>
                <a:latin typeface="Times" pitchFamily="34" charset="0"/>
              </a:rPr>
              <a:t>· </a:t>
            </a:r>
            <a:r>
              <a:rPr lang="en-US" sz="2500" i="1" dirty="0">
                <a:solidFill>
                  <a:srgbClr val="3D3D67"/>
                </a:solidFill>
                <a:latin typeface="Times" pitchFamily="34" charset="0"/>
              </a:rPr>
              <a:t>g</a:t>
            </a:r>
            <a:r>
              <a:rPr lang="en-US" sz="2500" dirty="0">
                <a:solidFill>
                  <a:srgbClr val="3D3D67"/>
                </a:solidFill>
                <a:latin typeface="Times" pitchFamily="34" charset="0"/>
              </a:rPr>
              <a:t>(</a:t>
            </a:r>
            <a:r>
              <a:rPr lang="en-US" sz="2500" i="1" dirty="0">
                <a:solidFill>
                  <a:srgbClr val="3D3D67"/>
                </a:solidFill>
                <a:latin typeface="Times" pitchFamily="34" charset="0"/>
              </a:rPr>
              <a:t>n</a:t>
            </a:r>
            <a:r>
              <a:rPr lang="en-US" sz="2500" dirty="0">
                <a:solidFill>
                  <a:srgbClr val="3D3D67"/>
                </a:solidFill>
                <a:latin typeface="Times" pitchFamily="34" charset="0"/>
              </a:rPr>
              <a:t>) ≤ </a:t>
            </a:r>
            <a:r>
              <a:rPr lang="en-US" sz="2500" i="1" dirty="0">
                <a:solidFill>
                  <a:srgbClr val="3D3D67"/>
                </a:solidFill>
                <a:latin typeface="Times" pitchFamily="34" charset="0"/>
              </a:rPr>
              <a:t>f</a:t>
            </a:r>
            <a:r>
              <a:rPr lang="en-US" sz="2500" dirty="0">
                <a:solidFill>
                  <a:srgbClr val="3D3D67"/>
                </a:solidFill>
                <a:latin typeface="Times" pitchFamily="34" charset="0"/>
              </a:rPr>
              <a:t>(</a:t>
            </a:r>
            <a:r>
              <a:rPr lang="en-US" sz="2500" i="1" dirty="0">
                <a:solidFill>
                  <a:srgbClr val="3D3D67"/>
                </a:solidFill>
                <a:latin typeface="Times" pitchFamily="34" charset="0"/>
              </a:rPr>
              <a:t>n</a:t>
            </a:r>
            <a:r>
              <a:rPr lang="en-US" sz="2500" dirty="0">
                <a:solidFill>
                  <a:srgbClr val="3D3D67"/>
                </a:solidFill>
                <a:latin typeface="Times" pitchFamily="34" charset="0"/>
              </a:rPr>
              <a:t>) ≤ </a:t>
            </a:r>
            <a:r>
              <a:rPr lang="en-US" sz="2500" i="1" dirty="0">
                <a:solidFill>
                  <a:srgbClr val="3D3D67"/>
                </a:solidFill>
                <a:latin typeface="Times" pitchFamily="34" charset="0"/>
              </a:rPr>
              <a:t>c</a:t>
            </a:r>
            <a:r>
              <a:rPr lang="en-US" sz="2800" baseline="-33000" dirty="0">
                <a:solidFill>
                  <a:srgbClr val="3D3D67"/>
                </a:solidFill>
                <a:latin typeface="Times" pitchFamily="34" charset="0"/>
              </a:rPr>
              <a:t>2</a:t>
            </a:r>
            <a:r>
              <a:rPr lang="en-US" sz="2500" dirty="0">
                <a:solidFill>
                  <a:srgbClr val="3D3D67"/>
                </a:solidFill>
                <a:latin typeface="Times" pitchFamily="34" charset="0"/>
              </a:rPr>
              <a:t> </a:t>
            </a:r>
            <a:r>
              <a:rPr lang="en-US" sz="2500" dirty="0">
                <a:solidFill>
                  <a:srgbClr val="3D3D67"/>
                </a:solidFill>
                <a:latin typeface="Cochin" pitchFamily="34" charset="0"/>
              </a:rPr>
              <a:t>⋅</a:t>
            </a:r>
            <a:r>
              <a:rPr lang="en-US" sz="2500" dirty="0">
                <a:solidFill>
                  <a:srgbClr val="3D3D67"/>
                </a:solidFill>
                <a:latin typeface="Times" pitchFamily="34" charset="0"/>
              </a:rPr>
              <a:t> </a:t>
            </a:r>
            <a:r>
              <a:rPr lang="en-US" sz="2500" i="1" dirty="0">
                <a:solidFill>
                  <a:srgbClr val="3D3D67"/>
                </a:solidFill>
                <a:latin typeface="Times" pitchFamily="34" charset="0"/>
              </a:rPr>
              <a:t>g</a:t>
            </a:r>
            <a:r>
              <a:rPr lang="en-US" sz="2500" dirty="0">
                <a:solidFill>
                  <a:srgbClr val="3D3D67"/>
                </a:solidFill>
                <a:latin typeface="Times" pitchFamily="34" charset="0"/>
              </a:rPr>
              <a:t>(</a:t>
            </a:r>
            <a:r>
              <a:rPr lang="en-US" sz="2500" i="1" dirty="0">
                <a:solidFill>
                  <a:srgbClr val="3D3D67"/>
                </a:solidFill>
                <a:latin typeface="Times" pitchFamily="34" charset="0"/>
              </a:rPr>
              <a:t>n</a:t>
            </a:r>
            <a:r>
              <a:rPr lang="en-US" sz="2500" dirty="0">
                <a:solidFill>
                  <a:srgbClr val="3D3D67"/>
                </a:solidFill>
                <a:latin typeface="Times" pitchFamily="34" charset="0"/>
              </a:rPr>
              <a:t>)  }</a:t>
            </a:r>
          </a:p>
        </p:txBody>
      </p:sp>
    </p:spTree>
    <p:extLst>
      <p:ext uri="{BB962C8B-B14F-4D97-AF65-F5344CB8AC3E}">
        <p14:creationId xmlns:p14="http://schemas.microsoft.com/office/powerpoint/2010/main" val="3207071546"/>
      </p:ext>
    </p:extLst>
  </p:cSld>
  <p:clrMapOvr>
    <a:masterClrMapping/>
  </p:clrMapOvr>
  <p:transition>
    <p:pull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37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extBox 1"/>
          <p:cNvSpPr txBox="1">
            <a:spLocks noChangeArrowheads="1"/>
          </p:cNvSpPr>
          <p:nvPr/>
        </p:nvSpPr>
        <p:spPr bwMode="auto">
          <a:xfrm>
            <a:off x="323850" y="260350"/>
            <a:ext cx="8351838" cy="661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sz="2000"/>
              <a:t>Given R</a:t>
            </a:r>
            <a:r>
              <a:rPr lang="en-US" sz="2000">
                <a:solidFill>
                  <a:srgbClr val="0000FF"/>
                </a:solidFill>
              </a:rPr>
              <a:t>ecurrence</a:t>
            </a:r>
            <a:r>
              <a:rPr lang="en-US" sz="2000"/>
              <a:t>: T(n) = 2T(n/2) + 1</a:t>
            </a:r>
          </a:p>
          <a:p>
            <a:pPr eaLnBrk="1" hangingPunct="1"/>
            <a:r>
              <a:rPr lang="en-US" sz="2000">
                <a:solidFill>
                  <a:srgbClr val="0000FF"/>
                </a:solidFill>
              </a:rPr>
              <a:t>Guess</a:t>
            </a:r>
            <a:r>
              <a:rPr lang="en-US" sz="2000"/>
              <a:t>: T(n) = O(n)</a:t>
            </a:r>
          </a:p>
          <a:p>
            <a:pPr eaLnBrk="1" hangingPunct="1"/>
            <a:r>
              <a:rPr lang="en-US" sz="2000">
                <a:solidFill>
                  <a:srgbClr val="0000FF"/>
                </a:solidFill>
              </a:rPr>
              <a:t>Claim</a:t>
            </a:r>
            <a:r>
              <a:rPr lang="en-US" sz="2000"/>
              <a:t> : Ǝ some constant c and n</a:t>
            </a:r>
            <a:r>
              <a:rPr lang="en-US" sz="2000" baseline="-25000"/>
              <a:t>0 </a:t>
            </a:r>
            <a:r>
              <a:rPr lang="en-US" sz="2000"/>
              <a:t>, such that T(n) &lt;= </a:t>
            </a:r>
            <a:r>
              <a:rPr lang="en-US" sz="2000">
                <a:solidFill>
                  <a:srgbClr val="FF6600"/>
                </a:solidFill>
              </a:rPr>
              <a:t>cn - b </a:t>
            </a:r>
            <a:r>
              <a:rPr lang="en-US" sz="2000"/>
              <a:t>, Ɏ n &gt;= n</a:t>
            </a:r>
            <a:r>
              <a:rPr lang="en-US" sz="2000" baseline="-25000"/>
              <a:t>0 </a:t>
            </a:r>
            <a:r>
              <a:rPr lang="en-US" sz="2000">
                <a:solidFill>
                  <a:srgbClr val="0000FF"/>
                </a:solidFill>
              </a:rPr>
              <a:t>Proof</a:t>
            </a:r>
            <a:r>
              <a:rPr lang="en-US" sz="2000"/>
              <a:t>: Suppose the claim is true for all values &lt;= n/2</a:t>
            </a:r>
          </a:p>
          <a:p>
            <a:pPr eaLnBrk="1" hangingPunct="1"/>
            <a:r>
              <a:rPr lang="en-US" sz="2000"/>
              <a:t>		then </a:t>
            </a:r>
          </a:p>
          <a:p>
            <a:pPr eaLnBrk="1" hangingPunct="1"/>
            <a:r>
              <a:rPr lang="en-US" sz="2000" baseline="-25000"/>
              <a:t>		</a:t>
            </a:r>
            <a:r>
              <a:rPr lang="en-US" sz="2000"/>
              <a:t> 	T(n)=2T(n/2)+1</a:t>
            </a:r>
          </a:p>
          <a:p>
            <a:pPr eaLnBrk="1" hangingPunct="1"/>
            <a:r>
              <a:rPr lang="en-US" sz="2000" baseline="-25000"/>
              <a:t>			</a:t>
            </a:r>
            <a:r>
              <a:rPr lang="en-US" sz="2000"/>
              <a:t>        &lt;=2[c(n/2)-b]+1</a:t>
            </a:r>
          </a:p>
          <a:p>
            <a:pPr eaLnBrk="1" hangingPunct="1"/>
            <a:r>
              <a:rPr lang="en-US" sz="2000"/>
              <a:t>			        &lt;= cn-2b+1</a:t>
            </a:r>
          </a:p>
          <a:p>
            <a:pPr eaLnBrk="1" hangingPunct="1"/>
            <a:r>
              <a:rPr lang="en-US" sz="2000"/>
              <a:t>			        &lt;= cn-b+(1-b)</a:t>
            </a:r>
          </a:p>
          <a:p>
            <a:pPr eaLnBrk="1" hangingPunct="1"/>
            <a:r>
              <a:rPr lang="en-US" sz="2000"/>
              <a:t>			         &lt;= cn-b , Ɏ b&gt;=1</a:t>
            </a:r>
          </a:p>
          <a:p>
            <a:pPr eaLnBrk="1" hangingPunct="1"/>
            <a:endParaRPr lang="en-US" sz="2000"/>
          </a:p>
          <a:p>
            <a:pPr eaLnBrk="1" hangingPunct="1"/>
            <a:r>
              <a:rPr lang="en-US" sz="2000"/>
              <a:t>Thus, 			T(n/2) &lt;= cn/2 – b</a:t>
            </a:r>
          </a:p>
          <a:p>
            <a:pPr eaLnBrk="1" hangingPunct="1"/>
            <a:r>
              <a:rPr lang="en-US" sz="2000"/>
              <a:t>		=&gt; T(n) &lt;= cn – b, Ɏ b&gt;=1</a:t>
            </a:r>
          </a:p>
          <a:p>
            <a:pPr eaLnBrk="1" hangingPunct="1"/>
            <a:endParaRPr lang="en-US" sz="2000" b="1"/>
          </a:p>
          <a:p>
            <a:pPr eaLnBrk="1" hangingPunct="1"/>
            <a:r>
              <a:rPr lang="en-US" sz="2000"/>
              <a:t>Hence, by induction T(n) = O(n), i.e. Our claim was true. </a:t>
            </a:r>
          </a:p>
          <a:p>
            <a:pPr eaLnBrk="1" hangingPunct="1"/>
            <a:endParaRPr lang="en-US" sz="2000"/>
          </a:p>
          <a:p>
            <a:pPr eaLnBrk="1" hangingPunct="1"/>
            <a:r>
              <a:rPr lang="en-US" sz="2000"/>
              <a:t>Hence proved.</a:t>
            </a:r>
          </a:p>
          <a:p>
            <a:pPr eaLnBrk="1" hangingPunct="1"/>
            <a:r>
              <a:rPr lang="en-US" sz="1800" baseline="-25000"/>
              <a:t>			          </a:t>
            </a:r>
          </a:p>
          <a:p>
            <a:pPr eaLnBrk="1" hangingPunct="1"/>
            <a:endParaRPr lang="en-US" sz="1800" baseline="-25000"/>
          </a:p>
          <a:p>
            <a:pPr eaLnBrk="1" hangingPunct="1"/>
            <a:endParaRPr lang="en-US" sz="1800" baseline="-25000"/>
          </a:p>
          <a:p>
            <a:pPr eaLnBrk="1" hangingPunct="1"/>
            <a:r>
              <a:rPr lang="en-US" sz="1800" baseline="-25000"/>
              <a:t>   </a:t>
            </a:r>
          </a:p>
          <a:p>
            <a:pPr eaLnBrk="1" hangingPunct="1"/>
            <a:endParaRPr lang="en-US" sz="1800"/>
          </a:p>
          <a:p>
            <a:pPr eaLnBrk="1" hangingPunct="1"/>
            <a:r>
              <a:rPr lang="en-US" sz="1800"/>
              <a:t>		</a:t>
            </a:r>
          </a:p>
        </p:txBody>
      </p:sp>
    </p:spTree>
    <p:extLst>
      <p:ext uri="{BB962C8B-B14F-4D97-AF65-F5344CB8AC3E}">
        <p14:creationId xmlns:p14="http://schemas.microsoft.com/office/powerpoint/2010/main" val="38548500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Practice Problem </a:t>
            </a:r>
            <a:endParaRPr lang="en-US" dirty="0"/>
          </a:p>
        </p:txBody>
      </p:sp>
      <p:sp>
        <p:nvSpPr>
          <p:cNvPr id="3" name="TextBox 2"/>
          <p:cNvSpPr txBox="1"/>
          <p:nvPr/>
        </p:nvSpPr>
        <p:spPr>
          <a:xfrm>
            <a:off x="762000" y="1676400"/>
            <a:ext cx="8001000" cy="2031325"/>
          </a:xfrm>
          <a:prstGeom prst="rect">
            <a:avLst/>
          </a:prstGeom>
          <a:noFill/>
        </p:spPr>
        <p:txBody>
          <a:bodyPr wrap="square" rtlCol="0">
            <a:spAutoFit/>
          </a:bodyPr>
          <a:lstStyle/>
          <a:p>
            <a:r>
              <a:rPr lang="en-US" dirty="0"/>
              <a:t>Show that the solution of </a:t>
            </a:r>
            <a:endParaRPr lang="en-US" dirty="0" smtClean="0"/>
          </a:p>
          <a:p>
            <a:endParaRPr lang="en-US" dirty="0"/>
          </a:p>
          <a:p>
            <a:r>
              <a:rPr lang="en-US" dirty="0" smtClean="0"/>
              <a:t>	T (n</a:t>
            </a:r>
            <a:r>
              <a:rPr lang="en-US" dirty="0"/>
              <a:t>)</a:t>
            </a:r>
            <a:r>
              <a:rPr lang="en-US" dirty="0" smtClean="0"/>
              <a:t> = T(n – 1) </a:t>
            </a:r>
            <a:r>
              <a:rPr lang="en-US" dirty="0"/>
              <a:t>+</a:t>
            </a:r>
            <a:r>
              <a:rPr lang="en-US" dirty="0" smtClean="0"/>
              <a:t> </a:t>
            </a:r>
            <a:r>
              <a:rPr lang="en-US" dirty="0"/>
              <a:t>n is </a:t>
            </a:r>
            <a:r>
              <a:rPr lang="en-US" dirty="0" smtClean="0"/>
              <a:t>O(n</a:t>
            </a:r>
            <a:r>
              <a:rPr lang="en-US" baseline="30000" dirty="0" smtClean="0"/>
              <a:t>2</a:t>
            </a:r>
            <a:r>
              <a:rPr lang="en-US" dirty="0" smtClean="0"/>
              <a:t>).</a:t>
            </a:r>
          </a:p>
          <a:p>
            <a:endParaRPr lang="en-US" dirty="0"/>
          </a:p>
          <a:p>
            <a:r>
              <a:rPr lang="pt-BR" dirty="0" smtClean="0"/>
              <a:t>	T </a:t>
            </a:r>
            <a:r>
              <a:rPr lang="pt-BR" dirty="0"/>
              <a:t>(</a:t>
            </a:r>
            <a:r>
              <a:rPr lang="pt-BR" dirty="0" smtClean="0"/>
              <a:t>n</a:t>
            </a:r>
            <a:r>
              <a:rPr lang="pt-BR" dirty="0"/>
              <a:t>)</a:t>
            </a:r>
            <a:r>
              <a:rPr lang="pt-BR" dirty="0" smtClean="0"/>
              <a:t> = </a:t>
            </a:r>
            <a:r>
              <a:rPr lang="pt-BR" dirty="0"/>
              <a:t>4T </a:t>
            </a:r>
            <a:r>
              <a:rPr lang="pt-BR" dirty="0" smtClean="0"/>
              <a:t>(n/2) + </a:t>
            </a:r>
            <a:r>
              <a:rPr lang="pt-BR" dirty="0"/>
              <a:t>n</a:t>
            </a:r>
            <a:r>
              <a:rPr lang="pt-BR" baseline="30000" dirty="0"/>
              <a:t>2</a:t>
            </a:r>
            <a:r>
              <a:rPr lang="pt-BR" dirty="0"/>
              <a:t> is T </a:t>
            </a:r>
            <a:r>
              <a:rPr lang="pt-BR" dirty="0" smtClean="0"/>
              <a:t>(n</a:t>
            </a:r>
            <a:r>
              <a:rPr lang="pt-BR" dirty="0"/>
              <a:t>)</a:t>
            </a:r>
            <a:r>
              <a:rPr lang="pt-BR" dirty="0" smtClean="0"/>
              <a:t> =</a:t>
            </a:r>
            <a:r>
              <a:rPr lang="en-US" dirty="0" smtClean="0">
                <a:solidFill>
                  <a:srgbClr val="009999"/>
                </a:solidFill>
              </a:rPr>
              <a:t> </a:t>
            </a:r>
            <a:r>
              <a:rPr lang="en-US" dirty="0">
                <a:solidFill>
                  <a:srgbClr val="009999"/>
                </a:solidFill>
                <a:latin typeface="Symbol" pitchFamily="18" charset="2"/>
              </a:rPr>
              <a:t>Q </a:t>
            </a:r>
            <a:r>
              <a:rPr lang="pt-BR" dirty="0" smtClean="0"/>
              <a:t>(n</a:t>
            </a:r>
            <a:r>
              <a:rPr lang="pt-BR" baseline="30000" dirty="0" smtClean="0"/>
              <a:t>2</a:t>
            </a:r>
            <a:r>
              <a:rPr lang="pt-BR" dirty="0" smtClean="0"/>
              <a:t>).</a:t>
            </a:r>
          </a:p>
          <a:p>
            <a:endParaRPr lang="pt-BR" dirty="0"/>
          </a:p>
          <a:p>
            <a:r>
              <a:rPr lang="pt-BR" dirty="0" smtClean="0"/>
              <a:t>	                                                      T(n) = </a:t>
            </a:r>
            <a:endParaRPr 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599" y="3286125"/>
            <a:ext cx="2642027" cy="42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9054" y="3327690"/>
            <a:ext cx="1609726"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08907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noFill/>
        </p:spPr>
        <p:txBody>
          <a:bodyPr/>
          <a:lstStyle/>
          <a:p>
            <a:pPr>
              <a:tabLst>
                <a:tab pos="1536700" algn="l"/>
              </a:tabLst>
            </a:pPr>
            <a:r>
              <a:rPr lang="en-US"/>
              <a:t>The </a:t>
            </a:r>
            <a:r>
              <a:rPr lang="en-US" i="1"/>
              <a:t>O</a:t>
            </a:r>
            <a:r>
              <a:rPr lang="en-US"/>
              <a:t>-Notation</a:t>
            </a:r>
          </a:p>
        </p:txBody>
      </p:sp>
      <p:grpSp>
        <p:nvGrpSpPr>
          <p:cNvPr id="71688" name="Group 8"/>
          <p:cNvGrpSpPr>
            <a:grpSpLocks/>
          </p:cNvGrpSpPr>
          <p:nvPr/>
        </p:nvGrpSpPr>
        <p:grpSpPr bwMode="auto">
          <a:xfrm>
            <a:off x="2103438" y="2940050"/>
            <a:ext cx="5476875" cy="3689350"/>
            <a:chOff x="1325" y="1464"/>
            <a:chExt cx="3450" cy="2324"/>
          </a:xfrm>
        </p:grpSpPr>
        <p:pic>
          <p:nvPicPr>
            <p:cNvPr id="7168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5" y="1464"/>
              <a:ext cx="3450" cy="2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1684" name="Text Box 4"/>
            <p:cNvSpPr txBox="1">
              <a:spLocks noChangeArrowheads="1"/>
            </p:cNvSpPr>
            <p:nvPr/>
          </p:nvSpPr>
          <p:spPr bwMode="auto">
            <a:xfrm>
              <a:off x="4599" y="2490"/>
              <a:ext cx="56"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642938">
                <a:tabLst>
                  <a:tab pos="749300" algn="l"/>
                </a:tabLst>
                <a:defRPr sz="2400">
                  <a:solidFill>
                    <a:schemeClr val="tx1"/>
                  </a:solidFill>
                  <a:latin typeface="Times New Roman" pitchFamily="18" charset="0"/>
                </a:defRPr>
              </a:lvl1pPr>
              <a:lvl2pPr marL="320675" defTabSz="642938">
                <a:tabLst>
                  <a:tab pos="749300" algn="l"/>
                </a:tabLst>
                <a:defRPr sz="2400">
                  <a:solidFill>
                    <a:schemeClr val="tx1"/>
                  </a:solidFill>
                  <a:latin typeface="Times New Roman" pitchFamily="18" charset="0"/>
                </a:defRPr>
              </a:lvl2pPr>
              <a:lvl3pPr marL="642938" defTabSz="642938">
                <a:tabLst>
                  <a:tab pos="749300" algn="l"/>
                </a:tabLst>
                <a:defRPr sz="2400">
                  <a:solidFill>
                    <a:schemeClr val="tx1"/>
                  </a:solidFill>
                  <a:latin typeface="Times New Roman" pitchFamily="18" charset="0"/>
                </a:defRPr>
              </a:lvl3pPr>
              <a:lvl4pPr marL="963613" defTabSz="642938">
                <a:tabLst>
                  <a:tab pos="749300" algn="l"/>
                </a:tabLst>
                <a:defRPr sz="2400">
                  <a:solidFill>
                    <a:schemeClr val="tx1"/>
                  </a:solidFill>
                  <a:latin typeface="Times New Roman" pitchFamily="18" charset="0"/>
                </a:defRPr>
              </a:lvl4pPr>
              <a:lvl5pPr marL="1285875" defTabSz="642938">
                <a:tabLst>
                  <a:tab pos="749300" algn="l"/>
                </a:tabLst>
                <a:defRPr sz="2400">
                  <a:solidFill>
                    <a:schemeClr val="tx1"/>
                  </a:solidFill>
                  <a:latin typeface="Times New Roman" pitchFamily="18" charset="0"/>
                </a:defRPr>
              </a:lvl5pPr>
              <a:lvl6pPr marL="1743075" defTabSz="642938" fontAlgn="base">
                <a:spcBef>
                  <a:spcPct val="0"/>
                </a:spcBef>
                <a:spcAft>
                  <a:spcPct val="0"/>
                </a:spcAft>
                <a:tabLst>
                  <a:tab pos="749300" algn="l"/>
                </a:tabLst>
                <a:defRPr sz="2400">
                  <a:solidFill>
                    <a:schemeClr val="tx1"/>
                  </a:solidFill>
                  <a:latin typeface="Times New Roman" pitchFamily="18" charset="0"/>
                </a:defRPr>
              </a:lvl6pPr>
              <a:lvl7pPr marL="2200275" defTabSz="642938" fontAlgn="base">
                <a:spcBef>
                  <a:spcPct val="0"/>
                </a:spcBef>
                <a:spcAft>
                  <a:spcPct val="0"/>
                </a:spcAft>
                <a:tabLst>
                  <a:tab pos="749300" algn="l"/>
                </a:tabLst>
                <a:defRPr sz="2400">
                  <a:solidFill>
                    <a:schemeClr val="tx1"/>
                  </a:solidFill>
                  <a:latin typeface="Times New Roman" pitchFamily="18" charset="0"/>
                </a:defRPr>
              </a:lvl7pPr>
              <a:lvl8pPr marL="2657475" defTabSz="642938" fontAlgn="base">
                <a:spcBef>
                  <a:spcPct val="0"/>
                </a:spcBef>
                <a:spcAft>
                  <a:spcPct val="0"/>
                </a:spcAft>
                <a:tabLst>
                  <a:tab pos="749300" algn="l"/>
                </a:tabLst>
                <a:defRPr sz="2400">
                  <a:solidFill>
                    <a:schemeClr val="tx1"/>
                  </a:solidFill>
                  <a:latin typeface="Times New Roman" pitchFamily="18" charset="0"/>
                </a:defRPr>
              </a:lvl8pPr>
              <a:lvl9pPr marL="3114675" defTabSz="642938" fontAlgn="base">
                <a:spcBef>
                  <a:spcPct val="0"/>
                </a:spcBef>
                <a:spcAft>
                  <a:spcPct val="0"/>
                </a:spcAft>
                <a:tabLst>
                  <a:tab pos="749300" algn="l"/>
                </a:tabLst>
                <a:defRPr sz="2400">
                  <a:solidFill>
                    <a:schemeClr val="tx1"/>
                  </a:solidFill>
                  <a:latin typeface="Times New Roman" pitchFamily="18" charset="0"/>
                </a:defRPr>
              </a:lvl9pPr>
            </a:lstStyle>
            <a:p>
              <a:pPr algn="ctr" eaLnBrk="1" hangingPunct="1"/>
              <a:r>
                <a:rPr lang="en-US" sz="2500" i="1">
                  <a:solidFill>
                    <a:srgbClr val="000000"/>
                  </a:solidFill>
                  <a:latin typeface="Times" pitchFamily="34" charset="0"/>
                </a:rPr>
                <a:t>f</a:t>
              </a:r>
            </a:p>
          </p:txBody>
        </p:sp>
        <p:sp>
          <p:nvSpPr>
            <p:cNvPr id="71685" name="Text Box 5"/>
            <p:cNvSpPr txBox="1">
              <a:spLocks noChangeArrowheads="1"/>
            </p:cNvSpPr>
            <p:nvPr/>
          </p:nvSpPr>
          <p:spPr bwMode="auto">
            <a:xfrm>
              <a:off x="4288" y="2075"/>
              <a:ext cx="389"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642938">
                <a:tabLst>
                  <a:tab pos="749300" algn="l"/>
                </a:tabLst>
                <a:defRPr sz="2400">
                  <a:solidFill>
                    <a:schemeClr val="tx1"/>
                  </a:solidFill>
                  <a:latin typeface="Times New Roman" pitchFamily="18" charset="0"/>
                </a:defRPr>
              </a:lvl1pPr>
              <a:lvl2pPr marL="320675" defTabSz="642938">
                <a:tabLst>
                  <a:tab pos="749300" algn="l"/>
                </a:tabLst>
                <a:defRPr sz="2400">
                  <a:solidFill>
                    <a:schemeClr val="tx1"/>
                  </a:solidFill>
                  <a:latin typeface="Times New Roman" pitchFamily="18" charset="0"/>
                </a:defRPr>
              </a:lvl2pPr>
              <a:lvl3pPr marL="642938" defTabSz="642938">
                <a:tabLst>
                  <a:tab pos="749300" algn="l"/>
                </a:tabLst>
                <a:defRPr sz="2400">
                  <a:solidFill>
                    <a:schemeClr val="tx1"/>
                  </a:solidFill>
                  <a:latin typeface="Times New Roman" pitchFamily="18" charset="0"/>
                </a:defRPr>
              </a:lvl3pPr>
              <a:lvl4pPr marL="963613" defTabSz="642938">
                <a:tabLst>
                  <a:tab pos="749300" algn="l"/>
                </a:tabLst>
                <a:defRPr sz="2400">
                  <a:solidFill>
                    <a:schemeClr val="tx1"/>
                  </a:solidFill>
                  <a:latin typeface="Times New Roman" pitchFamily="18" charset="0"/>
                </a:defRPr>
              </a:lvl4pPr>
              <a:lvl5pPr marL="1285875" defTabSz="642938">
                <a:tabLst>
                  <a:tab pos="749300" algn="l"/>
                </a:tabLst>
                <a:defRPr sz="2400">
                  <a:solidFill>
                    <a:schemeClr val="tx1"/>
                  </a:solidFill>
                  <a:latin typeface="Times New Roman" pitchFamily="18" charset="0"/>
                </a:defRPr>
              </a:lvl5pPr>
              <a:lvl6pPr marL="1743075" defTabSz="642938" fontAlgn="base">
                <a:spcBef>
                  <a:spcPct val="0"/>
                </a:spcBef>
                <a:spcAft>
                  <a:spcPct val="0"/>
                </a:spcAft>
                <a:tabLst>
                  <a:tab pos="749300" algn="l"/>
                </a:tabLst>
                <a:defRPr sz="2400">
                  <a:solidFill>
                    <a:schemeClr val="tx1"/>
                  </a:solidFill>
                  <a:latin typeface="Times New Roman" pitchFamily="18" charset="0"/>
                </a:defRPr>
              </a:lvl6pPr>
              <a:lvl7pPr marL="2200275" defTabSz="642938" fontAlgn="base">
                <a:spcBef>
                  <a:spcPct val="0"/>
                </a:spcBef>
                <a:spcAft>
                  <a:spcPct val="0"/>
                </a:spcAft>
                <a:tabLst>
                  <a:tab pos="749300" algn="l"/>
                </a:tabLst>
                <a:defRPr sz="2400">
                  <a:solidFill>
                    <a:schemeClr val="tx1"/>
                  </a:solidFill>
                  <a:latin typeface="Times New Roman" pitchFamily="18" charset="0"/>
                </a:defRPr>
              </a:lvl7pPr>
              <a:lvl8pPr marL="2657475" defTabSz="642938" fontAlgn="base">
                <a:spcBef>
                  <a:spcPct val="0"/>
                </a:spcBef>
                <a:spcAft>
                  <a:spcPct val="0"/>
                </a:spcAft>
                <a:tabLst>
                  <a:tab pos="749300" algn="l"/>
                </a:tabLst>
                <a:defRPr sz="2400">
                  <a:solidFill>
                    <a:schemeClr val="tx1"/>
                  </a:solidFill>
                  <a:latin typeface="Times New Roman" pitchFamily="18" charset="0"/>
                </a:defRPr>
              </a:lvl8pPr>
              <a:lvl9pPr marL="3114675" defTabSz="642938" fontAlgn="base">
                <a:spcBef>
                  <a:spcPct val="0"/>
                </a:spcBef>
                <a:spcAft>
                  <a:spcPct val="0"/>
                </a:spcAft>
                <a:tabLst>
                  <a:tab pos="749300" algn="l"/>
                </a:tabLst>
                <a:defRPr sz="2400">
                  <a:solidFill>
                    <a:schemeClr val="tx1"/>
                  </a:solidFill>
                  <a:latin typeface="Times New Roman" pitchFamily="18" charset="0"/>
                </a:defRPr>
              </a:lvl9pPr>
            </a:lstStyle>
            <a:p>
              <a:pPr algn="ctr" eaLnBrk="1" hangingPunct="1"/>
              <a:r>
                <a:rPr lang="en-US" sz="2500" i="1">
                  <a:solidFill>
                    <a:srgbClr val="A5002E"/>
                  </a:solidFill>
                  <a:latin typeface="Times" pitchFamily="34" charset="0"/>
                </a:rPr>
                <a:t>c</a:t>
              </a:r>
              <a:r>
                <a:rPr lang="en-US" sz="2500">
                  <a:solidFill>
                    <a:srgbClr val="A5002E"/>
                  </a:solidFill>
                  <a:latin typeface="Times" pitchFamily="34" charset="0"/>
                </a:rPr>
                <a:t> </a:t>
              </a:r>
              <a:r>
                <a:rPr lang="en-US" sz="2500">
                  <a:solidFill>
                    <a:srgbClr val="A5002E"/>
                  </a:solidFill>
                  <a:latin typeface="Cochin" pitchFamily="34" charset="0"/>
                </a:rPr>
                <a:t>⋅</a:t>
              </a:r>
              <a:r>
                <a:rPr lang="en-US" sz="2500">
                  <a:solidFill>
                    <a:srgbClr val="A5002E"/>
                  </a:solidFill>
                  <a:latin typeface="Times" pitchFamily="34" charset="0"/>
                </a:rPr>
                <a:t> </a:t>
              </a:r>
              <a:r>
                <a:rPr lang="en-US" sz="2500" i="1">
                  <a:solidFill>
                    <a:srgbClr val="A5002E"/>
                  </a:solidFill>
                  <a:latin typeface="Times" pitchFamily="34" charset="0"/>
                </a:rPr>
                <a:t>g</a:t>
              </a:r>
            </a:p>
          </p:txBody>
        </p:sp>
        <p:sp>
          <p:nvSpPr>
            <p:cNvPr id="71686" name="Text Box 6"/>
            <p:cNvSpPr txBox="1">
              <a:spLocks noChangeArrowheads="1"/>
            </p:cNvSpPr>
            <p:nvPr/>
          </p:nvSpPr>
          <p:spPr bwMode="auto">
            <a:xfrm>
              <a:off x="2319" y="3505"/>
              <a:ext cx="176"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642938">
                <a:tabLst>
                  <a:tab pos="749300" algn="l"/>
                </a:tabLst>
                <a:defRPr sz="2400">
                  <a:solidFill>
                    <a:schemeClr val="tx1"/>
                  </a:solidFill>
                  <a:latin typeface="Times New Roman" pitchFamily="18" charset="0"/>
                </a:defRPr>
              </a:lvl1pPr>
              <a:lvl2pPr marL="320675" defTabSz="642938">
                <a:tabLst>
                  <a:tab pos="749300" algn="l"/>
                </a:tabLst>
                <a:defRPr sz="2400">
                  <a:solidFill>
                    <a:schemeClr val="tx1"/>
                  </a:solidFill>
                  <a:latin typeface="Times New Roman" pitchFamily="18" charset="0"/>
                </a:defRPr>
              </a:lvl2pPr>
              <a:lvl3pPr marL="642938" defTabSz="642938">
                <a:tabLst>
                  <a:tab pos="749300" algn="l"/>
                </a:tabLst>
                <a:defRPr sz="2400">
                  <a:solidFill>
                    <a:schemeClr val="tx1"/>
                  </a:solidFill>
                  <a:latin typeface="Times New Roman" pitchFamily="18" charset="0"/>
                </a:defRPr>
              </a:lvl3pPr>
              <a:lvl4pPr marL="963613" defTabSz="642938">
                <a:tabLst>
                  <a:tab pos="749300" algn="l"/>
                </a:tabLst>
                <a:defRPr sz="2400">
                  <a:solidFill>
                    <a:schemeClr val="tx1"/>
                  </a:solidFill>
                  <a:latin typeface="Times New Roman" pitchFamily="18" charset="0"/>
                </a:defRPr>
              </a:lvl4pPr>
              <a:lvl5pPr marL="1285875" defTabSz="642938">
                <a:tabLst>
                  <a:tab pos="749300" algn="l"/>
                </a:tabLst>
                <a:defRPr sz="2400">
                  <a:solidFill>
                    <a:schemeClr val="tx1"/>
                  </a:solidFill>
                  <a:latin typeface="Times New Roman" pitchFamily="18" charset="0"/>
                </a:defRPr>
              </a:lvl5pPr>
              <a:lvl6pPr marL="1743075" defTabSz="642938" fontAlgn="base">
                <a:spcBef>
                  <a:spcPct val="0"/>
                </a:spcBef>
                <a:spcAft>
                  <a:spcPct val="0"/>
                </a:spcAft>
                <a:tabLst>
                  <a:tab pos="749300" algn="l"/>
                </a:tabLst>
                <a:defRPr sz="2400">
                  <a:solidFill>
                    <a:schemeClr val="tx1"/>
                  </a:solidFill>
                  <a:latin typeface="Times New Roman" pitchFamily="18" charset="0"/>
                </a:defRPr>
              </a:lvl6pPr>
              <a:lvl7pPr marL="2200275" defTabSz="642938" fontAlgn="base">
                <a:spcBef>
                  <a:spcPct val="0"/>
                </a:spcBef>
                <a:spcAft>
                  <a:spcPct val="0"/>
                </a:spcAft>
                <a:tabLst>
                  <a:tab pos="749300" algn="l"/>
                </a:tabLst>
                <a:defRPr sz="2400">
                  <a:solidFill>
                    <a:schemeClr val="tx1"/>
                  </a:solidFill>
                  <a:latin typeface="Times New Roman" pitchFamily="18" charset="0"/>
                </a:defRPr>
              </a:lvl7pPr>
              <a:lvl8pPr marL="2657475" defTabSz="642938" fontAlgn="base">
                <a:spcBef>
                  <a:spcPct val="0"/>
                </a:spcBef>
                <a:spcAft>
                  <a:spcPct val="0"/>
                </a:spcAft>
                <a:tabLst>
                  <a:tab pos="749300" algn="l"/>
                </a:tabLst>
                <a:defRPr sz="2400">
                  <a:solidFill>
                    <a:schemeClr val="tx1"/>
                  </a:solidFill>
                  <a:latin typeface="Times New Roman" pitchFamily="18" charset="0"/>
                </a:defRPr>
              </a:lvl8pPr>
              <a:lvl9pPr marL="3114675" defTabSz="642938" fontAlgn="base">
                <a:spcBef>
                  <a:spcPct val="0"/>
                </a:spcBef>
                <a:spcAft>
                  <a:spcPct val="0"/>
                </a:spcAft>
                <a:tabLst>
                  <a:tab pos="749300" algn="l"/>
                </a:tabLst>
                <a:defRPr sz="2400">
                  <a:solidFill>
                    <a:schemeClr val="tx1"/>
                  </a:solidFill>
                  <a:latin typeface="Times New Roman" pitchFamily="18" charset="0"/>
                </a:defRPr>
              </a:lvl9pPr>
            </a:lstStyle>
            <a:p>
              <a:pPr algn="ctr" eaLnBrk="1" hangingPunct="1"/>
              <a:r>
                <a:rPr lang="en-US" sz="2500" i="1">
                  <a:solidFill>
                    <a:srgbClr val="000000"/>
                  </a:solidFill>
                  <a:latin typeface="Times" pitchFamily="34" charset="0"/>
                </a:rPr>
                <a:t>n</a:t>
              </a:r>
              <a:r>
                <a:rPr lang="en-US" sz="2800" baseline="-33000">
                  <a:solidFill>
                    <a:srgbClr val="000000"/>
                  </a:solidFill>
                  <a:latin typeface="Times" pitchFamily="34" charset="0"/>
                </a:rPr>
                <a:t>0</a:t>
              </a:r>
            </a:p>
          </p:txBody>
        </p:sp>
      </p:grpSp>
      <p:sp>
        <p:nvSpPr>
          <p:cNvPr id="71687" name="Text Box 7"/>
          <p:cNvSpPr txBox="1">
            <a:spLocks noChangeArrowheads="1"/>
          </p:cNvSpPr>
          <p:nvPr/>
        </p:nvSpPr>
        <p:spPr bwMode="auto">
          <a:xfrm>
            <a:off x="382588" y="1751013"/>
            <a:ext cx="842962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642938">
              <a:tabLst>
                <a:tab pos="517525" algn="l"/>
              </a:tabLst>
              <a:defRPr sz="2400">
                <a:solidFill>
                  <a:schemeClr val="tx1"/>
                </a:solidFill>
                <a:latin typeface="Times New Roman" pitchFamily="18" charset="0"/>
              </a:defRPr>
            </a:lvl1pPr>
            <a:lvl2pPr marL="320675" defTabSz="642938">
              <a:tabLst>
                <a:tab pos="517525" algn="l"/>
              </a:tabLst>
              <a:defRPr sz="2400">
                <a:solidFill>
                  <a:schemeClr val="tx1"/>
                </a:solidFill>
                <a:latin typeface="Times New Roman" pitchFamily="18" charset="0"/>
              </a:defRPr>
            </a:lvl2pPr>
            <a:lvl3pPr marL="642938" defTabSz="642938">
              <a:tabLst>
                <a:tab pos="517525" algn="l"/>
              </a:tabLst>
              <a:defRPr sz="2400">
                <a:solidFill>
                  <a:schemeClr val="tx1"/>
                </a:solidFill>
                <a:latin typeface="Times New Roman" pitchFamily="18" charset="0"/>
              </a:defRPr>
            </a:lvl3pPr>
            <a:lvl4pPr marL="963613" defTabSz="642938">
              <a:tabLst>
                <a:tab pos="517525" algn="l"/>
              </a:tabLst>
              <a:defRPr sz="2400">
                <a:solidFill>
                  <a:schemeClr val="tx1"/>
                </a:solidFill>
                <a:latin typeface="Times New Roman" pitchFamily="18" charset="0"/>
              </a:defRPr>
            </a:lvl4pPr>
            <a:lvl5pPr marL="1285875" defTabSz="642938">
              <a:tabLst>
                <a:tab pos="517525" algn="l"/>
              </a:tabLst>
              <a:defRPr sz="2400">
                <a:solidFill>
                  <a:schemeClr val="tx1"/>
                </a:solidFill>
                <a:latin typeface="Times New Roman" pitchFamily="18" charset="0"/>
              </a:defRPr>
            </a:lvl5pPr>
            <a:lvl6pPr marL="1743075" defTabSz="642938" fontAlgn="base">
              <a:spcBef>
                <a:spcPct val="0"/>
              </a:spcBef>
              <a:spcAft>
                <a:spcPct val="0"/>
              </a:spcAft>
              <a:tabLst>
                <a:tab pos="517525" algn="l"/>
              </a:tabLst>
              <a:defRPr sz="2400">
                <a:solidFill>
                  <a:schemeClr val="tx1"/>
                </a:solidFill>
                <a:latin typeface="Times New Roman" pitchFamily="18" charset="0"/>
              </a:defRPr>
            </a:lvl6pPr>
            <a:lvl7pPr marL="2200275" defTabSz="642938" fontAlgn="base">
              <a:spcBef>
                <a:spcPct val="0"/>
              </a:spcBef>
              <a:spcAft>
                <a:spcPct val="0"/>
              </a:spcAft>
              <a:tabLst>
                <a:tab pos="517525" algn="l"/>
              </a:tabLst>
              <a:defRPr sz="2400">
                <a:solidFill>
                  <a:schemeClr val="tx1"/>
                </a:solidFill>
                <a:latin typeface="Times New Roman" pitchFamily="18" charset="0"/>
              </a:defRPr>
            </a:lvl7pPr>
            <a:lvl8pPr marL="2657475" defTabSz="642938" fontAlgn="base">
              <a:spcBef>
                <a:spcPct val="0"/>
              </a:spcBef>
              <a:spcAft>
                <a:spcPct val="0"/>
              </a:spcAft>
              <a:tabLst>
                <a:tab pos="517525" algn="l"/>
              </a:tabLst>
              <a:defRPr sz="2400">
                <a:solidFill>
                  <a:schemeClr val="tx1"/>
                </a:solidFill>
                <a:latin typeface="Times New Roman" pitchFamily="18" charset="0"/>
              </a:defRPr>
            </a:lvl8pPr>
            <a:lvl9pPr marL="3114675" defTabSz="642938" fontAlgn="base">
              <a:spcBef>
                <a:spcPct val="0"/>
              </a:spcBef>
              <a:spcAft>
                <a:spcPct val="0"/>
              </a:spcAft>
              <a:tabLst>
                <a:tab pos="517525" algn="l"/>
              </a:tabLst>
              <a:defRPr sz="2400">
                <a:solidFill>
                  <a:schemeClr val="tx1"/>
                </a:solidFill>
                <a:latin typeface="Times New Roman" pitchFamily="18" charset="0"/>
              </a:defRPr>
            </a:lvl9pPr>
          </a:lstStyle>
          <a:p>
            <a:pPr algn="ctr"/>
            <a:r>
              <a:rPr lang="en-US" sz="2500" b="1" i="1" dirty="0">
                <a:solidFill>
                  <a:srgbClr val="BF0000"/>
                </a:solidFill>
                <a:latin typeface="Times" pitchFamily="34" charset="0"/>
              </a:rPr>
              <a:t>O</a:t>
            </a:r>
            <a:r>
              <a:rPr lang="en-US" sz="2500" b="1" dirty="0">
                <a:solidFill>
                  <a:srgbClr val="BF0000"/>
                </a:solidFill>
                <a:latin typeface="Times" pitchFamily="34" charset="0"/>
              </a:rPr>
              <a:t>(</a:t>
            </a:r>
            <a:r>
              <a:rPr lang="en-US" sz="2500" b="1" i="1" dirty="0">
                <a:solidFill>
                  <a:srgbClr val="BF0000"/>
                </a:solidFill>
                <a:latin typeface="Times" pitchFamily="34" charset="0"/>
              </a:rPr>
              <a:t>g</a:t>
            </a:r>
            <a:r>
              <a:rPr lang="en-US" sz="2500" b="1" dirty="0">
                <a:solidFill>
                  <a:srgbClr val="BF0000"/>
                </a:solidFill>
                <a:latin typeface="Times" pitchFamily="34" charset="0"/>
              </a:rPr>
              <a:t>(</a:t>
            </a:r>
            <a:r>
              <a:rPr lang="en-US" sz="2500" b="1" i="1" dirty="0">
                <a:solidFill>
                  <a:srgbClr val="BF0000"/>
                </a:solidFill>
                <a:latin typeface="Times" pitchFamily="34" charset="0"/>
              </a:rPr>
              <a:t>n</a:t>
            </a:r>
            <a:r>
              <a:rPr lang="en-US" sz="2500" b="1" dirty="0">
                <a:solidFill>
                  <a:srgbClr val="BF0000"/>
                </a:solidFill>
                <a:latin typeface="Times" pitchFamily="34" charset="0"/>
              </a:rPr>
              <a:t>))</a:t>
            </a:r>
            <a:r>
              <a:rPr lang="en-US" sz="2500" dirty="0">
                <a:solidFill>
                  <a:srgbClr val="3D3D67"/>
                </a:solidFill>
                <a:latin typeface="Times" pitchFamily="34" charset="0"/>
              </a:rPr>
              <a:t> </a:t>
            </a:r>
            <a:r>
              <a:rPr lang="en-US" sz="2500" b="1" dirty="0">
                <a:latin typeface="Times" pitchFamily="34" charset="0"/>
              </a:rPr>
              <a:t>= {</a:t>
            </a:r>
            <a:r>
              <a:rPr lang="en-US" sz="2500" b="1" dirty="0">
                <a:solidFill>
                  <a:srgbClr val="BF0000"/>
                </a:solidFill>
                <a:latin typeface="Times" pitchFamily="34" charset="0"/>
              </a:rPr>
              <a:t> </a:t>
            </a:r>
            <a:r>
              <a:rPr lang="en-US" sz="2500" i="1" dirty="0">
                <a:latin typeface="Times" pitchFamily="34" charset="0"/>
              </a:rPr>
              <a:t>f</a:t>
            </a:r>
            <a:r>
              <a:rPr lang="en-US" sz="2500" dirty="0">
                <a:latin typeface="Times" pitchFamily="34" charset="0"/>
              </a:rPr>
              <a:t>(</a:t>
            </a:r>
            <a:r>
              <a:rPr lang="en-US" sz="2500" i="1" dirty="0">
                <a:latin typeface="Times" pitchFamily="34" charset="0"/>
              </a:rPr>
              <a:t>n</a:t>
            </a:r>
            <a:r>
              <a:rPr lang="en-US" sz="2500" dirty="0">
                <a:latin typeface="Times" pitchFamily="34" charset="0"/>
              </a:rPr>
              <a:t>)</a:t>
            </a:r>
            <a:r>
              <a:rPr lang="en-US" sz="2500" b="1" dirty="0">
                <a:solidFill>
                  <a:srgbClr val="BF0000"/>
                </a:solidFill>
                <a:latin typeface="Times" pitchFamily="34" charset="0"/>
              </a:rPr>
              <a:t> </a:t>
            </a:r>
            <a:r>
              <a:rPr lang="en-US" sz="2500" dirty="0">
                <a:solidFill>
                  <a:srgbClr val="3D3D67"/>
                </a:solidFill>
                <a:latin typeface="Times" pitchFamily="34" charset="0"/>
              </a:rPr>
              <a:t>: </a:t>
            </a:r>
            <a:r>
              <a:rPr lang="en-US" sz="2500" dirty="0">
                <a:solidFill>
                  <a:srgbClr val="3D3D67"/>
                </a:solidFill>
                <a:latin typeface="ヒラギノ角ゴ Pro W3" pitchFamily="34" charset="0"/>
              </a:rPr>
              <a:t>∃</a:t>
            </a:r>
            <a:r>
              <a:rPr lang="en-US" sz="2500" i="1" dirty="0">
                <a:solidFill>
                  <a:srgbClr val="3D3D67"/>
                </a:solidFill>
                <a:latin typeface="Times" pitchFamily="34" charset="0"/>
              </a:rPr>
              <a:t>c</a:t>
            </a:r>
            <a:r>
              <a:rPr lang="en-US" sz="2500" dirty="0">
                <a:solidFill>
                  <a:srgbClr val="3D3D67"/>
                </a:solidFill>
                <a:latin typeface="Times" pitchFamily="34" charset="0"/>
              </a:rPr>
              <a:t> &gt; 0, </a:t>
            </a:r>
            <a:r>
              <a:rPr lang="en-US" sz="2500" i="1" dirty="0">
                <a:solidFill>
                  <a:srgbClr val="3D3D67"/>
                </a:solidFill>
                <a:latin typeface="Times" pitchFamily="34" charset="0"/>
              </a:rPr>
              <a:t>n</a:t>
            </a:r>
            <a:r>
              <a:rPr lang="en-US" sz="2800" baseline="-33000" dirty="0">
                <a:solidFill>
                  <a:srgbClr val="3D3D67"/>
                </a:solidFill>
                <a:latin typeface="Times" pitchFamily="34" charset="0"/>
              </a:rPr>
              <a:t>0</a:t>
            </a:r>
            <a:r>
              <a:rPr lang="en-US" sz="2500" dirty="0">
                <a:solidFill>
                  <a:srgbClr val="3D3D67"/>
                </a:solidFill>
                <a:latin typeface="Times" pitchFamily="34" charset="0"/>
              </a:rPr>
              <a:t> &gt; 0 </a:t>
            </a:r>
            <a:r>
              <a:rPr lang="en-US" sz="2500" dirty="0" err="1">
                <a:solidFill>
                  <a:srgbClr val="3D3D67"/>
                </a:solidFill>
                <a:latin typeface="Times" pitchFamily="34" charset="0"/>
              </a:rPr>
              <a:t>s.t.</a:t>
            </a:r>
            <a:r>
              <a:rPr lang="en-US" sz="2500" dirty="0">
                <a:solidFill>
                  <a:srgbClr val="3D3D67"/>
                </a:solidFill>
                <a:latin typeface="Times" pitchFamily="34" charset="0"/>
              </a:rPr>
              <a:t> </a:t>
            </a:r>
            <a:r>
              <a:rPr lang="en-US" sz="2500" dirty="0">
                <a:solidFill>
                  <a:srgbClr val="3D3D67"/>
                </a:solidFill>
                <a:latin typeface="ヒラギノ角ゴ Pro W3" pitchFamily="34" charset="0"/>
              </a:rPr>
              <a:t>∀</a:t>
            </a:r>
            <a:r>
              <a:rPr lang="en-US" sz="2500" i="1" dirty="0">
                <a:solidFill>
                  <a:srgbClr val="3D3D67"/>
                </a:solidFill>
                <a:latin typeface="Times" pitchFamily="34" charset="0"/>
              </a:rPr>
              <a:t>n</a:t>
            </a:r>
            <a:r>
              <a:rPr lang="en-US" sz="2500" dirty="0">
                <a:solidFill>
                  <a:srgbClr val="3D3D67"/>
                </a:solidFill>
                <a:latin typeface="Times" pitchFamily="34" charset="0"/>
              </a:rPr>
              <a:t> ≥ </a:t>
            </a:r>
            <a:r>
              <a:rPr lang="en-US" sz="2500" i="1" dirty="0">
                <a:solidFill>
                  <a:srgbClr val="3D3D67"/>
                </a:solidFill>
                <a:latin typeface="Times" pitchFamily="34" charset="0"/>
              </a:rPr>
              <a:t>n</a:t>
            </a:r>
            <a:r>
              <a:rPr lang="en-US" sz="2800" baseline="-33000" dirty="0">
                <a:solidFill>
                  <a:srgbClr val="3D3D67"/>
                </a:solidFill>
                <a:latin typeface="Times" pitchFamily="34" charset="0"/>
              </a:rPr>
              <a:t>0</a:t>
            </a:r>
            <a:r>
              <a:rPr lang="en-US" sz="2500" dirty="0">
                <a:solidFill>
                  <a:srgbClr val="3D3D67"/>
                </a:solidFill>
                <a:latin typeface="Times" pitchFamily="34" charset="0"/>
              </a:rPr>
              <a:t>: </a:t>
            </a:r>
            <a:r>
              <a:rPr lang="en-US" sz="2500" dirty="0" smtClean="0">
                <a:solidFill>
                  <a:srgbClr val="3D3D67"/>
                </a:solidFill>
                <a:latin typeface="Times" pitchFamily="34" charset="0"/>
              </a:rPr>
              <a:t>0</a:t>
            </a:r>
            <a:r>
              <a:rPr lang="en-US" sz="2500" dirty="0">
                <a:solidFill>
                  <a:srgbClr val="3D3D67"/>
                </a:solidFill>
                <a:latin typeface="Times" pitchFamily="34" charset="0"/>
              </a:rPr>
              <a:t> ≤ </a:t>
            </a:r>
            <a:r>
              <a:rPr lang="en-US" sz="2500" i="1" dirty="0" smtClean="0">
                <a:solidFill>
                  <a:srgbClr val="3D3D67"/>
                </a:solidFill>
                <a:latin typeface="Times" pitchFamily="34" charset="0"/>
              </a:rPr>
              <a:t>f</a:t>
            </a:r>
            <a:r>
              <a:rPr lang="en-US" sz="2500" dirty="0" smtClean="0">
                <a:solidFill>
                  <a:srgbClr val="3D3D67"/>
                </a:solidFill>
                <a:latin typeface="Times" pitchFamily="34" charset="0"/>
              </a:rPr>
              <a:t>(</a:t>
            </a:r>
            <a:r>
              <a:rPr lang="en-US" sz="2500" i="1" dirty="0" smtClean="0">
                <a:solidFill>
                  <a:srgbClr val="3D3D67"/>
                </a:solidFill>
                <a:latin typeface="Times" pitchFamily="34" charset="0"/>
              </a:rPr>
              <a:t>n</a:t>
            </a:r>
            <a:r>
              <a:rPr lang="en-US" sz="2500" dirty="0">
                <a:solidFill>
                  <a:srgbClr val="3D3D67"/>
                </a:solidFill>
                <a:latin typeface="Times" pitchFamily="34" charset="0"/>
              </a:rPr>
              <a:t>) ≤ </a:t>
            </a:r>
            <a:r>
              <a:rPr lang="en-US" sz="2500" i="1" dirty="0">
                <a:solidFill>
                  <a:srgbClr val="3D3D67"/>
                </a:solidFill>
                <a:latin typeface="Times" pitchFamily="34" charset="0"/>
              </a:rPr>
              <a:t>c</a:t>
            </a:r>
            <a:r>
              <a:rPr lang="en-US" sz="2500" dirty="0">
                <a:solidFill>
                  <a:srgbClr val="3D3D67"/>
                </a:solidFill>
                <a:latin typeface="Times" pitchFamily="34" charset="0"/>
              </a:rPr>
              <a:t> </a:t>
            </a:r>
            <a:r>
              <a:rPr lang="en-US" sz="2500" dirty="0">
                <a:solidFill>
                  <a:srgbClr val="3D3D67"/>
                </a:solidFill>
                <a:latin typeface="Cochin" pitchFamily="34" charset="0"/>
              </a:rPr>
              <a:t>⋅</a:t>
            </a:r>
            <a:r>
              <a:rPr lang="en-US" sz="2500" dirty="0">
                <a:solidFill>
                  <a:srgbClr val="3D3D67"/>
                </a:solidFill>
                <a:latin typeface="Times" pitchFamily="34" charset="0"/>
              </a:rPr>
              <a:t> </a:t>
            </a:r>
            <a:r>
              <a:rPr lang="en-US" sz="2500" i="1" dirty="0">
                <a:solidFill>
                  <a:srgbClr val="3D3D67"/>
                </a:solidFill>
                <a:latin typeface="Times" pitchFamily="34" charset="0"/>
              </a:rPr>
              <a:t>g</a:t>
            </a:r>
            <a:r>
              <a:rPr lang="en-US" sz="2500" dirty="0">
                <a:solidFill>
                  <a:srgbClr val="3D3D67"/>
                </a:solidFill>
                <a:latin typeface="Times" pitchFamily="34" charset="0"/>
              </a:rPr>
              <a:t>(</a:t>
            </a:r>
            <a:r>
              <a:rPr lang="en-US" sz="2500" i="1" dirty="0">
                <a:solidFill>
                  <a:srgbClr val="3D3D67"/>
                </a:solidFill>
                <a:latin typeface="Times" pitchFamily="34" charset="0"/>
              </a:rPr>
              <a:t>n</a:t>
            </a:r>
            <a:r>
              <a:rPr lang="en-US" sz="2500" dirty="0">
                <a:solidFill>
                  <a:srgbClr val="3D3D67"/>
                </a:solidFill>
                <a:latin typeface="Times" pitchFamily="34" charset="0"/>
              </a:rPr>
              <a:t>) }</a:t>
            </a:r>
          </a:p>
        </p:txBody>
      </p:sp>
      <p:sp>
        <p:nvSpPr>
          <p:cNvPr id="2" name="TextBox 1"/>
          <p:cNvSpPr txBox="1"/>
          <p:nvPr/>
        </p:nvSpPr>
        <p:spPr>
          <a:xfrm>
            <a:off x="763588" y="2132013"/>
            <a:ext cx="8304212" cy="646331"/>
          </a:xfrm>
          <a:prstGeom prst="rect">
            <a:avLst/>
          </a:prstGeom>
          <a:noFill/>
        </p:spPr>
        <p:txBody>
          <a:bodyPr wrap="square" rtlCol="0">
            <a:spAutoFit/>
          </a:bodyPr>
          <a:lstStyle/>
          <a:p>
            <a:r>
              <a:rPr lang="en-US" dirty="0"/>
              <a:t>The </a:t>
            </a:r>
            <a:r>
              <a:rPr lang="en-US" dirty="0" smtClean="0"/>
              <a:t>‚</a:t>
            </a:r>
            <a:r>
              <a:rPr lang="en-US" dirty="0"/>
              <a:t>Θ</a:t>
            </a:r>
            <a:r>
              <a:rPr lang="en-US" dirty="0" smtClean="0"/>
              <a:t>-notation </a:t>
            </a:r>
            <a:r>
              <a:rPr lang="en-US" dirty="0"/>
              <a:t>asymptotically bounds a function from above and below. When</a:t>
            </a:r>
          </a:p>
          <a:p>
            <a:r>
              <a:rPr lang="en-US" dirty="0"/>
              <a:t>we have only an </a:t>
            </a:r>
            <a:r>
              <a:rPr lang="en-US" b="1" i="1" dirty="0"/>
              <a:t>asymptotic upper bound</a:t>
            </a:r>
            <a:r>
              <a:rPr lang="en-US" dirty="0"/>
              <a:t>, we use O-notation.</a:t>
            </a:r>
          </a:p>
        </p:txBody>
      </p:sp>
    </p:spTree>
    <p:extLst>
      <p:ext uri="{BB962C8B-B14F-4D97-AF65-F5344CB8AC3E}">
        <p14:creationId xmlns:p14="http://schemas.microsoft.com/office/powerpoint/2010/main" val="2864046063"/>
      </p:ext>
    </p:extLst>
  </p:cSld>
  <p:clrMapOvr>
    <a:masterClrMapping/>
  </p:clrMapOvr>
  <p:transition>
    <p:pull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16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p:cNvSpPr>
            <a:spLocks noGrp="1" noChangeArrowheads="1"/>
          </p:cNvSpPr>
          <p:nvPr>
            <p:ph type="title"/>
          </p:nvPr>
        </p:nvSpPr>
        <p:spPr>
          <a:noFill/>
        </p:spPr>
        <p:txBody>
          <a:bodyPr/>
          <a:lstStyle/>
          <a:p>
            <a:pPr>
              <a:tabLst>
                <a:tab pos="1536700" algn="l"/>
              </a:tabLst>
            </a:pPr>
            <a:r>
              <a:rPr lang="en-US"/>
              <a:t>The</a:t>
            </a:r>
            <a:r>
              <a:rPr lang="en-US" b="1"/>
              <a:t> </a:t>
            </a:r>
            <a:r>
              <a:rPr lang="en-US"/>
              <a:t>Ω-Notation</a:t>
            </a:r>
          </a:p>
        </p:txBody>
      </p:sp>
      <p:sp>
        <p:nvSpPr>
          <p:cNvPr id="72710" name="Text Box 6"/>
          <p:cNvSpPr txBox="1">
            <a:spLocks noChangeArrowheads="1"/>
          </p:cNvSpPr>
          <p:nvPr/>
        </p:nvSpPr>
        <p:spPr bwMode="auto">
          <a:xfrm>
            <a:off x="357188" y="1801813"/>
            <a:ext cx="842962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642938">
              <a:tabLst>
                <a:tab pos="517525" algn="l"/>
              </a:tabLst>
              <a:defRPr sz="2400">
                <a:solidFill>
                  <a:schemeClr val="tx1"/>
                </a:solidFill>
                <a:latin typeface="Times New Roman" pitchFamily="18" charset="0"/>
              </a:defRPr>
            </a:lvl1pPr>
            <a:lvl2pPr marL="320675" defTabSz="642938">
              <a:tabLst>
                <a:tab pos="517525" algn="l"/>
              </a:tabLst>
              <a:defRPr sz="2400">
                <a:solidFill>
                  <a:schemeClr val="tx1"/>
                </a:solidFill>
                <a:latin typeface="Times New Roman" pitchFamily="18" charset="0"/>
              </a:defRPr>
            </a:lvl2pPr>
            <a:lvl3pPr marL="642938" defTabSz="642938">
              <a:tabLst>
                <a:tab pos="517525" algn="l"/>
              </a:tabLst>
              <a:defRPr sz="2400">
                <a:solidFill>
                  <a:schemeClr val="tx1"/>
                </a:solidFill>
                <a:latin typeface="Times New Roman" pitchFamily="18" charset="0"/>
              </a:defRPr>
            </a:lvl3pPr>
            <a:lvl4pPr marL="963613" defTabSz="642938">
              <a:tabLst>
                <a:tab pos="517525" algn="l"/>
              </a:tabLst>
              <a:defRPr sz="2400">
                <a:solidFill>
                  <a:schemeClr val="tx1"/>
                </a:solidFill>
                <a:latin typeface="Times New Roman" pitchFamily="18" charset="0"/>
              </a:defRPr>
            </a:lvl4pPr>
            <a:lvl5pPr marL="1285875" defTabSz="642938">
              <a:tabLst>
                <a:tab pos="517525" algn="l"/>
              </a:tabLst>
              <a:defRPr sz="2400">
                <a:solidFill>
                  <a:schemeClr val="tx1"/>
                </a:solidFill>
                <a:latin typeface="Times New Roman" pitchFamily="18" charset="0"/>
              </a:defRPr>
            </a:lvl5pPr>
            <a:lvl6pPr marL="1743075" defTabSz="642938" fontAlgn="base">
              <a:spcBef>
                <a:spcPct val="0"/>
              </a:spcBef>
              <a:spcAft>
                <a:spcPct val="0"/>
              </a:spcAft>
              <a:tabLst>
                <a:tab pos="517525" algn="l"/>
              </a:tabLst>
              <a:defRPr sz="2400">
                <a:solidFill>
                  <a:schemeClr val="tx1"/>
                </a:solidFill>
                <a:latin typeface="Times New Roman" pitchFamily="18" charset="0"/>
              </a:defRPr>
            </a:lvl6pPr>
            <a:lvl7pPr marL="2200275" defTabSz="642938" fontAlgn="base">
              <a:spcBef>
                <a:spcPct val="0"/>
              </a:spcBef>
              <a:spcAft>
                <a:spcPct val="0"/>
              </a:spcAft>
              <a:tabLst>
                <a:tab pos="517525" algn="l"/>
              </a:tabLst>
              <a:defRPr sz="2400">
                <a:solidFill>
                  <a:schemeClr val="tx1"/>
                </a:solidFill>
                <a:latin typeface="Times New Roman" pitchFamily="18" charset="0"/>
              </a:defRPr>
            </a:lvl7pPr>
            <a:lvl8pPr marL="2657475" defTabSz="642938" fontAlgn="base">
              <a:spcBef>
                <a:spcPct val="0"/>
              </a:spcBef>
              <a:spcAft>
                <a:spcPct val="0"/>
              </a:spcAft>
              <a:tabLst>
                <a:tab pos="517525" algn="l"/>
              </a:tabLst>
              <a:defRPr sz="2400">
                <a:solidFill>
                  <a:schemeClr val="tx1"/>
                </a:solidFill>
                <a:latin typeface="Times New Roman" pitchFamily="18" charset="0"/>
              </a:defRPr>
            </a:lvl8pPr>
            <a:lvl9pPr marL="3114675" defTabSz="642938" fontAlgn="base">
              <a:spcBef>
                <a:spcPct val="0"/>
              </a:spcBef>
              <a:spcAft>
                <a:spcPct val="0"/>
              </a:spcAft>
              <a:tabLst>
                <a:tab pos="517525" algn="l"/>
              </a:tabLst>
              <a:defRPr sz="2400">
                <a:solidFill>
                  <a:schemeClr val="tx1"/>
                </a:solidFill>
                <a:latin typeface="Times New Roman" pitchFamily="18" charset="0"/>
              </a:defRPr>
            </a:lvl9pPr>
          </a:lstStyle>
          <a:p>
            <a:pPr algn="ctr"/>
            <a:r>
              <a:rPr lang="en-US" sz="2500" b="1" dirty="0">
                <a:solidFill>
                  <a:srgbClr val="BF0000"/>
                </a:solidFill>
                <a:latin typeface="Times" pitchFamily="34" charset="0"/>
              </a:rPr>
              <a:t>Ω(</a:t>
            </a:r>
            <a:r>
              <a:rPr lang="en-US" sz="2500" b="1" i="1" dirty="0">
                <a:solidFill>
                  <a:srgbClr val="BF0000"/>
                </a:solidFill>
                <a:latin typeface="Times" pitchFamily="34" charset="0"/>
              </a:rPr>
              <a:t>g</a:t>
            </a:r>
            <a:r>
              <a:rPr lang="en-US" sz="2500" b="1" dirty="0">
                <a:solidFill>
                  <a:srgbClr val="BF0000"/>
                </a:solidFill>
                <a:latin typeface="Times" pitchFamily="34" charset="0"/>
              </a:rPr>
              <a:t>(</a:t>
            </a:r>
            <a:r>
              <a:rPr lang="en-US" sz="2500" b="1" i="1" dirty="0">
                <a:solidFill>
                  <a:srgbClr val="BF0000"/>
                </a:solidFill>
                <a:latin typeface="Times" pitchFamily="34" charset="0"/>
              </a:rPr>
              <a:t>n</a:t>
            </a:r>
            <a:r>
              <a:rPr lang="en-US" sz="2500" b="1" dirty="0">
                <a:solidFill>
                  <a:srgbClr val="BF0000"/>
                </a:solidFill>
                <a:latin typeface="Times" pitchFamily="34" charset="0"/>
              </a:rPr>
              <a:t>))</a:t>
            </a:r>
            <a:r>
              <a:rPr lang="en-US" sz="2500" dirty="0">
                <a:solidFill>
                  <a:srgbClr val="3D3D67"/>
                </a:solidFill>
                <a:latin typeface="Times" pitchFamily="34" charset="0"/>
              </a:rPr>
              <a:t> </a:t>
            </a:r>
            <a:r>
              <a:rPr lang="en-US" sz="2500" b="1" dirty="0">
                <a:latin typeface="Times" pitchFamily="34" charset="0"/>
              </a:rPr>
              <a:t>= { </a:t>
            </a:r>
            <a:r>
              <a:rPr lang="en-US" sz="2500" i="1" dirty="0">
                <a:latin typeface="Times" pitchFamily="34" charset="0"/>
              </a:rPr>
              <a:t>f</a:t>
            </a:r>
            <a:r>
              <a:rPr lang="en-US" sz="2500" dirty="0">
                <a:latin typeface="Times" pitchFamily="34" charset="0"/>
              </a:rPr>
              <a:t>(</a:t>
            </a:r>
            <a:r>
              <a:rPr lang="en-US" sz="2500" i="1" dirty="0">
                <a:latin typeface="Times" pitchFamily="34" charset="0"/>
              </a:rPr>
              <a:t>n</a:t>
            </a:r>
            <a:r>
              <a:rPr lang="en-US" sz="2500" dirty="0">
                <a:latin typeface="Times" pitchFamily="34" charset="0"/>
              </a:rPr>
              <a:t>)</a:t>
            </a:r>
            <a:r>
              <a:rPr lang="en-US" sz="2500" b="1" dirty="0">
                <a:solidFill>
                  <a:srgbClr val="BF0000"/>
                </a:solidFill>
                <a:latin typeface="Times" pitchFamily="34" charset="0"/>
              </a:rPr>
              <a:t> </a:t>
            </a:r>
            <a:r>
              <a:rPr lang="en-US" sz="2500" dirty="0">
                <a:solidFill>
                  <a:srgbClr val="3D3D67"/>
                </a:solidFill>
                <a:latin typeface="Times" pitchFamily="34" charset="0"/>
              </a:rPr>
              <a:t>: </a:t>
            </a:r>
            <a:r>
              <a:rPr lang="en-US" sz="2500" dirty="0">
                <a:solidFill>
                  <a:srgbClr val="3D3D67"/>
                </a:solidFill>
                <a:latin typeface="ヒラギノ角ゴ Pro W3" pitchFamily="34" charset="0"/>
              </a:rPr>
              <a:t>∃</a:t>
            </a:r>
            <a:r>
              <a:rPr lang="en-US" sz="2500" i="1" dirty="0">
                <a:solidFill>
                  <a:srgbClr val="3D3D67"/>
                </a:solidFill>
                <a:latin typeface="Times" pitchFamily="34" charset="0"/>
              </a:rPr>
              <a:t>c</a:t>
            </a:r>
            <a:r>
              <a:rPr lang="en-US" sz="2500" dirty="0">
                <a:solidFill>
                  <a:srgbClr val="3D3D67"/>
                </a:solidFill>
                <a:latin typeface="Times" pitchFamily="34" charset="0"/>
              </a:rPr>
              <a:t> &gt; 0, </a:t>
            </a:r>
            <a:r>
              <a:rPr lang="en-US" sz="2500" i="1" dirty="0">
                <a:solidFill>
                  <a:srgbClr val="3D3D67"/>
                </a:solidFill>
                <a:latin typeface="Times" pitchFamily="34" charset="0"/>
              </a:rPr>
              <a:t>n</a:t>
            </a:r>
            <a:r>
              <a:rPr lang="en-US" sz="2800" baseline="-33000" dirty="0">
                <a:solidFill>
                  <a:srgbClr val="3D3D67"/>
                </a:solidFill>
                <a:latin typeface="Times" pitchFamily="34" charset="0"/>
              </a:rPr>
              <a:t>0</a:t>
            </a:r>
            <a:r>
              <a:rPr lang="en-US" sz="2500" dirty="0">
                <a:solidFill>
                  <a:srgbClr val="3D3D67"/>
                </a:solidFill>
                <a:latin typeface="Times" pitchFamily="34" charset="0"/>
              </a:rPr>
              <a:t> &gt; 0 </a:t>
            </a:r>
            <a:r>
              <a:rPr lang="en-US" sz="2500" dirty="0" err="1">
                <a:solidFill>
                  <a:srgbClr val="3D3D67"/>
                </a:solidFill>
                <a:latin typeface="Times" pitchFamily="34" charset="0"/>
              </a:rPr>
              <a:t>s.t.</a:t>
            </a:r>
            <a:r>
              <a:rPr lang="en-US" sz="2500" dirty="0">
                <a:solidFill>
                  <a:srgbClr val="3D3D67"/>
                </a:solidFill>
                <a:latin typeface="Times" pitchFamily="34" charset="0"/>
              </a:rPr>
              <a:t> </a:t>
            </a:r>
            <a:r>
              <a:rPr lang="en-US" sz="2500" dirty="0">
                <a:solidFill>
                  <a:srgbClr val="3D3D67"/>
                </a:solidFill>
                <a:latin typeface="ヒラギノ角ゴ Pro W3" pitchFamily="34" charset="0"/>
              </a:rPr>
              <a:t>∀</a:t>
            </a:r>
            <a:r>
              <a:rPr lang="en-US" sz="2500" i="1" dirty="0">
                <a:solidFill>
                  <a:srgbClr val="3D3D67"/>
                </a:solidFill>
                <a:latin typeface="Times" pitchFamily="34" charset="0"/>
              </a:rPr>
              <a:t>n</a:t>
            </a:r>
            <a:r>
              <a:rPr lang="en-US" sz="2500" dirty="0">
                <a:solidFill>
                  <a:srgbClr val="3D3D67"/>
                </a:solidFill>
                <a:latin typeface="Times" pitchFamily="34" charset="0"/>
              </a:rPr>
              <a:t> ≥ </a:t>
            </a:r>
            <a:r>
              <a:rPr lang="en-US" sz="2500" i="1" dirty="0">
                <a:solidFill>
                  <a:srgbClr val="3D3D67"/>
                </a:solidFill>
                <a:latin typeface="Times" pitchFamily="34" charset="0"/>
              </a:rPr>
              <a:t>n</a:t>
            </a:r>
            <a:r>
              <a:rPr lang="en-US" sz="2800" baseline="-33000" dirty="0">
                <a:solidFill>
                  <a:srgbClr val="3D3D67"/>
                </a:solidFill>
                <a:latin typeface="Times" pitchFamily="34" charset="0"/>
              </a:rPr>
              <a:t>0</a:t>
            </a:r>
            <a:r>
              <a:rPr lang="en-US" sz="2500" dirty="0">
                <a:solidFill>
                  <a:srgbClr val="3D3D67"/>
                </a:solidFill>
                <a:latin typeface="Times" pitchFamily="34" charset="0"/>
              </a:rPr>
              <a:t>: </a:t>
            </a:r>
            <a:r>
              <a:rPr lang="en-US" sz="2500" i="1" dirty="0">
                <a:solidFill>
                  <a:srgbClr val="3D3D67"/>
                </a:solidFill>
                <a:latin typeface="Times" pitchFamily="34" charset="0"/>
              </a:rPr>
              <a:t>f</a:t>
            </a:r>
            <a:r>
              <a:rPr lang="en-US" sz="2500" dirty="0">
                <a:solidFill>
                  <a:srgbClr val="3D3D67"/>
                </a:solidFill>
                <a:latin typeface="Times" pitchFamily="34" charset="0"/>
              </a:rPr>
              <a:t>(</a:t>
            </a:r>
            <a:r>
              <a:rPr lang="en-US" sz="2500" i="1" dirty="0">
                <a:solidFill>
                  <a:srgbClr val="3D3D67"/>
                </a:solidFill>
                <a:latin typeface="Times" pitchFamily="34" charset="0"/>
              </a:rPr>
              <a:t>n</a:t>
            </a:r>
            <a:r>
              <a:rPr lang="en-US" sz="2500" dirty="0">
                <a:solidFill>
                  <a:srgbClr val="3D3D67"/>
                </a:solidFill>
                <a:latin typeface="Times" pitchFamily="34" charset="0"/>
              </a:rPr>
              <a:t>) ≥ </a:t>
            </a:r>
            <a:r>
              <a:rPr lang="en-US" sz="2500" i="1" dirty="0">
                <a:solidFill>
                  <a:srgbClr val="3D3D67"/>
                </a:solidFill>
                <a:latin typeface="Times" pitchFamily="34" charset="0"/>
              </a:rPr>
              <a:t>c</a:t>
            </a:r>
            <a:r>
              <a:rPr lang="en-US" sz="2500" dirty="0">
                <a:solidFill>
                  <a:srgbClr val="3D3D67"/>
                </a:solidFill>
                <a:latin typeface="Times" pitchFamily="34" charset="0"/>
              </a:rPr>
              <a:t> </a:t>
            </a:r>
            <a:r>
              <a:rPr lang="en-US" sz="2500" dirty="0">
                <a:solidFill>
                  <a:srgbClr val="3D3D67"/>
                </a:solidFill>
                <a:latin typeface="Cochin" pitchFamily="34" charset="0"/>
              </a:rPr>
              <a:t>⋅</a:t>
            </a:r>
            <a:r>
              <a:rPr lang="en-US" sz="2500" dirty="0">
                <a:solidFill>
                  <a:srgbClr val="3D3D67"/>
                </a:solidFill>
                <a:latin typeface="Times" pitchFamily="34" charset="0"/>
              </a:rPr>
              <a:t> </a:t>
            </a:r>
            <a:r>
              <a:rPr lang="en-US" sz="2500" i="1" dirty="0">
                <a:solidFill>
                  <a:srgbClr val="3D3D67"/>
                </a:solidFill>
                <a:latin typeface="Times" pitchFamily="34" charset="0"/>
              </a:rPr>
              <a:t>g</a:t>
            </a:r>
            <a:r>
              <a:rPr lang="en-US" sz="2500" dirty="0">
                <a:solidFill>
                  <a:srgbClr val="3D3D67"/>
                </a:solidFill>
                <a:latin typeface="Times" pitchFamily="34" charset="0"/>
              </a:rPr>
              <a:t>(</a:t>
            </a:r>
            <a:r>
              <a:rPr lang="en-US" sz="2500" i="1" dirty="0">
                <a:solidFill>
                  <a:srgbClr val="3D3D67"/>
                </a:solidFill>
                <a:latin typeface="Times" pitchFamily="34" charset="0"/>
              </a:rPr>
              <a:t>n</a:t>
            </a:r>
            <a:r>
              <a:rPr lang="en-US" sz="2500" dirty="0">
                <a:solidFill>
                  <a:srgbClr val="3D3D67"/>
                </a:solidFill>
                <a:latin typeface="Times" pitchFamily="34" charset="0"/>
              </a:rPr>
              <a:t>) </a:t>
            </a:r>
            <a:r>
              <a:rPr lang="en-US" sz="2500" dirty="0" smtClean="0">
                <a:solidFill>
                  <a:srgbClr val="3D3D67"/>
                </a:solidFill>
                <a:latin typeface="Times" pitchFamily="34" charset="0"/>
              </a:rPr>
              <a:t>≥0}</a:t>
            </a:r>
            <a:endParaRPr lang="en-US" sz="2500" dirty="0">
              <a:solidFill>
                <a:srgbClr val="3D3D67"/>
              </a:solidFill>
              <a:latin typeface="Times" pitchFamily="34" charset="0"/>
            </a:endParaRPr>
          </a:p>
        </p:txBody>
      </p:sp>
      <p:grpSp>
        <p:nvGrpSpPr>
          <p:cNvPr id="72712" name="Group 8"/>
          <p:cNvGrpSpPr>
            <a:grpSpLocks/>
          </p:cNvGrpSpPr>
          <p:nvPr/>
        </p:nvGrpSpPr>
        <p:grpSpPr bwMode="auto">
          <a:xfrm>
            <a:off x="1976438" y="2395538"/>
            <a:ext cx="5424487" cy="3654425"/>
            <a:chOff x="1235" y="1519"/>
            <a:chExt cx="3417" cy="2302"/>
          </a:xfrm>
        </p:grpSpPr>
        <p:pic>
          <p:nvPicPr>
            <p:cNvPr id="727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5" y="1519"/>
              <a:ext cx="3417" cy="2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2708" name="Text Box 4"/>
            <p:cNvSpPr txBox="1">
              <a:spLocks noChangeArrowheads="1"/>
            </p:cNvSpPr>
            <p:nvPr/>
          </p:nvSpPr>
          <p:spPr bwMode="auto">
            <a:xfrm>
              <a:off x="4491" y="2471"/>
              <a:ext cx="56"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642938">
                <a:tabLst>
                  <a:tab pos="749300" algn="l"/>
                </a:tabLst>
                <a:defRPr sz="2400">
                  <a:solidFill>
                    <a:schemeClr val="tx1"/>
                  </a:solidFill>
                  <a:latin typeface="Times New Roman" pitchFamily="18" charset="0"/>
                </a:defRPr>
              </a:lvl1pPr>
              <a:lvl2pPr marL="320675" defTabSz="642938">
                <a:tabLst>
                  <a:tab pos="749300" algn="l"/>
                </a:tabLst>
                <a:defRPr sz="2400">
                  <a:solidFill>
                    <a:schemeClr val="tx1"/>
                  </a:solidFill>
                  <a:latin typeface="Times New Roman" pitchFamily="18" charset="0"/>
                </a:defRPr>
              </a:lvl2pPr>
              <a:lvl3pPr marL="642938" defTabSz="642938">
                <a:tabLst>
                  <a:tab pos="749300" algn="l"/>
                </a:tabLst>
                <a:defRPr sz="2400">
                  <a:solidFill>
                    <a:schemeClr val="tx1"/>
                  </a:solidFill>
                  <a:latin typeface="Times New Roman" pitchFamily="18" charset="0"/>
                </a:defRPr>
              </a:lvl3pPr>
              <a:lvl4pPr marL="963613" defTabSz="642938">
                <a:tabLst>
                  <a:tab pos="749300" algn="l"/>
                </a:tabLst>
                <a:defRPr sz="2400">
                  <a:solidFill>
                    <a:schemeClr val="tx1"/>
                  </a:solidFill>
                  <a:latin typeface="Times New Roman" pitchFamily="18" charset="0"/>
                </a:defRPr>
              </a:lvl4pPr>
              <a:lvl5pPr marL="1285875" defTabSz="642938">
                <a:tabLst>
                  <a:tab pos="749300" algn="l"/>
                </a:tabLst>
                <a:defRPr sz="2400">
                  <a:solidFill>
                    <a:schemeClr val="tx1"/>
                  </a:solidFill>
                  <a:latin typeface="Times New Roman" pitchFamily="18" charset="0"/>
                </a:defRPr>
              </a:lvl5pPr>
              <a:lvl6pPr marL="1743075" defTabSz="642938" fontAlgn="base">
                <a:spcBef>
                  <a:spcPct val="0"/>
                </a:spcBef>
                <a:spcAft>
                  <a:spcPct val="0"/>
                </a:spcAft>
                <a:tabLst>
                  <a:tab pos="749300" algn="l"/>
                </a:tabLst>
                <a:defRPr sz="2400">
                  <a:solidFill>
                    <a:schemeClr val="tx1"/>
                  </a:solidFill>
                  <a:latin typeface="Times New Roman" pitchFamily="18" charset="0"/>
                </a:defRPr>
              </a:lvl6pPr>
              <a:lvl7pPr marL="2200275" defTabSz="642938" fontAlgn="base">
                <a:spcBef>
                  <a:spcPct val="0"/>
                </a:spcBef>
                <a:spcAft>
                  <a:spcPct val="0"/>
                </a:spcAft>
                <a:tabLst>
                  <a:tab pos="749300" algn="l"/>
                </a:tabLst>
                <a:defRPr sz="2400">
                  <a:solidFill>
                    <a:schemeClr val="tx1"/>
                  </a:solidFill>
                  <a:latin typeface="Times New Roman" pitchFamily="18" charset="0"/>
                </a:defRPr>
              </a:lvl7pPr>
              <a:lvl8pPr marL="2657475" defTabSz="642938" fontAlgn="base">
                <a:spcBef>
                  <a:spcPct val="0"/>
                </a:spcBef>
                <a:spcAft>
                  <a:spcPct val="0"/>
                </a:spcAft>
                <a:tabLst>
                  <a:tab pos="749300" algn="l"/>
                </a:tabLst>
                <a:defRPr sz="2400">
                  <a:solidFill>
                    <a:schemeClr val="tx1"/>
                  </a:solidFill>
                  <a:latin typeface="Times New Roman" pitchFamily="18" charset="0"/>
                </a:defRPr>
              </a:lvl8pPr>
              <a:lvl9pPr marL="3114675" defTabSz="642938" fontAlgn="base">
                <a:spcBef>
                  <a:spcPct val="0"/>
                </a:spcBef>
                <a:spcAft>
                  <a:spcPct val="0"/>
                </a:spcAft>
                <a:tabLst>
                  <a:tab pos="749300" algn="l"/>
                </a:tabLst>
                <a:defRPr sz="2400">
                  <a:solidFill>
                    <a:schemeClr val="tx1"/>
                  </a:solidFill>
                  <a:latin typeface="Times New Roman" pitchFamily="18" charset="0"/>
                </a:defRPr>
              </a:lvl9pPr>
            </a:lstStyle>
            <a:p>
              <a:pPr algn="ctr" eaLnBrk="1" hangingPunct="1"/>
              <a:r>
                <a:rPr lang="en-US" sz="2500" i="1">
                  <a:solidFill>
                    <a:srgbClr val="000000"/>
                  </a:solidFill>
                  <a:latin typeface="Times" pitchFamily="34" charset="0"/>
                </a:rPr>
                <a:t>f</a:t>
              </a:r>
            </a:p>
          </p:txBody>
        </p:sp>
        <p:sp>
          <p:nvSpPr>
            <p:cNvPr id="72709" name="Text Box 5"/>
            <p:cNvSpPr txBox="1">
              <a:spLocks noChangeArrowheads="1"/>
            </p:cNvSpPr>
            <p:nvPr/>
          </p:nvSpPr>
          <p:spPr bwMode="auto">
            <a:xfrm>
              <a:off x="4170" y="2645"/>
              <a:ext cx="389"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642938">
                <a:tabLst>
                  <a:tab pos="749300" algn="l"/>
                </a:tabLst>
                <a:defRPr sz="2400">
                  <a:solidFill>
                    <a:schemeClr val="tx1"/>
                  </a:solidFill>
                  <a:latin typeface="Times New Roman" pitchFamily="18" charset="0"/>
                </a:defRPr>
              </a:lvl1pPr>
              <a:lvl2pPr marL="320675" defTabSz="642938">
                <a:tabLst>
                  <a:tab pos="749300" algn="l"/>
                </a:tabLst>
                <a:defRPr sz="2400">
                  <a:solidFill>
                    <a:schemeClr val="tx1"/>
                  </a:solidFill>
                  <a:latin typeface="Times New Roman" pitchFamily="18" charset="0"/>
                </a:defRPr>
              </a:lvl2pPr>
              <a:lvl3pPr marL="642938" defTabSz="642938">
                <a:tabLst>
                  <a:tab pos="749300" algn="l"/>
                </a:tabLst>
                <a:defRPr sz="2400">
                  <a:solidFill>
                    <a:schemeClr val="tx1"/>
                  </a:solidFill>
                  <a:latin typeface="Times New Roman" pitchFamily="18" charset="0"/>
                </a:defRPr>
              </a:lvl3pPr>
              <a:lvl4pPr marL="963613" defTabSz="642938">
                <a:tabLst>
                  <a:tab pos="749300" algn="l"/>
                </a:tabLst>
                <a:defRPr sz="2400">
                  <a:solidFill>
                    <a:schemeClr val="tx1"/>
                  </a:solidFill>
                  <a:latin typeface="Times New Roman" pitchFamily="18" charset="0"/>
                </a:defRPr>
              </a:lvl4pPr>
              <a:lvl5pPr marL="1285875" defTabSz="642938">
                <a:tabLst>
                  <a:tab pos="749300" algn="l"/>
                </a:tabLst>
                <a:defRPr sz="2400">
                  <a:solidFill>
                    <a:schemeClr val="tx1"/>
                  </a:solidFill>
                  <a:latin typeface="Times New Roman" pitchFamily="18" charset="0"/>
                </a:defRPr>
              </a:lvl5pPr>
              <a:lvl6pPr marL="1743075" defTabSz="642938" fontAlgn="base">
                <a:spcBef>
                  <a:spcPct val="0"/>
                </a:spcBef>
                <a:spcAft>
                  <a:spcPct val="0"/>
                </a:spcAft>
                <a:tabLst>
                  <a:tab pos="749300" algn="l"/>
                </a:tabLst>
                <a:defRPr sz="2400">
                  <a:solidFill>
                    <a:schemeClr val="tx1"/>
                  </a:solidFill>
                  <a:latin typeface="Times New Roman" pitchFamily="18" charset="0"/>
                </a:defRPr>
              </a:lvl6pPr>
              <a:lvl7pPr marL="2200275" defTabSz="642938" fontAlgn="base">
                <a:spcBef>
                  <a:spcPct val="0"/>
                </a:spcBef>
                <a:spcAft>
                  <a:spcPct val="0"/>
                </a:spcAft>
                <a:tabLst>
                  <a:tab pos="749300" algn="l"/>
                </a:tabLst>
                <a:defRPr sz="2400">
                  <a:solidFill>
                    <a:schemeClr val="tx1"/>
                  </a:solidFill>
                  <a:latin typeface="Times New Roman" pitchFamily="18" charset="0"/>
                </a:defRPr>
              </a:lvl7pPr>
              <a:lvl8pPr marL="2657475" defTabSz="642938" fontAlgn="base">
                <a:spcBef>
                  <a:spcPct val="0"/>
                </a:spcBef>
                <a:spcAft>
                  <a:spcPct val="0"/>
                </a:spcAft>
                <a:tabLst>
                  <a:tab pos="749300" algn="l"/>
                </a:tabLst>
                <a:defRPr sz="2400">
                  <a:solidFill>
                    <a:schemeClr val="tx1"/>
                  </a:solidFill>
                  <a:latin typeface="Times New Roman" pitchFamily="18" charset="0"/>
                </a:defRPr>
              </a:lvl8pPr>
              <a:lvl9pPr marL="3114675" defTabSz="642938" fontAlgn="base">
                <a:spcBef>
                  <a:spcPct val="0"/>
                </a:spcBef>
                <a:spcAft>
                  <a:spcPct val="0"/>
                </a:spcAft>
                <a:tabLst>
                  <a:tab pos="749300" algn="l"/>
                </a:tabLst>
                <a:defRPr sz="2400">
                  <a:solidFill>
                    <a:schemeClr val="tx1"/>
                  </a:solidFill>
                  <a:latin typeface="Times New Roman" pitchFamily="18" charset="0"/>
                </a:defRPr>
              </a:lvl9pPr>
            </a:lstStyle>
            <a:p>
              <a:pPr algn="ctr" eaLnBrk="1" hangingPunct="1"/>
              <a:r>
                <a:rPr lang="en-US" sz="2500" i="1">
                  <a:solidFill>
                    <a:srgbClr val="A5002E"/>
                  </a:solidFill>
                  <a:latin typeface="Times" pitchFamily="34" charset="0"/>
                </a:rPr>
                <a:t>c</a:t>
              </a:r>
              <a:r>
                <a:rPr lang="en-US" sz="2500">
                  <a:solidFill>
                    <a:srgbClr val="A5002E"/>
                  </a:solidFill>
                  <a:latin typeface="Times" pitchFamily="34" charset="0"/>
                </a:rPr>
                <a:t> </a:t>
              </a:r>
              <a:r>
                <a:rPr lang="en-US" sz="2500">
                  <a:solidFill>
                    <a:srgbClr val="A5002E"/>
                  </a:solidFill>
                  <a:latin typeface="Cochin" pitchFamily="34" charset="0"/>
                </a:rPr>
                <a:t>⋅</a:t>
              </a:r>
              <a:r>
                <a:rPr lang="en-US" sz="2500">
                  <a:solidFill>
                    <a:srgbClr val="A5002E"/>
                  </a:solidFill>
                  <a:latin typeface="Times" pitchFamily="34" charset="0"/>
                </a:rPr>
                <a:t> </a:t>
              </a:r>
              <a:r>
                <a:rPr lang="en-US" sz="2500" i="1">
                  <a:solidFill>
                    <a:srgbClr val="A5002E"/>
                  </a:solidFill>
                  <a:latin typeface="Times" pitchFamily="34" charset="0"/>
                </a:rPr>
                <a:t>g</a:t>
              </a:r>
            </a:p>
          </p:txBody>
        </p:sp>
        <p:sp>
          <p:nvSpPr>
            <p:cNvPr id="72711" name="Text Box 7"/>
            <p:cNvSpPr txBox="1">
              <a:spLocks noChangeArrowheads="1"/>
            </p:cNvSpPr>
            <p:nvPr/>
          </p:nvSpPr>
          <p:spPr bwMode="auto">
            <a:xfrm>
              <a:off x="1757" y="3537"/>
              <a:ext cx="176"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642938">
                <a:tabLst>
                  <a:tab pos="749300" algn="l"/>
                </a:tabLst>
                <a:defRPr sz="2400">
                  <a:solidFill>
                    <a:schemeClr val="tx1"/>
                  </a:solidFill>
                  <a:latin typeface="Times New Roman" pitchFamily="18" charset="0"/>
                </a:defRPr>
              </a:lvl1pPr>
              <a:lvl2pPr marL="320675" defTabSz="642938">
                <a:tabLst>
                  <a:tab pos="749300" algn="l"/>
                </a:tabLst>
                <a:defRPr sz="2400">
                  <a:solidFill>
                    <a:schemeClr val="tx1"/>
                  </a:solidFill>
                  <a:latin typeface="Times New Roman" pitchFamily="18" charset="0"/>
                </a:defRPr>
              </a:lvl2pPr>
              <a:lvl3pPr marL="642938" defTabSz="642938">
                <a:tabLst>
                  <a:tab pos="749300" algn="l"/>
                </a:tabLst>
                <a:defRPr sz="2400">
                  <a:solidFill>
                    <a:schemeClr val="tx1"/>
                  </a:solidFill>
                  <a:latin typeface="Times New Roman" pitchFamily="18" charset="0"/>
                </a:defRPr>
              </a:lvl3pPr>
              <a:lvl4pPr marL="963613" defTabSz="642938">
                <a:tabLst>
                  <a:tab pos="749300" algn="l"/>
                </a:tabLst>
                <a:defRPr sz="2400">
                  <a:solidFill>
                    <a:schemeClr val="tx1"/>
                  </a:solidFill>
                  <a:latin typeface="Times New Roman" pitchFamily="18" charset="0"/>
                </a:defRPr>
              </a:lvl4pPr>
              <a:lvl5pPr marL="1285875" defTabSz="642938">
                <a:tabLst>
                  <a:tab pos="749300" algn="l"/>
                </a:tabLst>
                <a:defRPr sz="2400">
                  <a:solidFill>
                    <a:schemeClr val="tx1"/>
                  </a:solidFill>
                  <a:latin typeface="Times New Roman" pitchFamily="18" charset="0"/>
                </a:defRPr>
              </a:lvl5pPr>
              <a:lvl6pPr marL="1743075" defTabSz="642938" fontAlgn="base">
                <a:spcBef>
                  <a:spcPct val="0"/>
                </a:spcBef>
                <a:spcAft>
                  <a:spcPct val="0"/>
                </a:spcAft>
                <a:tabLst>
                  <a:tab pos="749300" algn="l"/>
                </a:tabLst>
                <a:defRPr sz="2400">
                  <a:solidFill>
                    <a:schemeClr val="tx1"/>
                  </a:solidFill>
                  <a:latin typeface="Times New Roman" pitchFamily="18" charset="0"/>
                </a:defRPr>
              </a:lvl6pPr>
              <a:lvl7pPr marL="2200275" defTabSz="642938" fontAlgn="base">
                <a:spcBef>
                  <a:spcPct val="0"/>
                </a:spcBef>
                <a:spcAft>
                  <a:spcPct val="0"/>
                </a:spcAft>
                <a:tabLst>
                  <a:tab pos="749300" algn="l"/>
                </a:tabLst>
                <a:defRPr sz="2400">
                  <a:solidFill>
                    <a:schemeClr val="tx1"/>
                  </a:solidFill>
                  <a:latin typeface="Times New Roman" pitchFamily="18" charset="0"/>
                </a:defRPr>
              </a:lvl7pPr>
              <a:lvl8pPr marL="2657475" defTabSz="642938" fontAlgn="base">
                <a:spcBef>
                  <a:spcPct val="0"/>
                </a:spcBef>
                <a:spcAft>
                  <a:spcPct val="0"/>
                </a:spcAft>
                <a:tabLst>
                  <a:tab pos="749300" algn="l"/>
                </a:tabLst>
                <a:defRPr sz="2400">
                  <a:solidFill>
                    <a:schemeClr val="tx1"/>
                  </a:solidFill>
                  <a:latin typeface="Times New Roman" pitchFamily="18" charset="0"/>
                </a:defRPr>
              </a:lvl8pPr>
              <a:lvl9pPr marL="3114675" defTabSz="642938" fontAlgn="base">
                <a:spcBef>
                  <a:spcPct val="0"/>
                </a:spcBef>
                <a:spcAft>
                  <a:spcPct val="0"/>
                </a:spcAft>
                <a:tabLst>
                  <a:tab pos="749300" algn="l"/>
                </a:tabLst>
                <a:defRPr sz="2400">
                  <a:solidFill>
                    <a:schemeClr val="tx1"/>
                  </a:solidFill>
                  <a:latin typeface="Times New Roman" pitchFamily="18" charset="0"/>
                </a:defRPr>
              </a:lvl9pPr>
            </a:lstStyle>
            <a:p>
              <a:pPr algn="ctr" eaLnBrk="1" hangingPunct="1"/>
              <a:r>
                <a:rPr lang="en-US" sz="2500" i="1">
                  <a:solidFill>
                    <a:srgbClr val="000000"/>
                  </a:solidFill>
                  <a:latin typeface="Times" pitchFamily="34" charset="0"/>
                </a:rPr>
                <a:t>n</a:t>
              </a:r>
              <a:r>
                <a:rPr lang="en-US" sz="2800" baseline="-33000">
                  <a:solidFill>
                    <a:srgbClr val="000000"/>
                  </a:solidFill>
                  <a:latin typeface="Times" pitchFamily="34" charset="0"/>
                </a:rPr>
                <a:t>0</a:t>
              </a:r>
            </a:p>
          </p:txBody>
        </p:sp>
      </p:grpSp>
    </p:spTree>
    <p:extLst>
      <p:ext uri="{BB962C8B-B14F-4D97-AF65-F5344CB8AC3E}">
        <p14:creationId xmlns:p14="http://schemas.microsoft.com/office/powerpoint/2010/main" val="8722167"/>
      </p:ext>
    </p:extLst>
  </p:cSld>
  <p:clrMapOvr>
    <a:masterClrMapping/>
  </p:clrMapOvr>
  <p:transition>
    <p:pull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27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noFill/>
        </p:spPr>
        <p:txBody>
          <a:bodyPr/>
          <a:lstStyle/>
          <a:p>
            <a:pPr>
              <a:tabLst>
                <a:tab pos="1536700" algn="l"/>
              </a:tabLst>
            </a:pPr>
            <a:r>
              <a:rPr lang="en-US"/>
              <a:t>The </a:t>
            </a:r>
            <a:r>
              <a:rPr lang="en-US" i="1"/>
              <a:t>o</a:t>
            </a:r>
            <a:r>
              <a:rPr lang="en-US"/>
              <a:t>-Notation</a:t>
            </a:r>
          </a:p>
        </p:txBody>
      </p:sp>
      <p:sp>
        <p:nvSpPr>
          <p:cNvPr id="75780" name="Text Box 4"/>
          <p:cNvSpPr txBox="1">
            <a:spLocks noChangeArrowheads="1"/>
          </p:cNvSpPr>
          <p:nvPr/>
        </p:nvSpPr>
        <p:spPr bwMode="auto">
          <a:xfrm>
            <a:off x="420688" y="1719263"/>
            <a:ext cx="842962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642938">
              <a:tabLst>
                <a:tab pos="749300" algn="l"/>
              </a:tabLst>
              <a:defRPr sz="2400">
                <a:solidFill>
                  <a:schemeClr val="tx1"/>
                </a:solidFill>
                <a:latin typeface="Times New Roman" pitchFamily="18" charset="0"/>
              </a:defRPr>
            </a:lvl1pPr>
            <a:lvl2pPr marL="320675" defTabSz="642938">
              <a:tabLst>
                <a:tab pos="749300" algn="l"/>
              </a:tabLst>
              <a:defRPr sz="2400">
                <a:solidFill>
                  <a:schemeClr val="tx1"/>
                </a:solidFill>
                <a:latin typeface="Times New Roman" pitchFamily="18" charset="0"/>
              </a:defRPr>
            </a:lvl2pPr>
            <a:lvl3pPr marL="642938" defTabSz="642938">
              <a:tabLst>
                <a:tab pos="749300" algn="l"/>
              </a:tabLst>
              <a:defRPr sz="2400">
                <a:solidFill>
                  <a:schemeClr val="tx1"/>
                </a:solidFill>
                <a:latin typeface="Times New Roman" pitchFamily="18" charset="0"/>
              </a:defRPr>
            </a:lvl3pPr>
            <a:lvl4pPr marL="963613" defTabSz="642938">
              <a:tabLst>
                <a:tab pos="749300" algn="l"/>
              </a:tabLst>
              <a:defRPr sz="2400">
                <a:solidFill>
                  <a:schemeClr val="tx1"/>
                </a:solidFill>
                <a:latin typeface="Times New Roman" pitchFamily="18" charset="0"/>
              </a:defRPr>
            </a:lvl4pPr>
            <a:lvl5pPr marL="1285875" defTabSz="642938">
              <a:tabLst>
                <a:tab pos="749300" algn="l"/>
              </a:tabLst>
              <a:defRPr sz="2400">
                <a:solidFill>
                  <a:schemeClr val="tx1"/>
                </a:solidFill>
                <a:latin typeface="Times New Roman" pitchFamily="18" charset="0"/>
              </a:defRPr>
            </a:lvl5pPr>
            <a:lvl6pPr marL="1743075" defTabSz="642938" fontAlgn="base">
              <a:spcBef>
                <a:spcPct val="0"/>
              </a:spcBef>
              <a:spcAft>
                <a:spcPct val="0"/>
              </a:spcAft>
              <a:tabLst>
                <a:tab pos="749300" algn="l"/>
              </a:tabLst>
              <a:defRPr sz="2400">
                <a:solidFill>
                  <a:schemeClr val="tx1"/>
                </a:solidFill>
                <a:latin typeface="Times New Roman" pitchFamily="18" charset="0"/>
              </a:defRPr>
            </a:lvl6pPr>
            <a:lvl7pPr marL="2200275" defTabSz="642938" fontAlgn="base">
              <a:spcBef>
                <a:spcPct val="0"/>
              </a:spcBef>
              <a:spcAft>
                <a:spcPct val="0"/>
              </a:spcAft>
              <a:tabLst>
                <a:tab pos="749300" algn="l"/>
              </a:tabLst>
              <a:defRPr sz="2400">
                <a:solidFill>
                  <a:schemeClr val="tx1"/>
                </a:solidFill>
                <a:latin typeface="Times New Roman" pitchFamily="18" charset="0"/>
              </a:defRPr>
            </a:lvl7pPr>
            <a:lvl8pPr marL="2657475" defTabSz="642938" fontAlgn="base">
              <a:spcBef>
                <a:spcPct val="0"/>
              </a:spcBef>
              <a:spcAft>
                <a:spcPct val="0"/>
              </a:spcAft>
              <a:tabLst>
                <a:tab pos="749300" algn="l"/>
              </a:tabLst>
              <a:defRPr sz="2400">
                <a:solidFill>
                  <a:schemeClr val="tx1"/>
                </a:solidFill>
                <a:latin typeface="Times New Roman" pitchFamily="18" charset="0"/>
              </a:defRPr>
            </a:lvl8pPr>
            <a:lvl9pPr marL="3114675" defTabSz="642938" fontAlgn="base">
              <a:spcBef>
                <a:spcPct val="0"/>
              </a:spcBef>
              <a:spcAft>
                <a:spcPct val="0"/>
              </a:spcAft>
              <a:tabLst>
                <a:tab pos="749300" algn="l"/>
              </a:tabLst>
              <a:defRPr sz="2400">
                <a:solidFill>
                  <a:schemeClr val="tx1"/>
                </a:solidFill>
                <a:latin typeface="Times New Roman" pitchFamily="18" charset="0"/>
              </a:defRPr>
            </a:lvl9pPr>
          </a:lstStyle>
          <a:p>
            <a:pPr algn="ctr" eaLnBrk="1" hangingPunct="1"/>
            <a:r>
              <a:rPr lang="en-US" sz="2500" b="1" i="1" dirty="0">
                <a:solidFill>
                  <a:srgbClr val="BF0000"/>
                </a:solidFill>
                <a:latin typeface="Times" pitchFamily="34" charset="0"/>
              </a:rPr>
              <a:t>o</a:t>
            </a:r>
            <a:r>
              <a:rPr lang="en-US" sz="2500" b="1" dirty="0">
                <a:solidFill>
                  <a:srgbClr val="BF0000"/>
                </a:solidFill>
                <a:latin typeface="Times" pitchFamily="34" charset="0"/>
              </a:rPr>
              <a:t>(</a:t>
            </a:r>
            <a:r>
              <a:rPr lang="en-US" sz="2500" b="1" i="1" dirty="0">
                <a:solidFill>
                  <a:srgbClr val="BF0000"/>
                </a:solidFill>
                <a:latin typeface="Times" pitchFamily="34" charset="0"/>
              </a:rPr>
              <a:t>g</a:t>
            </a:r>
            <a:r>
              <a:rPr lang="en-US" sz="2500" b="1" dirty="0">
                <a:solidFill>
                  <a:srgbClr val="BF0000"/>
                </a:solidFill>
                <a:latin typeface="Times" pitchFamily="34" charset="0"/>
              </a:rPr>
              <a:t>(</a:t>
            </a:r>
            <a:r>
              <a:rPr lang="en-US" sz="2500" b="1" i="1" dirty="0">
                <a:solidFill>
                  <a:srgbClr val="BF0000"/>
                </a:solidFill>
                <a:latin typeface="Times" pitchFamily="34" charset="0"/>
              </a:rPr>
              <a:t>n</a:t>
            </a:r>
            <a:r>
              <a:rPr lang="en-US" sz="2500" b="1" dirty="0">
                <a:solidFill>
                  <a:srgbClr val="BF0000"/>
                </a:solidFill>
                <a:latin typeface="Times" pitchFamily="34" charset="0"/>
              </a:rPr>
              <a:t>))</a:t>
            </a:r>
            <a:r>
              <a:rPr lang="en-US" sz="2500" dirty="0">
                <a:latin typeface="Times" pitchFamily="34" charset="0"/>
              </a:rPr>
              <a:t> </a:t>
            </a:r>
            <a:r>
              <a:rPr lang="en-US" sz="2500" b="1" dirty="0">
                <a:latin typeface="Times" pitchFamily="34" charset="0"/>
              </a:rPr>
              <a:t>= </a:t>
            </a:r>
            <a:r>
              <a:rPr lang="en-US" sz="2500" dirty="0">
                <a:latin typeface="Times" pitchFamily="34" charset="0"/>
              </a:rPr>
              <a:t>{</a:t>
            </a:r>
            <a:r>
              <a:rPr lang="en-US" sz="2500" b="1" dirty="0">
                <a:latin typeface="Times" pitchFamily="34" charset="0"/>
              </a:rPr>
              <a:t> </a:t>
            </a:r>
            <a:r>
              <a:rPr lang="en-US" sz="2500" i="1" dirty="0">
                <a:latin typeface="Times" pitchFamily="34" charset="0"/>
              </a:rPr>
              <a:t>f</a:t>
            </a:r>
            <a:r>
              <a:rPr lang="en-US" sz="2500" dirty="0">
                <a:latin typeface="Times" pitchFamily="34" charset="0"/>
              </a:rPr>
              <a:t>(</a:t>
            </a:r>
            <a:r>
              <a:rPr lang="en-US" sz="2500" i="1" dirty="0">
                <a:latin typeface="Times" pitchFamily="34" charset="0"/>
              </a:rPr>
              <a:t>n</a:t>
            </a:r>
            <a:r>
              <a:rPr lang="en-US" sz="2500" dirty="0">
                <a:latin typeface="Times" pitchFamily="34" charset="0"/>
              </a:rPr>
              <a:t>)</a:t>
            </a:r>
            <a:r>
              <a:rPr lang="en-US" sz="2500" b="1" dirty="0">
                <a:solidFill>
                  <a:srgbClr val="BF0000"/>
                </a:solidFill>
                <a:latin typeface="Times" pitchFamily="34" charset="0"/>
              </a:rPr>
              <a:t> </a:t>
            </a:r>
            <a:r>
              <a:rPr lang="en-US" sz="2500" dirty="0">
                <a:latin typeface="Times" pitchFamily="34" charset="0"/>
              </a:rPr>
              <a:t>: </a:t>
            </a:r>
            <a:r>
              <a:rPr lang="en-US" sz="2500" b="1" dirty="0">
                <a:latin typeface="Σψμβολ" pitchFamily="34" charset="0"/>
              </a:rPr>
              <a:t>∀</a:t>
            </a:r>
            <a:r>
              <a:rPr lang="en-US" sz="2500" b="1" i="1" dirty="0">
                <a:latin typeface="Times" pitchFamily="34" charset="0"/>
              </a:rPr>
              <a:t>c</a:t>
            </a:r>
            <a:r>
              <a:rPr lang="en-US" sz="2500" dirty="0">
                <a:latin typeface="Times" pitchFamily="34" charset="0"/>
              </a:rPr>
              <a:t> &gt; 0 </a:t>
            </a:r>
            <a:r>
              <a:rPr lang="en-US" sz="2500" dirty="0">
                <a:latin typeface="Σψμβολ" pitchFamily="34" charset="0"/>
              </a:rPr>
              <a:t>∃</a:t>
            </a:r>
            <a:r>
              <a:rPr lang="en-US" sz="2500" i="1" dirty="0">
                <a:latin typeface="Times" pitchFamily="34" charset="0"/>
              </a:rPr>
              <a:t>n</a:t>
            </a:r>
            <a:r>
              <a:rPr lang="en-US" sz="2800" baseline="-33000" dirty="0">
                <a:latin typeface="Times" pitchFamily="34" charset="0"/>
              </a:rPr>
              <a:t>0</a:t>
            </a:r>
            <a:r>
              <a:rPr lang="en-US" sz="2500" dirty="0">
                <a:latin typeface="Times" pitchFamily="34" charset="0"/>
              </a:rPr>
              <a:t> &gt; 0 </a:t>
            </a:r>
            <a:r>
              <a:rPr lang="en-US" sz="2500" dirty="0" err="1">
                <a:latin typeface="Times" pitchFamily="34" charset="0"/>
              </a:rPr>
              <a:t>s.t.</a:t>
            </a:r>
            <a:r>
              <a:rPr lang="en-US" sz="2500" dirty="0">
                <a:latin typeface="Times" pitchFamily="34" charset="0"/>
              </a:rPr>
              <a:t> </a:t>
            </a:r>
            <a:r>
              <a:rPr lang="en-US" sz="2500" dirty="0">
                <a:latin typeface="Σψμβολ" pitchFamily="34" charset="0"/>
              </a:rPr>
              <a:t>∀</a:t>
            </a:r>
            <a:r>
              <a:rPr lang="en-US" sz="2500" i="1" dirty="0">
                <a:latin typeface="Times" pitchFamily="34" charset="0"/>
              </a:rPr>
              <a:t>n</a:t>
            </a:r>
            <a:r>
              <a:rPr lang="en-US" sz="2500" dirty="0">
                <a:latin typeface="Times" pitchFamily="34" charset="0"/>
              </a:rPr>
              <a:t> ≥ </a:t>
            </a:r>
            <a:r>
              <a:rPr lang="en-US" sz="2500" i="1" dirty="0">
                <a:latin typeface="Times" pitchFamily="34" charset="0"/>
              </a:rPr>
              <a:t>n</a:t>
            </a:r>
            <a:r>
              <a:rPr lang="en-US" sz="2800" baseline="-33000" dirty="0">
                <a:solidFill>
                  <a:srgbClr val="3D3D67"/>
                </a:solidFill>
                <a:latin typeface="Times" pitchFamily="34" charset="0"/>
              </a:rPr>
              <a:t>0</a:t>
            </a:r>
            <a:r>
              <a:rPr lang="en-US" sz="2500" dirty="0">
                <a:latin typeface="Times" pitchFamily="34" charset="0"/>
              </a:rPr>
              <a:t>: </a:t>
            </a:r>
            <a:r>
              <a:rPr lang="en-US" sz="2500" i="1" dirty="0">
                <a:latin typeface="Times" pitchFamily="34" charset="0"/>
              </a:rPr>
              <a:t>f</a:t>
            </a:r>
            <a:r>
              <a:rPr lang="en-US" sz="2500" dirty="0">
                <a:latin typeface="Times" pitchFamily="34" charset="0"/>
              </a:rPr>
              <a:t>(</a:t>
            </a:r>
            <a:r>
              <a:rPr lang="en-US" sz="2500" i="1" dirty="0">
                <a:latin typeface="Times" pitchFamily="34" charset="0"/>
              </a:rPr>
              <a:t>n</a:t>
            </a:r>
            <a:r>
              <a:rPr lang="en-US" sz="2500" dirty="0">
                <a:latin typeface="Times" pitchFamily="34" charset="0"/>
              </a:rPr>
              <a:t>) </a:t>
            </a:r>
            <a:r>
              <a:rPr lang="en-US" sz="2500" b="1" dirty="0" smtClean="0">
                <a:latin typeface="Times" pitchFamily="34" charset="0"/>
              </a:rPr>
              <a:t>&lt;</a:t>
            </a:r>
            <a:r>
              <a:rPr lang="en-US" sz="2500" dirty="0" smtClean="0">
                <a:latin typeface="Times" pitchFamily="34" charset="0"/>
              </a:rPr>
              <a:t> </a:t>
            </a:r>
            <a:r>
              <a:rPr lang="en-US" sz="2500" i="1" dirty="0">
                <a:latin typeface="Times" pitchFamily="34" charset="0"/>
              </a:rPr>
              <a:t>c</a:t>
            </a:r>
            <a:r>
              <a:rPr lang="en-US" sz="2500" dirty="0">
                <a:latin typeface="Times" pitchFamily="34" charset="0"/>
              </a:rPr>
              <a:t> </a:t>
            </a:r>
            <a:r>
              <a:rPr lang="en-US" sz="2500" dirty="0">
                <a:latin typeface="Σψμβολ" pitchFamily="34" charset="0"/>
              </a:rPr>
              <a:t>⋅</a:t>
            </a:r>
            <a:r>
              <a:rPr lang="en-US" sz="2500" dirty="0">
                <a:latin typeface="Times" pitchFamily="34" charset="0"/>
              </a:rPr>
              <a:t> </a:t>
            </a:r>
            <a:r>
              <a:rPr lang="en-US" sz="2500" i="1" dirty="0">
                <a:latin typeface="Times" pitchFamily="34" charset="0"/>
              </a:rPr>
              <a:t>g</a:t>
            </a:r>
            <a:r>
              <a:rPr lang="en-US" sz="2500" dirty="0">
                <a:latin typeface="Times" pitchFamily="34" charset="0"/>
              </a:rPr>
              <a:t>(</a:t>
            </a:r>
            <a:r>
              <a:rPr lang="en-US" sz="2500" i="1" dirty="0">
                <a:latin typeface="Times" pitchFamily="34" charset="0"/>
              </a:rPr>
              <a:t>n</a:t>
            </a:r>
            <a:r>
              <a:rPr lang="en-US" sz="2500" dirty="0">
                <a:latin typeface="Times" pitchFamily="34" charset="0"/>
              </a:rPr>
              <a:t>) }</a:t>
            </a:r>
          </a:p>
        </p:txBody>
      </p:sp>
      <p:grpSp>
        <p:nvGrpSpPr>
          <p:cNvPr id="75788" name="Group 12"/>
          <p:cNvGrpSpPr>
            <a:grpSpLocks/>
          </p:cNvGrpSpPr>
          <p:nvPr/>
        </p:nvGrpSpPr>
        <p:grpSpPr bwMode="auto">
          <a:xfrm>
            <a:off x="1857375" y="2863850"/>
            <a:ext cx="5268913" cy="3613150"/>
            <a:chOff x="1170" y="1456"/>
            <a:chExt cx="3319" cy="2276"/>
          </a:xfrm>
        </p:grpSpPr>
        <p:pic>
          <p:nvPicPr>
            <p:cNvPr id="7577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0" y="1497"/>
              <a:ext cx="3319" cy="22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5781" name="Text Box 5"/>
            <p:cNvSpPr txBox="1">
              <a:spLocks noChangeArrowheads="1"/>
            </p:cNvSpPr>
            <p:nvPr/>
          </p:nvSpPr>
          <p:spPr bwMode="auto">
            <a:xfrm>
              <a:off x="4045" y="2754"/>
              <a:ext cx="56"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642938">
                <a:tabLst>
                  <a:tab pos="749300" algn="l"/>
                </a:tabLst>
                <a:defRPr sz="2400">
                  <a:solidFill>
                    <a:schemeClr val="tx1"/>
                  </a:solidFill>
                  <a:latin typeface="Times New Roman" pitchFamily="18" charset="0"/>
                </a:defRPr>
              </a:lvl1pPr>
              <a:lvl2pPr marL="320675" defTabSz="642938">
                <a:tabLst>
                  <a:tab pos="749300" algn="l"/>
                </a:tabLst>
                <a:defRPr sz="2400">
                  <a:solidFill>
                    <a:schemeClr val="tx1"/>
                  </a:solidFill>
                  <a:latin typeface="Times New Roman" pitchFamily="18" charset="0"/>
                </a:defRPr>
              </a:lvl2pPr>
              <a:lvl3pPr marL="642938" defTabSz="642938">
                <a:tabLst>
                  <a:tab pos="749300" algn="l"/>
                </a:tabLst>
                <a:defRPr sz="2400">
                  <a:solidFill>
                    <a:schemeClr val="tx1"/>
                  </a:solidFill>
                  <a:latin typeface="Times New Roman" pitchFamily="18" charset="0"/>
                </a:defRPr>
              </a:lvl3pPr>
              <a:lvl4pPr marL="963613" defTabSz="642938">
                <a:tabLst>
                  <a:tab pos="749300" algn="l"/>
                </a:tabLst>
                <a:defRPr sz="2400">
                  <a:solidFill>
                    <a:schemeClr val="tx1"/>
                  </a:solidFill>
                  <a:latin typeface="Times New Roman" pitchFamily="18" charset="0"/>
                </a:defRPr>
              </a:lvl4pPr>
              <a:lvl5pPr marL="1285875" defTabSz="642938">
                <a:tabLst>
                  <a:tab pos="749300" algn="l"/>
                </a:tabLst>
                <a:defRPr sz="2400">
                  <a:solidFill>
                    <a:schemeClr val="tx1"/>
                  </a:solidFill>
                  <a:latin typeface="Times New Roman" pitchFamily="18" charset="0"/>
                </a:defRPr>
              </a:lvl5pPr>
              <a:lvl6pPr marL="1743075" defTabSz="642938" fontAlgn="base">
                <a:spcBef>
                  <a:spcPct val="0"/>
                </a:spcBef>
                <a:spcAft>
                  <a:spcPct val="0"/>
                </a:spcAft>
                <a:tabLst>
                  <a:tab pos="749300" algn="l"/>
                </a:tabLst>
                <a:defRPr sz="2400">
                  <a:solidFill>
                    <a:schemeClr val="tx1"/>
                  </a:solidFill>
                  <a:latin typeface="Times New Roman" pitchFamily="18" charset="0"/>
                </a:defRPr>
              </a:lvl6pPr>
              <a:lvl7pPr marL="2200275" defTabSz="642938" fontAlgn="base">
                <a:spcBef>
                  <a:spcPct val="0"/>
                </a:spcBef>
                <a:spcAft>
                  <a:spcPct val="0"/>
                </a:spcAft>
                <a:tabLst>
                  <a:tab pos="749300" algn="l"/>
                </a:tabLst>
                <a:defRPr sz="2400">
                  <a:solidFill>
                    <a:schemeClr val="tx1"/>
                  </a:solidFill>
                  <a:latin typeface="Times New Roman" pitchFamily="18" charset="0"/>
                </a:defRPr>
              </a:lvl7pPr>
              <a:lvl8pPr marL="2657475" defTabSz="642938" fontAlgn="base">
                <a:spcBef>
                  <a:spcPct val="0"/>
                </a:spcBef>
                <a:spcAft>
                  <a:spcPct val="0"/>
                </a:spcAft>
                <a:tabLst>
                  <a:tab pos="749300" algn="l"/>
                </a:tabLst>
                <a:defRPr sz="2400">
                  <a:solidFill>
                    <a:schemeClr val="tx1"/>
                  </a:solidFill>
                  <a:latin typeface="Times New Roman" pitchFamily="18" charset="0"/>
                </a:defRPr>
              </a:lvl8pPr>
              <a:lvl9pPr marL="3114675" defTabSz="642938" fontAlgn="base">
                <a:spcBef>
                  <a:spcPct val="0"/>
                </a:spcBef>
                <a:spcAft>
                  <a:spcPct val="0"/>
                </a:spcAft>
                <a:tabLst>
                  <a:tab pos="749300" algn="l"/>
                </a:tabLst>
                <a:defRPr sz="2400">
                  <a:solidFill>
                    <a:schemeClr val="tx1"/>
                  </a:solidFill>
                  <a:latin typeface="Times New Roman" pitchFamily="18" charset="0"/>
                </a:defRPr>
              </a:lvl9pPr>
            </a:lstStyle>
            <a:p>
              <a:pPr algn="ctr" eaLnBrk="1" hangingPunct="1"/>
              <a:r>
                <a:rPr lang="en-US" sz="2500" i="1">
                  <a:solidFill>
                    <a:srgbClr val="000000"/>
                  </a:solidFill>
                  <a:latin typeface="Times" pitchFamily="34" charset="0"/>
                </a:rPr>
                <a:t>f</a:t>
              </a:r>
            </a:p>
          </p:txBody>
        </p:sp>
        <p:sp>
          <p:nvSpPr>
            <p:cNvPr id="75782" name="Text Box 6"/>
            <p:cNvSpPr txBox="1">
              <a:spLocks noChangeArrowheads="1"/>
            </p:cNvSpPr>
            <p:nvPr/>
          </p:nvSpPr>
          <p:spPr bwMode="auto">
            <a:xfrm>
              <a:off x="3864" y="2487"/>
              <a:ext cx="465"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642938">
                <a:tabLst>
                  <a:tab pos="749300" algn="l"/>
                </a:tabLst>
                <a:defRPr sz="2400">
                  <a:solidFill>
                    <a:schemeClr val="tx1"/>
                  </a:solidFill>
                  <a:latin typeface="Times New Roman" pitchFamily="18" charset="0"/>
                </a:defRPr>
              </a:lvl1pPr>
              <a:lvl2pPr marL="320675" defTabSz="642938">
                <a:tabLst>
                  <a:tab pos="749300" algn="l"/>
                </a:tabLst>
                <a:defRPr sz="2400">
                  <a:solidFill>
                    <a:schemeClr val="tx1"/>
                  </a:solidFill>
                  <a:latin typeface="Times New Roman" pitchFamily="18" charset="0"/>
                </a:defRPr>
              </a:lvl2pPr>
              <a:lvl3pPr marL="642938" defTabSz="642938">
                <a:tabLst>
                  <a:tab pos="749300" algn="l"/>
                </a:tabLst>
                <a:defRPr sz="2400">
                  <a:solidFill>
                    <a:schemeClr val="tx1"/>
                  </a:solidFill>
                  <a:latin typeface="Times New Roman" pitchFamily="18" charset="0"/>
                </a:defRPr>
              </a:lvl3pPr>
              <a:lvl4pPr marL="963613" defTabSz="642938">
                <a:tabLst>
                  <a:tab pos="749300" algn="l"/>
                </a:tabLst>
                <a:defRPr sz="2400">
                  <a:solidFill>
                    <a:schemeClr val="tx1"/>
                  </a:solidFill>
                  <a:latin typeface="Times New Roman" pitchFamily="18" charset="0"/>
                </a:defRPr>
              </a:lvl4pPr>
              <a:lvl5pPr marL="1285875" defTabSz="642938">
                <a:tabLst>
                  <a:tab pos="749300" algn="l"/>
                </a:tabLst>
                <a:defRPr sz="2400">
                  <a:solidFill>
                    <a:schemeClr val="tx1"/>
                  </a:solidFill>
                  <a:latin typeface="Times New Roman" pitchFamily="18" charset="0"/>
                </a:defRPr>
              </a:lvl5pPr>
              <a:lvl6pPr marL="1743075" defTabSz="642938" fontAlgn="base">
                <a:spcBef>
                  <a:spcPct val="0"/>
                </a:spcBef>
                <a:spcAft>
                  <a:spcPct val="0"/>
                </a:spcAft>
                <a:tabLst>
                  <a:tab pos="749300" algn="l"/>
                </a:tabLst>
                <a:defRPr sz="2400">
                  <a:solidFill>
                    <a:schemeClr val="tx1"/>
                  </a:solidFill>
                  <a:latin typeface="Times New Roman" pitchFamily="18" charset="0"/>
                </a:defRPr>
              </a:lvl6pPr>
              <a:lvl7pPr marL="2200275" defTabSz="642938" fontAlgn="base">
                <a:spcBef>
                  <a:spcPct val="0"/>
                </a:spcBef>
                <a:spcAft>
                  <a:spcPct val="0"/>
                </a:spcAft>
                <a:tabLst>
                  <a:tab pos="749300" algn="l"/>
                </a:tabLst>
                <a:defRPr sz="2400">
                  <a:solidFill>
                    <a:schemeClr val="tx1"/>
                  </a:solidFill>
                  <a:latin typeface="Times New Roman" pitchFamily="18" charset="0"/>
                </a:defRPr>
              </a:lvl7pPr>
              <a:lvl8pPr marL="2657475" defTabSz="642938" fontAlgn="base">
                <a:spcBef>
                  <a:spcPct val="0"/>
                </a:spcBef>
                <a:spcAft>
                  <a:spcPct val="0"/>
                </a:spcAft>
                <a:tabLst>
                  <a:tab pos="749300" algn="l"/>
                </a:tabLst>
                <a:defRPr sz="2400">
                  <a:solidFill>
                    <a:schemeClr val="tx1"/>
                  </a:solidFill>
                  <a:latin typeface="Times New Roman" pitchFamily="18" charset="0"/>
                </a:defRPr>
              </a:lvl8pPr>
              <a:lvl9pPr marL="3114675" defTabSz="642938" fontAlgn="base">
                <a:spcBef>
                  <a:spcPct val="0"/>
                </a:spcBef>
                <a:spcAft>
                  <a:spcPct val="0"/>
                </a:spcAft>
                <a:tabLst>
                  <a:tab pos="749300" algn="l"/>
                </a:tabLst>
                <a:defRPr sz="2400">
                  <a:solidFill>
                    <a:schemeClr val="tx1"/>
                  </a:solidFill>
                  <a:latin typeface="Times New Roman" pitchFamily="18" charset="0"/>
                </a:defRPr>
              </a:lvl9pPr>
            </a:lstStyle>
            <a:p>
              <a:pPr algn="ctr" eaLnBrk="1" hangingPunct="1"/>
              <a:r>
                <a:rPr lang="en-US" sz="2500" i="1">
                  <a:solidFill>
                    <a:srgbClr val="00BF00"/>
                  </a:solidFill>
                  <a:latin typeface="Times" pitchFamily="34" charset="0"/>
                </a:rPr>
                <a:t>c</a:t>
              </a:r>
              <a:r>
                <a:rPr lang="en-US" sz="2800" baseline="-33000">
                  <a:solidFill>
                    <a:srgbClr val="00BF00"/>
                  </a:solidFill>
                  <a:latin typeface="Times" pitchFamily="34" charset="0"/>
                </a:rPr>
                <a:t>1</a:t>
              </a:r>
              <a:r>
                <a:rPr lang="en-US" sz="2500">
                  <a:solidFill>
                    <a:srgbClr val="00BF00"/>
                  </a:solidFill>
                  <a:latin typeface="Times" pitchFamily="34" charset="0"/>
                </a:rPr>
                <a:t> </a:t>
              </a:r>
              <a:r>
                <a:rPr lang="en-US" sz="2500">
                  <a:solidFill>
                    <a:srgbClr val="00BF00"/>
                  </a:solidFill>
                  <a:latin typeface="Cochin" pitchFamily="34" charset="0"/>
                </a:rPr>
                <a:t>⋅</a:t>
              </a:r>
              <a:r>
                <a:rPr lang="en-US" sz="2500">
                  <a:solidFill>
                    <a:srgbClr val="00BF00"/>
                  </a:solidFill>
                  <a:latin typeface="Times" pitchFamily="34" charset="0"/>
                </a:rPr>
                <a:t> </a:t>
              </a:r>
              <a:r>
                <a:rPr lang="en-US" sz="2500" i="1">
                  <a:solidFill>
                    <a:srgbClr val="00BF00"/>
                  </a:solidFill>
                  <a:latin typeface="Times" pitchFamily="34" charset="0"/>
                </a:rPr>
                <a:t>g</a:t>
              </a:r>
            </a:p>
          </p:txBody>
        </p:sp>
        <p:sp>
          <p:nvSpPr>
            <p:cNvPr id="75783" name="Text Box 7"/>
            <p:cNvSpPr txBox="1">
              <a:spLocks noChangeArrowheads="1"/>
            </p:cNvSpPr>
            <p:nvPr/>
          </p:nvSpPr>
          <p:spPr bwMode="auto">
            <a:xfrm>
              <a:off x="2614" y="3455"/>
              <a:ext cx="176"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642938">
                <a:tabLst>
                  <a:tab pos="749300" algn="l"/>
                </a:tabLst>
                <a:defRPr sz="2400">
                  <a:solidFill>
                    <a:schemeClr val="tx1"/>
                  </a:solidFill>
                  <a:latin typeface="Times New Roman" pitchFamily="18" charset="0"/>
                </a:defRPr>
              </a:lvl1pPr>
              <a:lvl2pPr marL="320675" defTabSz="642938">
                <a:tabLst>
                  <a:tab pos="749300" algn="l"/>
                </a:tabLst>
                <a:defRPr sz="2400">
                  <a:solidFill>
                    <a:schemeClr val="tx1"/>
                  </a:solidFill>
                  <a:latin typeface="Times New Roman" pitchFamily="18" charset="0"/>
                </a:defRPr>
              </a:lvl2pPr>
              <a:lvl3pPr marL="642938" defTabSz="642938">
                <a:tabLst>
                  <a:tab pos="749300" algn="l"/>
                </a:tabLst>
                <a:defRPr sz="2400">
                  <a:solidFill>
                    <a:schemeClr val="tx1"/>
                  </a:solidFill>
                  <a:latin typeface="Times New Roman" pitchFamily="18" charset="0"/>
                </a:defRPr>
              </a:lvl3pPr>
              <a:lvl4pPr marL="963613" defTabSz="642938">
                <a:tabLst>
                  <a:tab pos="749300" algn="l"/>
                </a:tabLst>
                <a:defRPr sz="2400">
                  <a:solidFill>
                    <a:schemeClr val="tx1"/>
                  </a:solidFill>
                  <a:latin typeface="Times New Roman" pitchFamily="18" charset="0"/>
                </a:defRPr>
              </a:lvl4pPr>
              <a:lvl5pPr marL="1285875" defTabSz="642938">
                <a:tabLst>
                  <a:tab pos="749300" algn="l"/>
                </a:tabLst>
                <a:defRPr sz="2400">
                  <a:solidFill>
                    <a:schemeClr val="tx1"/>
                  </a:solidFill>
                  <a:latin typeface="Times New Roman" pitchFamily="18" charset="0"/>
                </a:defRPr>
              </a:lvl5pPr>
              <a:lvl6pPr marL="1743075" defTabSz="642938" fontAlgn="base">
                <a:spcBef>
                  <a:spcPct val="0"/>
                </a:spcBef>
                <a:spcAft>
                  <a:spcPct val="0"/>
                </a:spcAft>
                <a:tabLst>
                  <a:tab pos="749300" algn="l"/>
                </a:tabLst>
                <a:defRPr sz="2400">
                  <a:solidFill>
                    <a:schemeClr val="tx1"/>
                  </a:solidFill>
                  <a:latin typeface="Times New Roman" pitchFamily="18" charset="0"/>
                </a:defRPr>
              </a:lvl6pPr>
              <a:lvl7pPr marL="2200275" defTabSz="642938" fontAlgn="base">
                <a:spcBef>
                  <a:spcPct val="0"/>
                </a:spcBef>
                <a:spcAft>
                  <a:spcPct val="0"/>
                </a:spcAft>
                <a:tabLst>
                  <a:tab pos="749300" algn="l"/>
                </a:tabLst>
                <a:defRPr sz="2400">
                  <a:solidFill>
                    <a:schemeClr val="tx1"/>
                  </a:solidFill>
                  <a:latin typeface="Times New Roman" pitchFamily="18" charset="0"/>
                </a:defRPr>
              </a:lvl7pPr>
              <a:lvl8pPr marL="2657475" defTabSz="642938" fontAlgn="base">
                <a:spcBef>
                  <a:spcPct val="0"/>
                </a:spcBef>
                <a:spcAft>
                  <a:spcPct val="0"/>
                </a:spcAft>
                <a:tabLst>
                  <a:tab pos="749300" algn="l"/>
                </a:tabLst>
                <a:defRPr sz="2400">
                  <a:solidFill>
                    <a:schemeClr val="tx1"/>
                  </a:solidFill>
                  <a:latin typeface="Times New Roman" pitchFamily="18" charset="0"/>
                </a:defRPr>
              </a:lvl8pPr>
              <a:lvl9pPr marL="3114675" defTabSz="642938" fontAlgn="base">
                <a:spcBef>
                  <a:spcPct val="0"/>
                </a:spcBef>
                <a:spcAft>
                  <a:spcPct val="0"/>
                </a:spcAft>
                <a:tabLst>
                  <a:tab pos="749300" algn="l"/>
                </a:tabLst>
                <a:defRPr sz="2400">
                  <a:solidFill>
                    <a:schemeClr val="tx1"/>
                  </a:solidFill>
                  <a:latin typeface="Times New Roman" pitchFamily="18" charset="0"/>
                </a:defRPr>
              </a:lvl9pPr>
            </a:lstStyle>
            <a:p>
              <a:pPr algn="ctr" eaLnBrk="1" hangingPunct="1"/>
              <a:r>
                <a:rPr lang="en-US" sz="2500" i="1">
                  <a:solidFill>
                    <a:srgbClr val="000000"/>
                  </a:solidFill>
                  <a:latin typeface="Times" pitchFamily="34" charset="0"/>
                </a:rPr>
                <a:t>n</a:t>
              </a:r>
              <a:r>
                <a:rPr lang="en-US" sz="2800" baseline="-33000">
                  <a:solidFill>
                    <a:srgbClr val="000000"/>
                  </a:solidFill>
                  <a:latin typeface="Times" pitchFamily="34" charset="0"/>
                </a:rPr>
                <a:t>1</a:t>
              </a:r>
            </a:p>
          </p:txBody>
        </p:sp>
        <p:sp>
          <p:nvSpPr>
            <p:cNvPr id="75784" name="Text Box 8"/>
            <p:cNvSpPr txBox="1">
              <a:spLocks noChangeArrowheads="1"/>
            </p:cNvSpPr>
            <p:nvPr/>
          </p:nvSpPr>
          <p:spPr bwMode="auto">
            <a:xfrm>
              <a:off x="3880" y="1998"/>
              <a:ext cx="465"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642938">
                <a:tabLst>
                  <a:tab pos="749300" algn="l"/>
                </a:tabLst>
                <a:defRPr sz="2400">
                  <a:solidFill>
                    <a:schemeClr val="tx1"/>
                  </a:solidFill>
                  <a:latin typeface="Times New Roman" pitchFamily="18" charset="0"/>
                </a:defRPr>
              </a:lvl1pPr>
              <a:lvl2pPr marL="320675" defTabSz="642938">
                <a:tabLst>
                  <a:tab pos="749300" algn="l"/>
                </a:tabLst>
                <a:defRPr sz="2400">
                  <a:solidFill>
                    <a:schemeClr val="tx1"/>
                  </a:solidFill>
                  <a:latin typeface="Times New Roman" pitchFamily="18" charset="0"/>
                </a:defRPr>
              </a:lvl2pPr>
              <a:lvl3pPr marL="642938" defTabSz="642938">
                <a:tabLst>
                  <a:tab pos="749300" algn="l"/>
                </a:tabLst>
                <a:defRPr sz="2400">
                  <a:solidFill>
                    <a:schemeClr val="tx1"/>
                  </a:solidFill>
                  <a:latin typeface="Times New Roman" pitchFamily="18" charset="0"/>
                </a:defRPr>
              </a:lvl3pPr>
              <a:lvl4pPr marL="963613" defTabSz="642938">
                <a:tabLst>
                  <a:tab pos="749300" algn="l"/>
                </a:tabLst>
                <a:defRPr sz="2400">
                  <a:solidFill>
                    <a:schemeClr val="tx1"/>
                  </a:solidFill>
                  <a:latin typeface="Times New Roman" pitchFamily="18" charset="0"/>
                </a:defRPr>
              </a:lvl4pPr>
              <a:lvl5pPr marL="1285875" defTabSz="642938">
                <a:tabLst>
                  <a:tab pos="749300" algn="l"/>
                </a:tabLst>
                <a:defRPr sz="2400">
                  <a:solidFill>
                    <a:schemeClr val="tx1"/>
                  </a:solidFill>
                  <a:latin typeface="Times New Roman" pitchFamily="18" charset="0"/>
                </a:defRPr>
              </a:lvl5pPr>
              <a:lvl6pPr marL="1743075" defTabSz="642938" fontAlgn="base">
                <a:spcBef>
                  <a:spcPct val="0"/>
                </a:spcBef>
                <a:spcAft>
                  <a:spcPct val="0"/>
                </a:spcAft>
                <a:tabLst>
                  <a:tab pos="749300" algn="l"/>
                </a:tabLst>
                <a:defRPr sz="2400">
                  <a:solidFill>
                    <a:schemeClr val="tx1"/>
                  </a:solidFill>
                  <a:latin typeface="Times New Roman" pitchFamily="18" charset="0"/>
                </a:defRPr>
              </a:lvl6pPr>
              <a:lvl7pPr marL="2200275" defTabSz="642938" fontAlgn="base">
                <a:spcBef>
                  <a:spcPct val="0"/>
                </a:spcBef>
                <a:spcAft>
                  <a:spcPct val="0"/>
                </a:spcAft>
                <a:tabLst>
                  <a:tab pos="749300" algn="l"/>
                </a:tabLst>
                <a:defRPr sz="2400">
                  <a:solidFill>
                    <a:schemeClr val="tx1"/>
                  </a:solidFill>
                  <a:latin typeface="Times New Roman" pitchFamily="18" charset="0"/>
                </a:defRPr>
              </a:lvl7pPr>
              <a:lvl8pPr marL="2657475" defTabSz="642938" fontAlgn="base">
                <a:spcBef>
                  <a:spcPct val="0"/>
                </a:spcBef>
                <a:spcAft>
                  <a:spcPct val="0"/>
                </a:spcAft>
                <a:tabLst>
                  <a:tab pos="749300" algn="l"/>
                </a:tabLst>
                <a:defRPr sz="2400">
                  <a:solidFill>
                    <a:schemeClr val="tx1"/>
                  </a:solidFill>
                  <a:latin typeface="Times New Roman" pitchFamily="18" charset="0"/>
                </a:defRPr>
              </a:lvl8pPr>
              <a:lvl9pPr marL="3114675" defTabSz="642938" fontAlgn="base">
                <a:spcBef>
                  <a:spcPct val="0"/>
                </a:spcBef>
                <a:spcAft>
                  <a:spcPct val="0"/>
                </a:spcAft>
                <a:tabLst>
                  <a:tab pos="749300" algn="l"/>
                </a:tabLst>
                <a:defRPr sz="2400">
                  <a:solidFill>
                    <a:schemeClr val="tx1"/>
                  </a:solidFill>
                  <a:latin typeface="Times New Roman" pitchFamily="18" charset="0"/>
                </a:defRPr>
              </a:lvl9pPr>
            </a:lstStyle>
            <a:p>
              <a:pPr algn="ctr" eaLnBrk="1" hangingPunct="1"/>
              <a:r>
                <a:rPr lang="en-US" sz="2500" i="1">
                  <a:solidFill>
                    <a:srgbClr val="0000BF"/>
                  </a:solidFill>
                  <a:latin typeface="Times" pitchFamily="34" charset="0"/>
                </a:rPr>
                <a:t>c</a:t>
              </a:r>
              <a:r>
                <a:rPr lang="en-US" sz="2800" baseline="-33000">
                  <a:solidFill>
                    <a:srgbClr val="0000BF"/>
                  </a:solidFill>
                  <a:latin typeface="Times" pitchFamily="34" charset="0"/>
                </a:rPr>
                <a:t>2</a:t>
              </a:r>
              <a:r>
                <a:rPr lang="en-US" sz="2500">
                  <a:solidFill>
                    <a:srgbClr val="0000BF"/>
                  </a:solidFill>
                  <a:latin typeface="Times" pitchFamily="34" charset="0"/>
                </a:rPr>
                <a:t> </a:t>
              </a:r>
              <a:r>
                <a:rPr lang="en-US" sz="2500">
                  <a:solidFill>
                    <a:srgbClr val="0000BF"/>
                  </a:solidFill>
                  <a:latin typeface="Cochin" pitchFamily="34" charset="0"/>
                </a:rPr>
                <a:t>⋅</a:t>
              </a:r>
              <a:r>
                <a:rPr lang="en-US" sz="2500">
                  <a:solidFill>
                    <a:srgbClr val="0000BF"/>
                  </a:solidFill>
                  <a:latin typeface="Times" pitchFamily="34" charset="0"/>
                </a:rPr>
                <a:t> </a:t>
              </a:r>
              <a:r>
                <a:rPr lang="en-US" sz="2500" i="1">
                  <a:solidFill>
                    <a:srgbClr val="0000BF"/>
                  </a:solidFill>
                  <a:latin typeface="Times" pitchFamily="34" charset="0"/>
                </a:rPr>
                <a:t>g</a:t>
              </a:r>
            </a:p>
          </p:txBody>
        </p:sp>
        <p:sp>
          <p:nvSpPr>
            <p:cNvPr id="75785" name="Text Box 9"/>
            <p:cNvSpPr txBox="1">
              <a:spLocks noChangeArrowheads="1"/>
            </p:cNvSpPr>
            <p:nvPr/>
          </p:nvSpPr>
          <p:spPr bwMode="auto">
            <a:xfrm>
              <a:off x="3900" y="1456"/>
              <a:ext cx="465"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642938">
                <a:tabLst>
                  <a:tab pos="749300" algn="l"/>
                </a:tabLst>
                <a:defRPr sz="2400">
                  <a:solidFill>
                    <a:schemeClr val="tx1"/>
                  </a:solidFill>
                  <a:latin typeface="Times New Roman" pitchFamily="18" charset="0"/>
                </a:defRPr>
              </a:lvl1pPr>
              <a:lvl2pPr marL="320675" defTabSz="642938">
                <a:tabLst>
                  <a:tab pos="749300" algn="l"/>
                </a:tabLst>
                <a:defRPr sz="2400">
                  <a:solidFill>
                    <a:schemeClr val="tx1"/>
                  </a:solidFill>
                  <a:latin typeface="Times New Roman" pitchFamily="18" charset="0"/>
                </a:defRPr>
              </a:lvl2pPr>
              <a:lvl3pPr marL="642938" defTabSz="642938">
                <a:tabLst>
                  <a:tab pos="749300" algn="l"/>
                </a:tabLst>
                <a:defRPr sz="2400">
                  <a:solidFill>
                    <a:schemeClr val="tx1"/>
                  </a:solidFill>
                  <a:latin typeface="Times New Roman" pitchFamily="18" charset="0"/>
                </a:defRPr>
              </a:lvl3pPr>
              <a:lvl4pPr marL="963613" defTabSz="642938">
                <a:tabLst>
                  <a:tab pos="749300" algn="l"/>
                </a:tabLst>
                <a:defRPr sz="2400">
                  <a:solidFill>
                    <a:schemeClr val="tx1"/>
                  </a:solidFill>
                  <a:latin typeface="Times New Roman" pitchFamily="18" charset="0"/>
                </a:defRPr>
              </a:lvl4pPr>
              <a:lvl5pPr marL="1285875" defTabSz="642938">
                <a:tabLst>
                  <a:tab pos="749300" algn="l"/>
                </a:tabLst>
                <a:defRPr sz="2400">
                  <a:solidFill>
                    <a:schemeClr val="tx1"/>
                  </a:solidFill>
                  <a:latin typeface="Times New Roman" pitchFamily="18" charset="0"/>
                </a:defRPr>
              </a:lvl5pPr>
              <a:lvl6pPr marL="1743075" defTabSz="642938" fontAlgn="base">
                <a:spcBef>
                  <a:spcPct val="0"/>
                </a:spcBef>
                <a:spcAft>
                  <a:spcPct val="0"/>
                </a:spcAft>
                <a:tabLst>
                  <a:tab pos="749300" algn="l"/>
                </a:tabLst>
                <a:defRPr sz="2400">
                  <a:solidFill>
                    <a:schemeClr val="tx1"/>
                  </a:solidFill>
                  <a:latin typeface="Times New Roman" pitchFamily="18" charset="0"/>
                </a:defRPr>
              </a:lvl6pPr>
              <a:lvl7pPr marL="2200275" defTabSz="642938" fontAlgn="base">
                <a:spcBef>
                  <a:spcPct val="0"/>
                </a:spcBef>
                <a:spcAft>
                  <a:spcPct val="0"/>
                </a:spcAft>
                <a:tabLst>
                  <a:tab pos="749300" algn="l"/>
                </a:tabLst>
                <a:defRPr sz="2400">
                  <a:solidFill>
                    <a:schemeClr val="tx1"/>
                  </a:solidFill>
                  <a:latin typeface="Times New Roman" pitchFamily="18" charset="0"/>
                </a:defRPr>
              </a:lvl7pPr>
              <a:lvl8pPr marL="2657475" defTabSz="642938" fontAlgn="base">
                <a:spcBef>
                  <a:spcPct val="0"/>
                </a:spcBef>
                <a:spcAft>
                  <a:spcPct val="0"/>
                </a:spcAft>
                <a:tabLst>
                  <a:tab pos="749300" algn="l"/>
                </a:tabLst>
                <a:defRPr sz="2400">
                  <a:solidFill>
                    <a:schemeClr val="tx1"/>
                  </a:solidFill>
                  <a:latin typeface="Times New Roman" pitchFamily="18" charset="0"/>
                </a:defRPr>
              </a:lvl8pPr>
              <a:lvl9pPr marL="3114675" defTabSz="642938" fontAlgn="base">
                <a:spcBef>
                  <a:spcPct val="0"/>
                </a:spcBef>
                <a:spcAft>
                  <a:spcPct val="0"/>
                </a:spcAft>
                <a:tabLst>
                  <a:tab pos="749300" algn="l"/>
                </a:tabLst>
                <a:defRPr sz="2400">
                  <a:solidFill>
                    <a:schemeClr val="tx1"/>
                  </a:solidFill>
                  <a:latin typeface="Times New Roman" pitchFamily="18" charset="0"/>
                </a:defRPr>
              </a:lvl9pPr>
            </a:lstStyle>
            <a:p>
              <a:pPr algn="ctr" eaLnBrk="1" hangingPunct="1"/>
              <a:r>
                <a:rPr lang="en-US" sz="2500" i="1">
                  <a:solidFill>
                    <a:srgbClr val="BF0000"/>
                  </a:solidFill>
                  <a:latin typeface="Times" pitchFamily="34" charset="0"/>
                </a:rPr>
                <a:t>c</a:t>
              </a:r>
              <a:r>
                <a:rPr lang="en-US" sz="2800" baseline="-33000">
                  <a:solidFill>
                    <a:srgbClr val="BF0000"/>
                  </a:solidFill>
                  <a:latin typeface="Times" pitchFamily="34" charset="0"/>
                </a:rPr>
                <a:t>3</a:t>
              </a:r>
              <a:r>
                <a:rPr lang="en-US" sz="2500">
                  <a:solidFill>
                    <a:srgbClr val="BF0000"/>
                  </a:solidFill>
                  <a:latin typeface="Times" pitchFamily="34" charset="0"/>
                </a:rPr>
                <a:t> </a:t>
              </a:r>
              <a:r>
                <a:rPr lang="en-US" sz="2500">
                  <a:solidFill>
                    <a:srgbClr val="BF0000"/>
                  </a:solidFill>
                  <a:latin typeface="Cochin" pitchFamily="34" charset="0"/>
                </a:rPr>
                <a:t>⋅</a:t>
              </a:r>
              <a:r>
                <a:rPr lang="en-US" sz="2500">
                  <a:solidFill>
                    <a:srgbClr val="BF0000"/>
                  </a:solidFill>
                  <a:latin typeface="Times" pitchFamily="34" charset="0"/>
                </a:rPr>
                <a:t> </a:t>
              </a:r>
              <a:r>
                <a:rPr lang="en-US" sz="2500" i="1">
                  <a:solidFill>
                    <a:srgbClr val="BF0000"/>
                  </a:solidFill>
                  <a:latin typeface="Times" pitchFamily="34" charset="0"/>
                </a:rPr>
                <a:t>g</a:t>
              </a:r>
            </a:p>
          </p:txBody>
        </p:sp>
        <p:sp>
          <p:nvSpPr>
            <p:cNvPr id="75786" name="Text Box 10"/>
            <p:cNvSpPr txBox="1">
              <a:spLocks noChangeArrowheads="1"/>
            </p:cNvSpPr>
            <p:nvPr/>
          </p:nvSpPr>
          <p:spPr bwMode="auto">
            <a:xfrm>
              <a:off x="3133" y="3467"/>
              <a:ext cx="176"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642938">
                <a:tabLst>
                  <a:tab pos="749300" algn="l"/>
                </a:tabLst>
                <a:defRPr sz="2400">
                  <a:solidFill>
                    <a:schemeClr val="tx1"/>
                  </a:solidFill>
                  <a:latin typeface="Times New Roman" pitchFamily="18" charset="0"/>
                </a:defRPr>
              </a:lvl1pPr>
              <a:lvl2pPr marL="320675" defTabSz="642938">
                <a:tabLst>
                  <a:tab pos="749300" algn="l"/>
                </a:tabLst>
                <a:defRPr sz="2400">
                  <a:solidFill>
                    <a:schemeClr val="tx1"/>
                  </a:solidFill>
                  <a:latin typeface="Times New Roman" pitchFamily="18" charset="0"/>
                </a:defRPr>
              </a:lvl2pPr>
              <a:lvl3pPr marL="642938" defTabSz="642938">
                <a:tabLst>
                  <a:tab pos="749300" algn="l"/>
                </a:tabLst>
                <a:defRPr sz="2400">
                  <a:solidFill>
                    <a:schemeClr val="tx1"/>
                  </a:solidFill>
                  <a:latin typeface="Times New Roman" pitchFamily="18" charset="0"/>
                </a:defRPr>
              </a:lvl3pPr>
              <a:lvl4pPr marL="963613" defTabSz="642938">
                <a:tabLst>
                  <a:tab pos="749300" algn="l"/>
                </a:tabLst>
                <a:defRPr sz="2400">
                  <a:solidFill>
                    <a:schemeClr val="tx1"/>
                  </a:solidFill>
                  <a:latin typeface="Times New Roman" pitchFamily="18" charset="0"/>
                </a:defRPr>
              </a:lvl4pPr>
              <a:lvl5pPr marL="1285875" defTabSz="642938">
                <a:tabLst>
                  <a:tab pos="749300" algn="l"/>
                </a:tabLst>
                <a:defRPr sz="2400">
                  <a:solidFill>
                    <a:schemeClr val="tx1"/>
                  </a:solidFill>
                  <a:latin typeface="Times New Roman" pitchFamily="18" charset="0"/>
                </a:defRPr>
              </a:lvl5pPr>
              <a:lvl6pPr marL="1743075" defTabSz="642938" fontAlgn="base">
                <a:spcBef>
                  <a:spcPct val="0"/>
                </a:spcBef>
                <a:spcAft>
                  <a:spcPct val="0"/>
                </a:spcAft>
                <a:tabLst>
                  <a:tab pos="749300" algn="l"/>
                </a:tabLst>
                <a:defRPr sz="2400">
                  <a:solidFill>
                    <a:schemeClr val="tx1"/>
                  </a:solidFill>
                  <a:latin typeface="Times New Roman" pitchFamily="18" charset="0"/>
                </a:defRPr>
              </a:lvl6pPr>
              <a:lvl7pPr marL="2200275" defTabSz="642938" fontAlgn="base">
                <a:spcBef>
                  <a:spcPct val="0"/>
                </a:spcBef>
                <a:spcAft>
                  <a:spcPct val="0"/>
                </a:spcAft>
                <a:tabLst>
                  <a:tab pos="749300" algn="l"/>
                </a:tabLst>
                <a:defRPr sz="2400">
                  <a:solidFill>
                    <a:schemeClr val="tx1"/>
                  </a:solidFill>
                  <a:latin typeface="Times New Roman" pitchFamily="18" charset="0"/>
                </a:defRPr>
              </a:lvl7pPr>
              <a:lvl8pPr marL="2657475" defTabSz="642938" fontAlgn="base">
                <a:spcBef>
                  <a:spcPct val="0"/>
                </a:spcBef>
                <a:spcAft>
                  <a:spcPct val="0"/>
                </a:spcAft>
                <a:tabLst>
                  <a:tab pos="749300" algn="l"/>
                </a:tabLst>
                <a:defRPr sz="2400">
                  <a:solidFill>
                    <a:schemeClr val="tx1"/>
                  </a:solidFill>
                  <a:latin typeface="Times New Roman" pitchFamily="18" charset="0"/>
                </a:defRPr>
              </a:lvl8pPr>
              <a:lvl9pPr marL="3114675" defTabSz="642938" fontAlgn="base">
                <a:spcBef>
                  <a:spcPct val="0"/>
                </a:spcBef>
                <a:spcAft>
                  <a:spcPct val="0"/>
                </a:spcAft>
                <a:tabLst>
                  <a:tab pos="749300" algn="l"/>
                </a:tabLst>
                <a:defRPr sz="2400">
                  <a:solidFill>
                    <a:schemeClr val="tx1"/>
                  </a:solidFill>
                  <a:latin typeface="Times New Roman" pitchFamily="18" charset="0"/>
                </a:defRPr>
              </a:lvl9pPr>
            </a:lstStyle>
            <a:p>
              <a:pPr algn="ctr" eaLnBrk="1" hangingPunct="1"/>
              <a:r>
                <a:rPr lang="en-US" sz="2500" i="1">
                  <a:solidFill>
                    <a:srgbClr val="000000"/>
                  </a:solidFill>
                  <a:latin typeface="Times" pitchFamily="34" charset="0"/>
                </a:rPr>
                <a:t>n</a:t>
              </a:r>
              <a:r>
                <a:rPr lang="en-US" sz="2800" baseline="-33000">
                  <a:solidFill>
                    <a:srgbClr val="000000"/>
                  </a:solidFill>
                  <a:latin typeface="Times" pitchFamily="34" charset="0"/>
                </a:rPr>
                <a:t>2</a:t>
              </a:r>
            </a:p>
          </p:txBody>
        </p:sp>
        <p:sp>
          <p:nvSpPr>
            <p:cNvPr id="75787" name="Text Box 11"/>
            <p:cNvSpPr txBox="1">
              <a:spLocks noChangeArrowheads="1"/>
            </p:cNvSpPr>
            <p:nvPr/>
          </p:nvSpPr>
          <p:spPr bwMode="auto">
            <a:xfrm>
              <a:off x="3635" y="3466"/>
              <a:ext cx="176"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642938">
                <a:tabLst>
                  <a:tab pos="749300" algn="l"/>
                </a:tabLst>
                <a:defRPr sz="2400">
                  <a:solidFill>
                    <a:schemeClr val="tx1"/>
                  </a:solidFill>
                  <a:latin typeface="Times New Roman" pitchFamily="18" charset="0"/>
                </a:defRPr>
              </a:lvl1pPr>
              <a:lvl2pPr marL="320675" defTabSz="642938">
                <a:tabLst>
                  <a:tab pos="749300" algn="l"/>
                </a:tabLst>
                <a:defRPr sz="2400">
                  <a:solidFill>
                    <a:schemeClr val="tx1"/>
                  </a:solidFill>
                  <a:latin typeface="Times New Roman" pitchFamily="18" charset="0"/>
                </a:defRPr>
              </a:lvl2pPr>
              <a:lvl3pPr marL="642938" defTabSz="642938">
                <a:tabLst>
                  <a:tab pos="749300" algn="l"/>
                </a:tabLst>
                <a:defRPr sz="2400">
                  <a:solidFill>
                    <a:schemeClr val="tx1"/>
                  </a:solidFill>
                  <a:latin typeface="Times New Roman" pitchFamily="18" charset="0"/>
                </a:defRPr>
              </a:lvl3pPr>
              <a:lvl4pPr marL="963613" defTabSz="642938">
                <a:tabLst>
                  <a:tab pos="749300" algn="l"/>
                </a:tabLst>
                <a:defRPr sz="2400">
                  <a:solidFill>
                    <a:schemeClr val="tx1"/>
                  </a:solidFill>
                  <a:latin typeface="Times New Roman" pitchFamily="18" charset="0"/>
                </a:defRPr>
              </a:lvl4pPr>
              <a:lvl5pPr marL="1285875" defTabSz="642938">
                <a:tabLst>
                  <a:tab pos="749300" algn="l"/>
                </a:tabLst>
                <a:defRPr sz="2400">
                  <a:solidFill>
                    <a:schemeClr val="tx1"/>
                  </a:solidFill>
                  <a:latin typeface="Times New Roman" pitchFamily="18" charset="0"/>
                </a:defRPr>
              </a:lvl5pPr>
              <a:lvl6pPr marL="1743075" defTabSz="642938" fontAlgn="base">
                <a:spcBef>
                  <a:spcPct val="0"/>
                </a:spcBef>
                <a:spcAft>
                  <a:spcPct val="0"/>
                </a:spcAft>
                <a:tabLst>
                  <a:tab pos="749300" algn="l"/>
                </a:tabLst>
                <a:defRPr sz="2400">
                  <a:solidFill>
                    <a:schemeClr val="tx1"/>
                  </a:solidFill>
                  <a:latin typeface="Times New Roman" pitchFamily="18" charset="0"/>
                </a:defRPr>
              </a:lvl6pPr>
              <a:lvl7pPr marL="2200275" defTabSz="642938" fontAlgn="base">
                <a:spcBef>
                  <a:spcPct val="0"/>
                </a:spcBef>
                <a:spcAft>
                  <a:spcPct val="0"/>
                </a:spcAft>
                <a:tabLst>
                  <a:tab pos="749300" algn="l"/>
                </a:tabLst>
                <a:defRPr sz="2400">
                  <a:solidFill>
                    <a:schemeClr val="tx1"/>
                  </a:solidFill>
                  <a:latin typeface="Times New Roman" pitchFamily="18" charset="0"/>
                </a:defRPr>
              </a:lvl7pPr>
              <a:lvl8pPr marL="2657475" defTabSz="642938" fontAlgn="base">
                <a:spcBef>
                  <a:spcPct val="0"/>
                </a:spcBef>
                <a:spcAft>
                  <a:spcPct val="0"/>
                </a:spcAft>
                <a:tabLst>
                  <a:tab pos="749300" algn="l"/>
                </a:tabLst>
                <a:defRPr sz="2400">
                  <a:solidFill>
                    <a:schemeClr val="tx1"/>
                  </a:solidFill>
                  <a:latin typeface="Times New Roman" pitchFamily="18" charset="0"/>
                </a:defRPr>
              </a:lvl8pPr>
              <a:lvl9pPr marL="3114675" defTabSz="642938" fontAlgn="base">
                <a:spcBef>
                  <a:spcPct val="0"/>
                </a:spcBef>
                <a:spcAft>
                  <a:spcPct val="0"/>
                </a:spcAft>
                <a:tabLst>
                  <a:tab pos="749300" algn="l"/>
                </a:tabLst>
                <a:defRPr sz="2400">
                  <a:solidFill>
                    <a:schemeClr val="tx1"/>
                  </a:solidFill>
                  <a:latin typeface="Times New Roman" pitchFamily="18" charset="0"/>
                </a:defRPr>
              </a:lvl9pPr>
            </a:lstStyle>
            <a:p>
              <a:pPr algn="ctr" eaLnBrk="1" hangingPunct="1"/>
              <a:r>
                <a:rPr lang="en-US" sz="2500" i="1">
                  <a:solidFill>
                    <a:srgbClr val="000000"/>
                  </a:solidFill>
                  <a:latin typeface="Times" pitchFamily="34" charset="0"/>
                </a:rPr>
                <a:t>n</a:t>
              </a:r>
              <a:r>
                <a:rPr lang="en-US" sz="2800" baseline="-33000">
                  <a:solidFill>
                    <a:srgbClr val="000000"/>
                  </a:solidFill>
                  <a:latin typeface="Times" pitchFamily="34" charset="0"/>
                </a:rPr>
                <a:t>3</a:t>
              </a:r>
            </a:p>
          </p:txBody>
        </p:sp>
      </p:grpSp>
      <p:sp>
        <p:nvSpPr>
          <p:cNvPr id="2" name="TextBox 1"/>
          <p:cNvSpPr txBox="1"/>
          <p:nvPr/>
        </p:nvSpPr>
        <p:spPr>
          <a:xfrm>
            <a:off x="708025" y="2191822"/>
            <a:ext cx="7162800" cy="369332"/>
          </a:xfrm>
          <a:prstGeom prst="rect">
            <a:avLst/>
          </a:prstGeom>
          <a:noFill/>
        </p:spPr>
        <p:txBody>
          <a:bodyPr wrap="square" rtlCol="0">
            <a:spAutoFit/>
          </a:bodyPr>
          <a:lstStyle/>
          <a:p>
            <a:r>
              <a:rPr lang="en-US" dirty="0"/>
              <a:t>For example, 2n </a:t>
            </a:r>
            <a:r>
              <a:rPr lang="en-US" dirty="0" smtClean="0"/>
              <a:t>= o(n</a:t>
            </a:r>
            <a:r>
              <a:rPr lang="en-US" baseline="30000" dirty="0" smtClean="0"/>
              <a:t>2</a:t>
            </a:r>
            <a:r>
              <a:rPr lang="en-US" dirty="0"/>
              <a:t>)</a:t>
            </a:r>
            <a:r>
              <a:rPr lang="en-US" dirty="0" smtClean="0"/>
              <a:t>, </a:t>
            </a:r>
            <a:r>
              <a:rPr lang="en-US" dirty="0"/>
              <a:t>but 2n</a:t>
            </a:r>
            <a:r>
              <a:rPr lang="en-US" baseline="30000" dirty="0"/>
              <a:t>2</a:t>
            </a:r>
            <a:r>
              <a:rPr lang="en-US" dirty="0"/>
              <a:t> </a:t>
            </a:r>
            <a:r>
              <a:rPr lang="en-US" dirty="0" smtClean="0"/>
              <a:t>!= o(n</a:t>
            </a:r>
            <a:r>
              <a:rPr lang="en-US" baseline="30000" dirty="0" smtClean="0"/>
              <a:t>2</a:t>
            </a:r>
            <a:r>
              <a:rPr lang="en-US" dirty="0"/>
              <a:t>)</a:t>
            </a:r>
            <a:r>
              <a:rPr lang="en-US" dirty="0" smtClean="0"/>
              <a:t>.</a:t>
            </a:r>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3038" y="2137980"/>
            <a:ext cx="1728788" cy="681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9881243"/>
      </p:ext>
    </p:extLst>
  </p:cSld>
  <p:clrMapOvr>
    <a:masterClrMapping/>
  </p:clrMapOvr>
  <p:transition>
    <p:pull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57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noFill/>
        </p:spPr>
        <p:txBody>
          <a:bodyPr/>
          <a:lstStyle/>
          <a:p>
            <a:pPr>
              <a:tabLst>
                <a:tab pos="1536700" algn="l"/>
              </a:tabLst>
            </a:pPr>
            <a:r>
              <a:rPr lang="en-US" dirty="0"/>
              <a:t>The</a:t>
            </a:r>
            <a:r>
              <a:rPr lang="en-US" b="1" dirty="0">
                <a:latin typeface="Lucida Grande" pitchFamily="34" charset="0"/>
              </a:rPr>
              <a:t> </a:t>
            </a:r>
            <a:r>
              <a:rPr lang="en-US" dirty="0"/>
              <a:t>ω-Notation</a:t>
            </a:r>
          </a:p>
        </p:txBody>
      </p:sp>
      <p:grpSp>
        <p:nvGrpSpPr>
          <p:cNvPr id="74764" name="Group 12"/>
          <p:cNvGrpSpPr>
            <a:grpSpLocks/>
          </p:cNvGrpSpPr>
          <p:nvPr/>
        </p:nvGrpSpPr>
        <p:grpSpPr bwMode="auto">
          <a:xfrm>
            <a:off x="1947068" y="3070225"/>
            <a:ext cx="5376863" cy="3659187"/>
            <a:chOff x="1100" y="1483"/>
            <a:chExt cx="3387" cy="2305"/>
          </a:xfrm>
        </p:grpSpPr>
        <p:pic>
          <p:nvPicPr>
            <p:cNvPr id="7475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 y="1507"/>
              <a:ext cx="3387" cy="22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4756" name="Text Box 4"/>
            <p:cNvSpPr txBox="1">
              <a:spLocks noChangeArrowheads="1"/>
            </p:cNvSpPr>
            <p:nvPr/>
          </p:nvSpPr>
          <p:spPr bwMode="auto">
            <a:xfrm>
              <a:off x="3857" y="1483"/>
              <a:ext cx="56"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642938">
                <a:tabLst>
                  <a:tab pos="749300" algn="l"/>
                </a:tabLst>
                <a:defRPr sz="2400">
                  <a:solidFill>
                    <a:schemeClr val="tx1"/>
                  </a:solidFill>
                  <a:latin typeface="Times New Roman" pitchFamily="18" charset="0"/>
                </a:defRPr>
              </a:lvl1pPr>
              <a:lvl2pPr marL="320675" defTabSz="642938">
                <a:tabLst>
                  <a:tab pos="749300" algn="l"/>
                </a:tabLst>
                <a:defRPr sz="2400">
                  <a:solidFill>
                    <a:schemeClr val="tx1"/>
                  </a:solidFill>
                  <a:latin typeface="Times New Roman" pitchFamily="18" charset="0"/>
                </a:defRPr>
              </a:lvl2pPr>
              <a:lvl3pPr marL="642938" defTabSz="642938">
                <a:tabLst>
                  <a:tab pos="749300" algn="l"/>
                </a:tabLst>
                <a:defRPr sz="2400">
                  <a:solidFill>
                    <a:schemeClr val="tx1"/>
                  </a:solidFill>
                  <a:latin typeface="Times New Roman" pitchFamily="18" charset="0"/>
                </a:defRPr>
              </a:lvl3pPr>
              <a:lvl4pPr marL="963613" defTabSz="642938">
                <a:tabLst>
                  <a:tab pos="749300" algn="l"/>
                </a:tabLst>
                <a:defRPr sz="2400">
                  <a:solidFill>
                    <a:schemeClr val="tx1"/>
                  </a:solidFill>
                  <a:latin typeface="Times New Roman" pitchFamily="18" charset="0"/>
                </a:defRPr>
              </a:lvl4pPr>
              <a:lvl5pPr marL="1285875" defTabSz="642938">
                <a:tabLst>
                  <a:tab pos="749300" algn="l"/>
                </a:tabLst>
                <a:defRPr sz="2400">
                  <a:solidFill>
                    <a:schemeClr val="tx1"/>
                  </a:solidFill>
                  <a:latin typeface="Times New Roman" pitchFamily="18" charset="0"/>
                </a:defRPr>
              </a:lvl5pPr>
              <a:lvl6pPr marL="1743075" defTabSz="642938" fontAlgn="base">
                <a:spcBef>
                  <a:spcPct val="0"/>
                </a:spcBef>
                <a:spcAft>
                  <a:spcPct val="0"/>
                </a:spcAft>
                <a:tabLst>
                  <a:tab pos="749300" algn="l"/>
                </a:tabLst>
                <a:defRPr sz="2400">
                  <a:solidFill>
                    <a:schemeClr val="tx1"/>
                  </a:solidFill>
                  <a:latin typeface="Times New Roman" pitchFamily="18" charset="0"/>
                </a:defRPr>
              </a:lvl6pPr>
              <a:lvl7pPr marL="2200275" defTabSz="642938" fontAlgn="base">
                <a:spcBef>
                  <a:spcPct val="0"/>
                </a:spcBef>
                <a:spcAft>
                  <a:spcPct val="0"/>
                </a:spcAft>
                <a:tabLst>
                  <a:tab pos="749300" algn="l"/>
                </a:tabLst>
                <a:defRPr sz="2400">
                  <a:solidFill>
                    <a:schemeClr val="tx1"/>
                  </a:solidFill>
                  <a:latin typeface="Times New Roman" pitchFamily="18" charset="0"/>
                </a:defRPr>
              </a:lvl7pPr>
              <a:lvl8pPr marL="2657475" defTabSz="642938" fontAlgn="base">
                <a:spcBef>
                  <a:spcPct val="0"/>
                </a:spcBef>
                <a:spcAft>
                  <a:spcPct val="0"/>
                </a:spcAft>
                <a:tabLst>
                  <a:tab pos="749300" algn="l"/>
                </a:tabLst>
                <a:defRPr sz="2400">
                  <a:solidFill>
                    <a:schemeClr val="tx1"/>
                  </a:solidFill>
                  <a:latin typeface="Times New Roman" pitchFamily="18" charset="0"/>
                </a:defRPr>
              </a:lvl8pPr>
              <a:lvl9pPr marL="3114675" defTabSz="642938" fontAlgn="base">
                <a:spcBef>
                  <a:spcPct val="0"/>
                </a:spcBef>
                <a:spcAft>
                  <a:spcPct val="0"/>
                </a:spcAft>
                <a:tabLst>
                  <a:tab pos="749300" algn="l"/>
                </a:tabLst>
                <a:defRPr sz="2400">
                  <a:solidFill>
                    <a:schemeClr val="tx1"/>
                  </a:solidFill>
                  <a:latin typeface="Times New Roman" pitchFamily="18" charset="0"/>
                </a:defRPr>
              </a:lvl9pPr>
            </a:lstStyle>
            <a:p>
              <a:pPr algn="ctr" eaLnBrk="1" hangingPunct="1"/>
              <a:r>
                <a:rPr lang="en-US" sz="2500" i="1">
                  <a:solidFill>
                    <a:srgbClr val="000000"/>
                  </a:solidFill>
                  <a:latin typeface="Times" pitchFamily="34" charset="0"/>
                </a:rPr>
                <a:t>f</a:t>
              </a:r>
            </a:p>
          </p:txBody>
        </p:sp>
        <p:sp>
          <p:nvSpPr>
            <p:cNvPr id="74757" name="Text Box 5"/>
            <p:cNvSpPr txBox="1">
              <a:spLocks noChangeArrowheads="1"/>
            </p:cNvSpPr>
            <p:nvPr/>
          </p:nvSpPr>
          <p:spPr bwMode="auto">
            <a:xfrm>
              <a:off x="3978" y="2773"/>
              <a:ext cx="465"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642938">
                <a:tabLst>
                  <a:tab pos="749300" algn="l"/>
                </a:tabLst>
                <a:defRPr sz="2400">
                  <a:solidFill>
                    <a:schemeClr val="tx1"/>
                  </a:solidFill>
                  <a:latin typeface="Times New Roman" pitchFamily="18" charset="0"/>
                </a:defRPr>
              </a:lvl1pPr>
              <a:lvl2pPr marL="320675" defTabSz="642938">
                <a:tabLst>
                  <a:tab pos="749300" algn="l"/>
                </a:tabLst>
                <a:defRPr sz="2400">
                  <a:solidFill>
                    <a:schemeClr val="tx1"/>
                  </a:solidFill>
                  <a:latin typeface="Times New Roman" pitchFamily="18" charset="0"/>
                </a:defRPr>
              </a:lvl2pPr>
              <a:lvl3pPr marL="642938" defTabSz="642938">
                <a:tabLst>
                  <a:tab pos="749300" algn="l"/>
                </a:tabLst>
                <a:defRPr sz="2400">
                  <a:solidFill>
                    <a:schemeClr val="tx1"/>
                  </a:solidFill>
                  <a:latin typeface="Times New Roman" pitchFamily="18" charset="0"/>
                </a:defRPr>
              </a:lvl3pPr>
              <a:lvl4pPr marL="963613" defTabSz="642938">
                <a:tabLst>
                  <a:tab pos="749300" algn="l"/>
                </a:tabLst>
                <a:defRPr sz="2400">
                  <a:solidFill>
                    <a:schemeClr val="tx1"/>
                  </a:solidFill>
                  <a:latin typeface="Times New Roman" pitchFamily="18" charset="0"/>
                </a:defRPr>
              </a:lvl4pPr>
              <a:lvl5pPr marL="1285875" defTabSz="642938">
                <a:tabLst>
                  <a:tab pos="749300" algn="l"/>
                </a:tabLst>
                <a:defRPr sz="2400">
                  <a:solidFill>
                    <a:schemeClr val="tx1"/>
                  </a:solidFill>
                  <a:latin typeface="Times New Roman" pitchFamily="18" charset="0"/>
                </a:defRPr>
              </a:lvl5pPr>
              <a:lvl6pPr marL="1743075" defTabSz="642938" fontAlgn="base">
                <a:spcBef>
                  <a:spcPct val="0"/>
                </a:spcBef>
                <a:spcAft>
                  <a:spcPct val="0"/>
                </a:spcAft>
                <a:tabLst>
                  <a:tab pos="749300" algn="l"/>
                </a:tabLst>
                <a:defRPr sz="2400">
                  <a:solidFill>
                    <a:schemeClr val="tx1"/>
                  </a:solidFill>
                  <a:latin typeface="Times New Roman" pitchFamily="18" charset="0"/>
                </a:defRPr>
              </a:lvl6pPr>
              <a:lvl7pPr marL="2200275" defTabSz="642938" fontAlgn="base">
                <a:spcBef>
                  <a:spcPct val="0"/>
                </a:spcBef>
                <a:spcAft>
                  <a:spcPct val="0"/>
                </a:spcAft>
                <a:tabLst>
                  <a:tab pos="749300" algn="l"/>
                </a:tabLst>
                <a:defRPr sz="2400">
                  <a:solidFill>
                    <a:schemeClr val="tx1"/>
                  </a:solidFill>
                  <a:latin typeface="Times New Roman" pitchFamily="18" charset="0"/>
                </a:defRPr>
              </a:lvl7pPr>
              <a:lvl8pPr marL="2657475" defTabSz="642938" fontAlgn="base">
                <a:spcBef>
                  <a:spcPct val="0"/>
                </a:spcBef>
                <a:spcAft>
                  <a:spcPct val="0"/>
                </a:spcAft>
                <a:tabLst>
                  <a:tab pos="749300" algn="l"/>
                </a:tabLst>
                <a:defRPr sz="2400">
                  <a:solidFill>
                    <a:schemeClr val="tx1"/>
                  </a:solidFill>
                  <a:latin typeface="Times New Roman" pitchFamily="18" charset="0"/>
                </a:defRPr>
              </a:lvl8pPr>
              <a:lvl9pPr marL="3114675" defTabSz="642938" fontAlgn="base">
                <a:spcBef>
                  <a:spcPct val="0"/>
                </a:spcBef>
                <a:spcAft>
                  <a:spcPct val="0"/>
                </a:spcAft>
                <a:tabLst>
                  <a:tab pos="749300" algn="l"/>
                </a:tabLst>
                <a:defRPr sz="2400">
                  <a:solidFill>
                    <a:schemeClr val="tx1"/>
                  </a:solidFill>
                  <a:latin typeface="Times New Roman" pitchFamily="18" charset="0"/>
                </a:defRPr>
              </a:lvl9pPr>
            </a:lstStyle>
            <a:p>
              <a:pPr algn="ctr" eaLnBrk="1" hangingPunct="1"/>
              <a:r>
                <a:rPr lang="en-US" sz="2500" i="1">
                  <a:solidFill>
                    <a:srgbClr val="00BF00"/>
                  </a:solidFill>
                  <a:latin typeface="Times" pitchFamily="34" charset="0"/>
                </a:rPr>
                <a:t>c</a:t>
              </a:r>
              <a:r>
                <a:rPr lang="en-US" sz="2800" baseline="-33000">
                  <a:solidFill>
                    <a:srgbClr val="00BF00"/>
                  </a:solidFill>
                  <a:latin typeface="Times" pitchFamily="34" charset="0"/>
                </a:rPr>
                <a:t>1</a:t>
              </a:r>
              <a:r>
                <a:rPr lang="en-US" sz="2500">
                  <a:solidFill>
                    <a:srgbClr val="00BF00"/>
                  </a:solidFill>
                  <a:latin typeface="Times" pitchFamily="34" charset="0"/>
                </a:rPr>
                <a:t> </a:t>
              </a:r>
              <a:r>
                <a:rPr lang="en-US" sz="2500">
                  <a:solidFill>
                    <a:srgbClr val="00BF00"/>
                  </a:solidFill>
                  <a:latin typeface="Cochin" pitchFamily="34" charset="0"/>
                </a:rPr>
                <a:t>⋅</a:t>
              </a:r>
              <a:r>
                <a:rPr lang="en-US" sz="2500">
                  <a:solidFill>
                    <a:srgbClr val="00BF00"/>
                  </a:solidFill>
                  <a:latin typeface="Times" pitchFamily="34" charset="0"/>
                </a:rPr>
                <a:t> </a:t>
              </a:r>
              <a:r>
                <a:rPr lang="en-US" sz="2500" i="1">
                  <a:solidFill>
                    <a:srgbClr val="00BF00"/>
                  </a:solidFill>
                  <a:latin typeface="Times" pitchFamily="34" charset="0"/>
                </a:rPr>
                <a:t>g</a:t>
              </a:r>
            </a:p>
          </p:txBody>
        </p:sp>
        <p:sp>
          <p:nvSpPr>
            <p:cNvPr id="74758" name="Text Box 6"/>
            <p:cNvSpPr txBox="1">
              <a:spLocks noChangeArrowheads="1"/>
            </p:cNvSpPr>
            <p:nvPr/>
          </p:nvSpPr>
          <p:spPr bwMode="auto">
            <a:xfrm>
              <a:off x="1724" y="3536"/>
              <a:ext cx="176"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642938">
                <a:tabLst>
                  <a:tab pos="749300" algn="l"/>
                </a:tabLst>
                <a:defRPr sz="2400">
                  <a:solidFill>
                    <a:schemeClr val="tx1"/>
                  </a:solidFill>
                  <a:latin typeface="Times New Roman" pitchFamily="18" charset="0"/>
                </a:defRPr>
              </a:lvl1pPr>
              <a:lvl2pPr marL="320675" defTabSz="642938">
                <a:tabLst>
                  <a:tab pos="749300" algn="l"/>
                </a:tabLst>
                <a:defRPr sz="2400">
                  <a:solidFill>
                    <a:schemeClr val="tx1"/>
                  </a:solidFill>
                  <a:latin typeface="Times New Roman" pitchFamily="18" charset="0"/>
                </a:defRPr>
              </a:lvl2pPr>
              <a:lvl3pPr marL="642938" defTabSz="642938">
                <a:tabLst>
                  <a:tab pos="749300" algn="l"/>
                </a:tabLst>
                <a:defRPr sz="2400">
                  <a:solidFill>
                    <a:schemeClr val="tx1"/>
                  </a:solidFill>
                  <a:latin typeface="Times New Roman" pitchFamily="18" charset="0"/>
                </a:defRPr>
              </a:lvl3pPr>
              <a:lvl4pPr marL="963613" defTabSz="642938">
                <a:tabLst>
                  <a:tab pos="749300" algn="l"/>
                </a:tabLst>
                <a:defRPr sz="2400">
                  <a:solidFill>
                    <a:schemeClr val="tx1"/>
                  </a:solidFill>
                  <a:latin typeface="Times New Roman" pitchFamily="18" charset="0"/>
                </a:defRPr>
              </a:lvl4pPr>
              <a:lvl5pPr marL="1285875" defTabSz="642938">
                <a:tabLst>
                  <a:tab pos="749300" algn="l"/>
                </a:tabLst>
                <a:defRPr sz="2400">
                  <a:solidFill>
                    <a:schemeClr val="tx1"/>
                  </a:solidFill>
                  <a:latin typeface="Times New Roman" pitchFamily="18" charset="0"/>
                </a:defRPr>
              </a:lvl5pPr>
              <a:lvl6pPr marL="1743075" defTabSz="642938" fontAlgn="base">
                <a:spcBef>
                  <a:spcPct val="0"/>
                </a:spcBef>
                <a:spcAft>
                  <a:spcPct val="0"/>
                </a:spcAft>
                <a:tabLst>
                  <a:tab pos="749300" algn="l"/>
                </a:tabLst>
                <a:defRPr sz="2400">
                  <a:solidFill>
                    <a:schemeClr val="tx1"/>
                  </a:solidFill>
                  <a:latin typeface="Times New Roman" pitchFamily="18" charset="0"/>
                </a:defRPr>
              </a:lvl6pPr>
              <a:lvl7pPr marL="2200275" defTabSz="642938" fontAlgn="base">
                <a:spcBef>
                  <a:spcPct val="0"/>
                </a:spcBef>
                <a:spcAft>
                  <a:spcPct val="0"/>
                </a:spcAft>
                <a:tabLst>
                  <a:tab pos="749300" algn="l"/>
                </a:tabLst>
                <a:defRPr sz="2400">
                  <a:solidFill>
                    <a:schemeClr val="tx1"/>
                  </a:solidFill>
                  <a:latin typeface="Times New Roman" pitchFamily="18" charset="0"/>
                </a:defRPr>
              </a:lvl7pPr>
              <a:lvl8pPr marL="2657475" defTabSz="642938" fontAlgn="base">
                <a:spcBef>
                  <a:spcPct val="0"/>
                </a:spcBef>
                <a:spcAft>
                  <a:spcPct val="0"/>
                </a:spcAft>
                <a:tabLst>
                  <a:tab pos="749300" algn="l"/>
                </a:tabLst>
                <a:defRPr sz="2400">
                  <a:solidFill>
                    <a:schemeClr val="tx1"/>
                  </a:solidFill>
                  <a:latin typeface="Times New Roman" pitchFamily="18" charset="0"/>
                </a:defRPr>
              </a:lvl8pPr>
              <a:lvl9pPr marL="3114675" defTabSz="642938" fontAlgn="base">
                <a:spcBef>
                  <a:spcPct val="0"/>
                </a:spcBef>
                <a:spcAft>
                  <a:spcPct val="0"/>
                </a:spcAft>
                <a:tabLst>
                  <a:tab pos="749300" algn="l"/>
                </a:tabLst>
                <a:defRPr sz="2400">
                  <a:solidFill>
                    <a:schemeClr val="tx1"/>
                  </a:solidFill>
                  <a:latin typeface="Times New Roman" pitchFamily="18" charset="0"/>
                </a:defRPr>
              </a:lvl9pPr>
            </a:lstStyle>
            <a:p>
              <a:pPr algn="ctr" eaLnBrk="1" hangingPunct="1"/>
              <a:r>
                <a:rPr lang="en-US" sz="2500" i="1">
                  <a:solidFill>
                    <a:srgbClr val="000000"/>
                  </a:solidFill>
                  <a:latin typeface="Times" pitchFamily="34" charset="0"/>
                </a:rPr>
                <a:t>n</a:t>
              </a:r>
              <a:r>
                <a:rPr lang="en-US" sz="2800" baseline="-33000">
                  <a:solidFill>
                    <a:srgbClr val="000000"/>
                  </a:solidFill>
                  <a:latin typeface="Times" pitchFamily="34" charset="0"/>
                </a:rPr>
                <a:t>1</a:t>
              </a:r>
            </a:p>
          </p:txBody>
        </p:sp>
        <p:sp>
          <p:nvSpPr>
            <p:cNvPr id="74759" name="Text Box 7"/>
            <p:cNvSpPr txBox="1">
              <a:spLocks noChangeArrowheads="1"/>
            </p:cNvSpPr>
            <p:nvPr/>
          </p:nvSpPr>
          <p:spPr bwMode="auto">
            <a:xfrm>
              <a:off x="3962" y="2201"/>
              <a:ext cx="465"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642938">
                <a:tabLst>
                  <a:tab pos="749300" algn="l"/>
                </a:tabLst>
                <a:defRPr sz="2400">
                  <a:solidFill>
                    <a:schemeClr val="tx1"/>
                  </a:solidFill>
                  <a:latin typeface="Times New Roman" pitchFamily="18" charset="0"/>
                </a:defRPr>
              </a:lvl1pPr>
              <a:lvl2pPr marL="320675" defTabSz="642938">
                <a:tabLst>
                  <a:tab pos="749300" algn="l"/>
                </a:tabLst>
                <a:defRPr sz="2400">
                  <a:solidFill>
                    <a:schemeClr val="tx1"/>
                  </a:solidFill>
                  <a:latin typeface="Times New Roman" pitchFamily="18" charset="0"/>
                </a:defRPr>
              </a:lvl2pPr>
              <a:lvl3pPr marL="642938" defTabSz="642938">
                <a:tabLst>
                  <a:tab pos="749300" algn="l"/>
                </a:tabLst>
                <a:defRPr sz="2400">
                  <a:solidFill>
                    <a:schemeClr val="tx1"/>
                  </a:solidFill>
                  <a:latin typeface="Times New Roman" pitchFamily="18" charset="0"/>
                </a:defRPr>
              </a:lvl3pPr>
              <a:lvl4pPr marL="963613" defTabSz="642938">
                <a:tabLst>
                  <a:tab pos="749300" algn="l"/>
                </a:tabLst>
                <a:defRPr sz="2400">
                  <a:solidFill>
                    <a:schemeClr val="tx1"/>
                  </a:solidFill>
                  <a:latin typeface="Times New Roman" pitchFamily="18" charset="0"/>
                </a:defRPr>
              </a:lvl4pPr>
              <a:lvl5pPr marL="1285875" defTabSz="642938">
                <a:tabLst>
                  <a:tab pos="749300" algn="l"/>
                </a:tabLst>
                <a:defRPr sz="2400">
                  <a:solidFill>
                    <a:schemeClr val="tx1"/>
                  </a:solidFill>
                  <a:latin typeface="Times New Roman" pitchFamily="18" charset="0"/>
                </a:defRPr>
              </a:lvl5pPr>
              <a:lvl6pPr marL="1743075" defTabSz="642938" fontAlgn="base">
                <a:spcBef>
                  <a:spcPct val="0"/>
                </a:spcBef>
                <a:spcAft>
                  <a:spcPct val="0"/>
                </a:spcAft>
                <a:tabLst>
                  <a:tab pos="749300" algn="l"/>
                </a:tabLst>
                <a:defRPr sz="2400">
                  <a:solidFill>
                    <a:schemeClr val="tx1"/>
                  </a:solidFill>
                  <a:latin typeface="Times New Roman" pitchFamily="18" charset="0"/>
                </a:defRPr>
              </a:lvl6pPr>
              <a:lvl7pPr marL="2200275" defTabSz="642938" fontAlgn="base">
                <a:spcBef>
                  <a:spcPct val="0"/>
                </a:spcBef>
                <a:spcAft>
                  <a:spcPct val="0"/>
                </a:spcAft>
                <a:tabLst>
                  <a:tab pos="749300" algn="l"/>
                </a:tabLst>
                <a:defRPr sz="2400">
                  <a:solidFill>
                    <a:schemeClr val="tx1"/>
                  </a:solidFill>
                  <a:latin typeface="Times New Roman" pitchFamily="18" charset="0"/>
                </a:defRPr>
              </a:lvl7pPr>
              <a:lvl8pPr marL="2657475" defTabSz="642938" fontAlgn="base">
                <a:spcBef>
                  <a:spcPct val="0"/>
                </a:spcBef>
                <a:spcAft>
                  <a:spcPct val="0"/>
                </a:spcAft>
                <a:tabLst>
                  <a:tab pos="749300" algn="l"/>
                </a:tabLst>
                <a:defRPr sz="2400">
                  <a:solidFill>
                    <a:schemeClr val="tx1"/>
                  </a:solidFill>
                  <a:latin typeface="Times New Roman" pitchFamily="18" charset="0"/>
                </a:defRPr>
              </a:lvl8pPr>
              <a:lvl9pPr marL="3114675" defTabSz="642938" fontAlgn="base">
                <a:spcBef>
                  <a:spcPct val="0"/>
                </a:spcBef>
                <a:spcAft>
                  <a:spcPct val="0"/>
                </a:spcAft>
                <a:tabLst>
                  <a:tab pos="749300" algn="l"/>
                </a:tabLst>
                <a:defRPr sz="2400">
                  <a:solidFill>
                    <a:schemeClr val="tx1"/>
                  </a:solidFill>
                  <a:latin typeface="Times New Roman" pitchFamily="18" charset="0"/>
                </a:defRPr>
              </a:lvl9pPr>
            </a:lstStyle>
            <a:p>
              <a:pPr algn="ctr" eaLnBrk="1" hangingPunct="1"/>
              <a:r>
                <a:rPr lang="en-US" sz="2500" i="1">
                  <a:solidFill>
                    <a:srgbClr val="0000BF"/>
                  </a:solidFill>
                  <a:latin typeface="Times" pitchFamily="34" charset="0"/>
                </a:rPr>
                <a:t>c</a:t>
              </a:r>
              <a:r>
                <a:rPr lang="en-US" sz="2800" baseline="-33000">
                  <a:solidFill>
                    <a:srgbClr val="0000BF"/>
                  </a:solidFill>
                  <a:latin typeface="Times" pitchFamily="34" charset="0"/>
                </a:rPr>
                <a:t>2</a:t>
              </a:r>
              <a:r>
                <a:rPr lang="en-US" sz="2500">
                  <a:solidFill>
                    <a:srgbClr val="0000BF"/>
                  </a:solidFill>
                  <a:latin typeface="Times" pitchFamily="34" charset="0"/>
                </a:rPr>
                <a:t> </a:t>
              </a:r>
              <a:r>
                <a:rPr lang="en-US" sz="2500">
                  <a:solidFill>
                    <a:srgbClr val="0000BF"/>
                  </a:solidFill>
                  <a:latin typeface="Cochin" pitchFamily="34" charset="0"/>
                </a:rPr>
                <a:t>⋅</a:t>
              </a:r>
              <a:r>
                <a:rPr lang="en-US" sz="2500">
                  <a:solidFill>
                    <a:srgbClr val="0000BF"/>
                  </a:solidFill>
                  <a:latin typeface="Times" pitchFamily="34" charset="0"/>
                </a:rPr>
                <a:t> </a:t>
              </a:r>
              <a:r>
                <a:rPr lang="en-US" sz="2500" i="1">
                  <a:solidFill>
                    <a:srgbClr val="0000BF"/>
                  </a:solidFill>
                  <a:latin typeface="Times" pitchFamily="34" charset="0"/>
                </a:rPr>
                <a:t>g</a:t>
              </a:r>
            </a:p>
          </p:txBody>
        </p:sp>
        <p:sp>
          <p:nvSpPr>
            <p:cNvPr id="74760" name="Text Box 8"/>
            <p:cNvSpPr txBox="1">
              <a:spLocks noChangeArrowheads="1"/>
            </p:cNvSpPr>
            <p:nvPr/>
          </p:nvSpPr>
          <p:spPr bwMode="auto">
            <a:xfrm>
              <a:off x="3965" y="1694"/>
              <a:ext cx="465"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642938">
                <a:tabLst>
                  <a:tab pos="749300" algn="l"/>
                </a:tabLst>
                <a:defRPr sz="2400">
                  <a:solidFill>
                    <a:schemeClr val="tx1"/>
                  </a:solidFill>
                  <a:latin typeface="Times New Roman" pitchFamily="18" charset="0"/>
                </a:defRPr>
              </a:lvl1pPr>
              <a:lvl2pPr marL="320675" defTabSz="642938">
                <a:tabLst>
                  <a:tab pos="749300" algn="l"/>
                </a:tabLst>
                <a:defRPr sz="2400">
                  <a:solidFill>
                    <a:schemeClr val="tx1"/>
                  </a:solidFill>
                  <a:latin typeface="Times New Roman" pitchFamily="18" charset="0"/>
                </a:defRPr>
              </a:lvl2pPr>
              <a:lvl3pPr marL="642938" defTabSz="642938">
                <a:tabLst>
                  <a:tab pos="749300" algn="l"/>
                </a:tabLst>
                <a:defRPr sz="2400">
                  <a:solidFill>
                    <a:schemeClr val="tx1"/>
                  </a:solidFill>
                  <a:latin typeface="Times New Roman" pitchFamily="18" charset="0"/>
                </a:defRPr>
              </a:lvl3pPr>
              <a:lvl4pPr marL="963613" defTabSz="642938">
                <a:tabLst>
                  <a:tab pos="749300" algn="l"/>
                </a:tabLst>
                <a:defRPr sz="2400">
                  <a:solidFill>
                    <a:schemeClr val="tx1"/>
                  </a:solidFill>
                  <a:latin typeface="Times New Roman" pitchFamily="18" charset="0"/>
                </a:defRPr>
              </a:lvl4pPr>
              <a:lvl5pPr marL="1285875" defTabSz="642938">
                <a:tabLst>
                  <a:tab pos="749300" algn="l"/>
                </a:tabLst>
                <a:defRPr sz="2400">
                  <a:solidFill>
                    <a:schemeClr val="tx1"/>
                  </a:solidFill>
                  <a:latin typeface="Times New Roman" pitchFamily="18" charset="0"/>
                </a:defRPr>
              </a:lvl5pPr>
              <a:lvl6pPr marL="1743075" defTabSz="642938" fontAlgn="base">
                <a:spcBef>
                  <a:spcPct val="0"/>
                </a:spcBef>
                <a:spcAft>
                  <a:spcPct val="0"/>
                </a:spcAft>
                <a:tabLst>
                  <a:tab pos="749300" algn="l"/>
                </a:tabLst>
                <a:defRPr sz="2400">
                  <a:solidFill>
                    <a:schemeClr val="tx1"/>
                  </a:solidFill>
                  <a:latin typeface="Times New Roman" pitchFamily="18" charset="0"/>
                </a:defRPr>
              </a:lvl6pPr>
              <a:lvl7pPr marL="2200275" defTabSz="642938" fontAlgn="base">
                <a:spcBef>
                  <a:spcPct val="0"/>
                </a:spcBef>
                <a:spcAft>
                  <a:spcPct val="0"/>
                </a:spcAft>
                <a:tabLst>
                  <a:tab pos="749300" algn="l"/>
                </a:tabLst>
                <a:defRPr sz="2400">
                  <a:solidFill>
                    <a:schemeClr val="tx1"/>
                  </a:solidFill>
                  <a:latin typeface="Times New Roman" pitchFamily="18" charset="0"/>
                </a:defRPr>
              </a:lvl7pPr>
              <a:lvl8pPr marL="2657475" defTabSz="642938" fontAlgn="base">
                <a:spcBef>
                  <a:spcPct val="0"/>
                </a:spcBef>
                <a:spcAft>
                  <a:spcPct val="0"/>
                </a:spcAft>
                <a:tabLst>
                  <a:tab pos="749300" algn="l"/>
                </a:tabLst>
                <a:defRPr sz="2400">
                  <a:solidFill>
                    <a:schemeClr val="tx1"/>
                  </a:solidFill>
                  <a:latin typeface="Times New Roman" pitchFamily="18" charset="0"/>
                </a:defRPr>
              </a:lvl8pPr>
              <a:lvl9pPr marL="3114675" defTabSz="642938" fontAlgn="base">
                <a:spcBef>
                  <a:spcPct val="0"/>
                </a:spcBef>
                <a:spcAft>
                  <a:spcPct val="0"/>
                </a:spcAft>
                <a:tabLst>
                  <a:tab pos="749300" algn="l"/>
                </a:tabLst>
                <a:defRPr sz="2400">
                  <a:solidFill>
                    <a:schemeClr val="tx1"/>
                  </a:solidFill>
                  <a:latin typeface="Times New Roman" pitchFamily="18" charset="0"/>
                </a:defRPr>
              </a:lvl9pPr>
            </a:lstStyle>
            <a:p>
              <a:pPr algn="ctr" eaLnBrk="1" hangingPunct="1"/>
              <a:r>
                <a:rPr lang="en-US" sz="2500" i="1">
                  <a:solidFill>
                    <a:srgbClr val="BF0000"/>
                  </a:solidFill>
                  <a:latin typeface="Times" pitchFamily="34" charset="0"/>
                </a:rPr>
                <a:t>c</a:t>
              </a:r>
              <a:r>
                <a:rPr lang="en-US" sz="2800" baseline="-33000">
                  <a:solidFill>
                    <a:srgbClr val="BF0000"/>
                  </a:solidFill>
                  <a:latin typeface="Times" pitchFamily="34" charset="0"/>
                </a:rPr>
                <a:t>3</a:t>
              </a:r>
              <a:r>
                <a:rPr lang="en-US" sz="2500">
                  <a:solidFill>
                    <a:srgbClr val="BF0000"/>
                  </a:solidFill>
                  <a:latin typeface="Times" pitchFamily="34" charset="0"/>
                </a:rPr>
                <a:t> </a:t>
              </a:r>
              <a:r>
                <a:rPr lang="en-US" sz="2500">
                  <a:solidFill>
                    <a:srgbClr val="BF0000"/>
                  </a:solidFill>
                  <a:latin typeface="Cochin" pitchFamily="34" charset="0"/>
                </a:rPr>
                <a:t>⋅</a:t>
              </a:r>
              <a:r>
                <a:rPr lang="en-US" sz="2500">
                  <a:solidFill>
                    <a:srgbClr val="BF0000"/>
                  </a:solidFill>
                  <a:latin typeface="Times" pitchFamily="34" charset="0"/>
                </a:rPr>
                <a:t> </a:t>
              </a:r>
              <a:r>
                <a:rPr lang="en-US" sz="2500" i="1">
                  <a:solidFill>
                    <a:srgbClr val="BF0000"/>
                  </a:solidFill>
                  <a:latin typeface="Times" pitchFamily="34" charset="0"/>
                </a:rPr>
                <a:t>g</a:t>
              </a:r>
            </a:p>
          </p:txBody>
        </p:sp>
        <p:sp>
          <p:nvSpPr>
            <p:cNvPr id="74761" name="Text Box 9"/>
            <p:cNvSpPr txBox="1">
              <a:spLocks noChangeArrowheads="1"/>
            </p:cNvSpPr>
            <p:nvPr/>
          </p:nvSpPr>
          <p:spPr bwMode="auto">
            <a:xfrm>
              <a:off x="3064" y="3526"/>
              <a:ext cx="176"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642938">
                <a:tabLst>
                  <a:tab pos="749300" algn="l"/>
                </a:tabLst>
                <a:defRPr sz="2400">
                  <a:solidFill>
                    <a:schemeClr val="tx1"/>
                  </a:solidFill>
                  <a:latin typeface="Times New Roman" pitchFamily="18" charset="0"/>
                </a:defRPr>
              </a:lvl1pPr>
              <a:lvl2pPr marL="320675" defTabSz="642938">
                <a:tabLst>
                  <a:tab pos="749300" algn="l"/>
                </a:tabLst>
                <a:defRPr sz="2400">
                  <a:solidFill>
                    <a:schemeClr val="tx1"/>
                  </a:solidFill>
                  <a:latin typeface="Times New Roman" pitchFamily="18" charset="0"/>
                </a:defRPr>
              </a:lvl2pPr>
              <a:lvl3pPr marL="642938" defTabSz="642938">
                <a:tabLst>
                  <a:tab pos="749300" algn="l"/>
                </a:tabLst>
                <a:defRPr sz="2400">
                  <a:solidFill>
                    <a:schemeClr val="tx1"/>
                  </a:solidFill>
                  <a:latin typeface="Times New Roman" pitchFamily="18" charset="0"/>
                </a:defRPr>
              </a:lvl3pPr>
              <a:lvl4pPr marL="963613" defTabSz="642938">
                <a:tabLst>
                  <a:tab pos="749300" algn="l"/>
                </a:tabLst>
                <a:defRPr sz="2400">
                  <a:solidFill>
                    <a:schemeClr val="tx1"/>
                  </a:solidFill>
                  <a:latin typeface="Times New Roman" pitchFamily="18" charset="0"/>
                </a:defRPr>
              </a:lvl4pPr>
              <a:lvl5pPr marL="1285875" defTabSz="642938">
                <a:tabLst>
                  <a:tab pos="749300" algn="l"/>
                </a:tabLst>
                <a:defRPr sz="2400">
                  <a:solidFill>
                    <a:schemeClr val="tx1"/>
                  </a:solidFill>
                  <a:latin typeface="Times New Roman" pitchFamily="18" charset="0"/>
                </a:defRPr>
              </a:lvl5pPr>
              <a:lvl6pPr marL="1743075" defTabSz="642938" fontAlgn="base">
                <a:spcBef>
                  <a:spcPct val="0"/>
                </a:spcBef>
                <a:spcAft>
                  <a:spcPct val="0"/>
                </a:spcAft>
                <a:tabLst>
                  <a:tab pos="749300" algn="l"/>
                </a:tabLst>
                <a:defRPr sz="2400">
                  <a:solidFill>
                    <a:schemeClr val="tx1"/>
                  </a:solidFill>
                  <a:latin typeface="Times New Roman" pitchFamily="18" charset="0"/>
                </a:defRPr>
              </a:lvl6pPr>
              <a:lvl7pPr marL="2200275" defTabSz="642938" fontAlgn="base">
                <a:spcBef>
                  <a:spcPct val="0"/>
                </a:spcBef>
                <a:spcAft>
                  <a:spcPct val="0"/>
                </a:spcAft>
                <a:tabLst>
                  <a:tab pos="749300" algn="l"/>
                </a:tabLst>
                <a:defRPr sz="2400">
                  <a:solidFill>
                    <a:schemeClr val="tx1"/>
                  </a:solidFill>
                  <a:latin typeface="Times New Roman" pitchFamily="18" charset="0"/>
                </a:defRPr>
              </a:lvl7pPr>
              <a:lvl8pPr marL="2657475" defTabSz="642938" fontAlgn="base">
                <a:spcBef>
                  <a:spcPct val="0"/>
                </a:spcBef>
                <a:spcAft>
                  <a:spcPct val="0"/>
                </a:spcAft>
                <a:tabLst>
                  <a:tab pos="749300" algn="l"/>
                </a:tabLst>
                <a:defRPr sz="2400">
                  <a:solidFill>
                    <a:schemeClr val="tx1"/>
                  </a:solidFill>
                  <a:latin typeface="Times New Roman" pitchFamily="18" charset="0"/>
                </a:defRPr>
              </a:lvl8pPr>
              <a:lvl9pPr marL="3114675" defTabSz="642938" fontAlgn="base">
                <a:spcBef>
                  <a:spcPct val="0"/>
                </a:spcBef>
                <a:spcAft>
                  <a:spcPct val="0"/>
                </a:spcAft>
                <a:tabLst>
                  <a:tab pos="749300" algn="l"/>
                </a:tabLst>
                <a:defRPr sz="2400">
                  <a:solidFill>
                    <a:schemeClr val="tx1"/>
                  </a:solidFill>
                  <a:latin typeface="Times New Roman" pitchFamily="18" charset="0"/>
                </a:defRPr>
              </a:lvl9pPr>
            </a:lstStyle>
            <a:p>
              <a:pPr algn="ctr" eaLnBrk="1" hangingPunct="1"/>
              <a:r>
                <a:rPr lang="en-US" sz="2500" i="1">
                  <a:solidFill>
                    <a:srgbClr val="000000"/>
                  </a:solidFill>
                  <a:latin typeface="Times" pitchFamily="34" charset="0"/>
                </a:rPr>
                <a:t>n</a:t>
              </a:r>
              <a:r>
                <a:rPr lang="en-US" sz="2800" baseline="-33000">
                  <a:solidFill>
                    <a:srgbClr val="000000"/>
                  </a:solidFill>
                  <a:latin typeface="Times" pitchFamily="34" charset="0"/>
                </a:rPr>
                <a:t>2</a:t>
              </a:r>
            </a:p>
          </p:txBody>
        </p:sp>
        <p:sp>
          <p:nvSpPr>
            <p:cNvPr id="74762" name="Text Box 10"/>
            <p:cNvSpPr txBox="1">
              <a:spLocks noChangeArrowheads="1"/>
            </p:cNvSpPr>
            <p:nvPr/>
          </p:nvSpPr>
          <p:spPr bwMode="auto">
            <a:xfrm>
              <a:off x="3595" y="3509"/>
              <a:ext cx="176"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defTabSz="642938">
                <a:tabLst>
                  <a:tab pos="749300" algn="l"/>
                </a:tabLst>
                <a:defRPr sz="2400">
                  <a:solidFill>
                    <a:schemeClr val="tx1"/>
                  </a:solidFill>
                  <a:latin typeface="Times New Roman" pitchFamily="18" charset="0"/>
                </a:defRPr>
              </a:lvl1pPr>
              <a:lvl2pPr marL="320675" defTabSz="642938">
                <a:tabLst>
                  <a:tab pos="749300" algn="l"/>
                </a:tabLst>
                <a:defRPr sz="2400">
                  <a:solidFill>
                    <a:schemeClr val="tx1"/>
                  </a:solidFill>
                  <a:latin typeface="Times New Roman" pitchFamily="18" charset="0"/>
                </a:defRPr>
              </a:lvl2pPr>
              <a:lvl3pPr marL="642938" defTabSz="642938">
                <a:tabLst>
                  <a:tab pos="749300" algn="l"/>
                </a:tabLst>
                <a:defRPr sz="2400">
                  <a:solidFill>
                    <a:schemeClr val="tx1"/>
                  </a:solidFill>
                  <a:latin typeface="Times New Roman" pitchFamily="18" charset="0"/>
                </a:defRPr>
              </a:lvl3pPr>
              <a:lvl4pPr marL="963613" defTabSz="642938">
                <a:tabLst>
                  <a:tab pos="749300" algn="l"/>
                </a:tabLst>
                <a:defRPr sz="2400">
                  <a:solidFill>
                    <a:schemeClr val="tx1"/>
                  </a:solidFill>
                  <a:latin typeface="Times New Roman" pitchFamily="18" charset="0"/>
                </a:defRPr>
              </a:lvl4pPr>
              <a:lvl5pPr marL="1285875" defTabSz="642938">
                <a:tabLst>
                  <a:tab pos="749300" algn="l"/>
                </a:tabLst>
                <a:defRPr sz="2400">
                  <a:solidFill>
                    <a:schemeClr val="tx1"/>
                  </a:solidFill>
                  <a:latin typeface="Times New Roman" pitchFamily="18" charset="0"/>
                </a:defRPr>
              </a:lvl5pPr>
              <a:lvl6pPr marL="1743075" defTabSz="642938" fontAlgn="base">
                <a:spcBef>
                  <a:spcPct val="0"/>
                </a:spcBef>
                <a:spcAft>
                  <a:spcPct val="0"/>
                </a:spcAft>
                <a:tabLst>
                  <a:tab pos="749300" algn="l"/>
                </a:tabLst>
                <a:defRPr sz="2400">
                  <a:solidFill>
                    <a:schemeClr val="tx1"/>
                  </a:solidFill>
                  <a:latin typeface="Times New Roman" pitchFamily="18" charset="0"/>
                </a:defRPr>
              </a:lvl6pPr>
              <a:lvl7pPr marL="2200275" defTabSz="642938" fontAlgn="base">
                <a:spcBef>
                  <a:spcPct val="0"/>
                </a:spcBef>
                <a:spcAft>
                  <a:spcPct val="0"/>
                </a:spcAft>
                <a:tabLst>
                  <a:tab pos="749300" algn="l"/>
                </a:tabLst>
                <a:defRPr sz="2400">
                  <a:solidFill>
                    <a:schemeClr val="tx1"/>
                  </a:solidFill>
                  <a:latin typeface="Times New Roman" pitchFamily="18" charset="0"/>
                </a:defRPr>
              </a:lvl7pPr>
              <a:lvl8pPr marL="2657475" defTabSz="642938" fontAlgn="base">
                <a:spcBef>
                  <a:spcPct val="0"/>
                </a:spcBef>
                <a:spcAft>
                  <a:spcPct val="0"/>
                </a:spcAft>
                <a:tabLst>
                  <a:tab pos="749300" algn="l"/>
                </a:tabLst>
                <a:defRPr sz="2400">
                  <a:solidFill>
                    <a:schemeClr val="tx1"/>
                  </a:solidFill>
                  <a:latin typeface="Times New Roman" pitchFamily="18" charset="0"/>
                </a:defRPr>
              </a:lvl8pPr>
              <a:lvl9pPr marL="3114675" defTabSz="642938" fontAlgn="base">
                <a:spcBef>
                  <a:spcPct val="0"/>
                </a:spcBef>
                <a:spcAft>
                  <a:spcPct val="0"/>
                </a:spcAft>
                <a:tabLst>
                  <a:tab pos="749300" algn="l"/>
                </a:tabLst>
                <a:defRPr sz="2400">
                  <a:solidFill>
                    <a:schemeClr val="tx1"/>
                  </a:solidFill>
                  <a:latin typeface="Times New Roman" pitchFamily="18" charset="0"/>
                </a:defRPr>
              </a:lvl9pPr>
            </a:lstStyle>
            <a:p>
              <a:pPr algn="ctr" eaLnBrk="1" hangingPunct="1"/>
              <a:r>
                <a:rPr lang="en-US" sz="2500" i="1">
                  <a:solidFill>
                    <a:srgbClr val="000000"/>
                  </a:solidFill>
                  <a:latin typeface="Times" pitchFamily="34" charset="0"/>
                </a:rPr>
                <a:t>n</a:t>
              </a:r>
              <a:r>
                <a:rPr lang="en-US" sz="2800" baseline="-33000">
                  <a:solidFill>
                    <a:srgbClr val="000000"/>
                  </a:solidFill>
                  <a:latin typeface="Times" pitchFamily="34" charset="0"/>
                </a:rPr>
                <a:t>3</a:t>
              </a:r>
            </a:p>
          </p:txBody>
        </p:sp>
      </p:grpSp>
      <p:sp>
        <p:nvSpPr>
          <p:cNvPr id="74763" name="Text Box 11"/>
          <p:cNvSpPr txBox="1">
            <a:spLocks noChangeArrowheads="1"/>
          </p:cNvSpPr>
          <p:nvPr/>
        </p:nvSpPr>
        <p:spPr bwMode="auto">
          <a:xfrm>
            <a:off x="420688" y="1798638"/>
            <a:ext cx="8429625"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defTabSz="642938">
              <a:tabLst>
                <a:tab pos="749300" algn="l"/>
              </a:tabLst>
              <a:defRPr sz="2400">
                <a:solidFill>
                  <a:schemeClr val="tx1"/>
                </a:solidFill>
                <a:latin typeface="Times New Roman" pitchFamily="18" charset="0"/>
              </a:defRPr>
            </a:lvl1pPr>
            <a:lvl2pPr marL="320675" defTabSz="642938">
              <a:tabLst>
                <a:tab pos="749300" algn="l"/>
              </a:tabLst>
              <a:defRPr sz="2400">
                <a:solidFill>
                  <a:schemeClr val="tx1"/>
                </a:solidFill>
                <a:latin typeface="Times New Roman" pitchFamily="18" charset="0"/>
              </a:defRPr>
            </a:lvl2pPr>
            <a:lvl3pPr marL="642938" defTabSz="642938">
              <a:tabLst>
                <a:tab pos="749300" algn="l"/>
              </a:tabLst>
              <a:defRPr sz="2400">
                <a:solidFill>
                  <a:schemeClr val="tx1"/>
                </a:solidFill>
                <a:latin typeface="Times New Roman" pitchFamily="18" charset="0"/>
              </a:defRPr>
            </a:lvl3pPr>
            <a:lvl4pPr marL="963613" defTabSz="642938">
              <a:tabLst>
                <a:tab pos="749300" algn="l"/>
              </a:tabLst>
              <a:defRPr sz="2400">
                <a:solidFill>
                  <a:schemeClr val="tx1"/>
                </a:solidFill>
                <a:latin typeface="Times New Roman" pitchFamily="18" charset="0"/>
              </a:defRPr>
            </a:lvl4pPr>
            <a:lvl5pPr marL="1285875" defTabSz="642938">
              <a:tabLst>
                <a:tab pos="749300" algn="l"/>
              </a:tabLst>
              <a:defRPr sz="2400">
                <a:solidFill>
                  <a:schemeClr val="tx1"/>
                </a:solidFill>
                <a:latin typeface="Times New Roman" pitchFamily="18" charset="0"/>
              </a:defRPr>
            </a:lvl5pPr>
            <a:lvl6pPr marL="1743075" defTabSz="642938" fontAlgn="base">
              <a:spcBef>
                <a:spcPct val="0"/>
              </a:spcBef>
              <a:spcAft>
                <a:spcPct val="0"/>
              </a:spcAft>
              <a:tabLst>
                <a:tab pos="749300" algn="l"/>
              </a:tabLst>
              <a:defRPr sz="2400">
                <a:solidFill>
                  <a:schemeClr val="tx1"/>
                </a:solidFill>
                <a:latin typeface="Times New Roman" pitchFamily="18" charset="0"/>
              </a:defRPr>
            </a:lvl6pPr>
            <a:lvl7pPr marL="2200275" defTabSz="642938" fontAlgn="base">
              <a:spcBef>
                <a:spcPct val="0"/>
              </a:spcBef>
              <a:spcAft>
                <a:spcPct val="0"/>
              </a:spcAft>
              <a:tabLst>
                <a:tab pos="749300" algn="l"/>
              </a:tabLst>
              <a:defRPr sz="2400">
                <a:solidFill>
                  <a:schemeClr val="tx1"/>
                </a:solidFill>
                <a:latin typeface="Times New Roman" pitchFamily="18" charset="0"/>
              </a:defRPr>
            </a:lvl7pPr>
            <a:lvl8pPr marL="2657475" defTabSz="642938" fontAlgn="base">
              <a:spcBef>
                <a:spcPct val="0"/>
              </a:spcBef>
              <a:spcAft>
                <a:spcPct val="0"/>
              </a:spcAft>
              <a:tabLst>
                <a:tab pos="749300" algn="l"/>
              </a:tabLst>
              <a:defRPr sz="2400">
                <a:solidFill>
                  <a:schemeClr val="tx1"/>
                </a:solidFill>
                <a:latin typeface="Times New Roman" pitchFamily="18" charset="0"/>
              </a:defRPr>
            </a:lvl8pPr>
            <a:lvl9pPr marL="3114675" defTabSz="642938" fontAlgn="base">
              <a:spcBef>
                <a:spcPct val="0"/>
              </a:spcBef>
              <a:spcAft>
                <a:spcPct val="0"/>
              </a:spcAft>
              <a:tabLst>
                <a:tab pos="749300" algn="l"/>
              </a:tabLst>
              <a:defRPr sz="2400">
                <a:solidFill>
                  <a:schemeClr val="tx1"/>
                </a:solidFill>
                <a:latin typeface="Times New Roman" pitchFamily="18" charset="0"/>
              </a:defRPr>
            </a:lvl9pPr>
          </a:lstStyle>
          <a:p>
            <a:pPr algn="ctr" eaLnBrk="1" hangingPunct="1"/>
            <a:r>
              <a:rPr lang="en-US" sz="2500" dirty="0">
                <a:solidFill>
                  <a:srgbClr val="BF0000"/>
                </a:solidFill>
                <a:latin typeface="Σψμβολ" pitchFamily="34" charset="0"/>
              </a:rPr>
              <a:t>ω</a:t>
            </a:r>
            <a:r>
              <a:rPr lang="en-US" sz="2500" b="1" dirty="0">
                <a:solidFill>
                  <a:srgbClr val="BF0000"/>
                </a:solidFill>
                <a:latin typeface="Times" pitchFamily="34" charset="0"/>
              </a:rPr>
              <a:t>(</a:t>
            </a:r>
            <a:r>
              <a:rPr lang="en-US" sz="2500" b="1" i="1" dirty="0">
                <a:solidFill>
                  <a:srgbClr val="BF0000"/>
                </a:solidFill>
                <a:latin typeface="Times" pitchFamily="34" charset="0"/>
              </a:rPr>
              <a:t>g</a:t>
            </a:r>
            <a:r>
              <a:rPr lang="en-US" sz="2500" b="1" dirty="0">
                <a:solidFill>
                  <a:srgbClr val="BF0000"/>
                </a:solidFill>
                <a:latin typeface="Times" pitchFamily="34" charset="0"/>
              </a:rPr>
              <a:t>(</a:t>
            </a:r>
            <a:r>
              <a:rPr lang="en-US" sz="2500" b="1" i="1" dirty="0">
                <a:solidFill>
                  <a:srgbClr val="BF0000"/>
                </a:solidFill>
                <a:latin typeface="Times" pitchFamily="34" charset="0"/>
              </a:rPr>
              <a:t>n</a:t>
            </a:r>
            <a:r>
              <a:rPr lang="en-US" sz="2500" b="1" dirty="0">
                <a:solidFill>
                  <a:srgbClr val="BF0000"/>
                </a:solidFill>
                <a:latin typeface="Times" pitchFamily="34" charset="0"/>
              </a:rPr>
              <a:t>))</a:t>
            </a:r>
            <a:r>
              <a:rPr lang="en-US" sz="2500" dirty="0">
                <a:latin typeface="Times" pitchFamily="34" charset="0"/>
              </a:rPr>
              <a:t> </a:t>
            </a:r>
            <a:r>
              <a:rPr lang="en-US" sz="2500" b="1" dirty="0">
                <a:latin typeface="Times" pitchFamily="34" charset="0"/>
              </a:rPr>
              <a:t>= { </a:t>
            </a:r>
            <a:r>
              <a:rPr lang="en-US" sz="2500" i="1" dirty="0">
                <a:latin typeface="Times" pitchFamily="34" charset="0"/>
              </a:rPr>
              <a:t>f</a:t>
            </a:r>
            <a:r>
              <a:rPr lang="en-US" sz="2500" dirty="0">
                <a:latin typeface="Times" pitchFamily="34" charset="0"/>
              </a:rPr>
              <a:t>(</a:t>
            </a:r>
            <a:r>
              <a:rPr lang="en-US" sz="2500" i="1" dirty="0">
                <a:latin typeface="Times" pitchFamily="34" charset="0"/>
              </a:rPr>
              <a:t>n</a:t>
            </a:r>
            <a:r>
              <a:rPr lang="en-US" sz="2500" dirty="0">
                <a:latin typeface="Times" pitchFamily="34" charset="0"/>
              </a:rPr>
              <a:t>)</a:t>
            </a:r>
            <a:r>
              <a:rPr lang="en-US" sz="2500" b="1" dirty="0">
                <a:solidFill>
                  <a:srgbClr val="BF0000"/>
                </a:solidFill>
                <a:latin typeface="Times" pitchFamily="34" charset="0"/>
              </a:rPr>
              <a:t> </a:t>
            </a:r>
            <a:r>
              <a:rPr lang="en-US" sz="2500" dirty="0">
                <a:latin typeface="Times" pitchFamily="34" charset="0"/>
              </a:rPr>
              <a:t>: </a:t>
            </a:r>
            <a:r>
              <a:rPr lang="en-US" sz="2500" b="1" dirty="0">
                <a:latin typeface="Σψμβολ" pitchFamily="34" charset="0"/>
              </a:rPr>
              <a:t>∀</a:t>
            </a:r>
            <a:r>
              <a:rPr lang="en-US" sz="2500" b="1" i="1" dirty="0">
                <a:latin typeface="Times" pitchFamily="34" charset="0"/>
              </a:rPr>
              <a:t>c</a:t>
            </a:r>
            <a:r>
              <a:rPr lang="en-US" sz="2500" dirty="0">
                <a:latin typeface="Times" pitchFamily="34" charset="0"/>
              </a:rPr>
              <a:t> &gt; 0 </a:t>
            </a:r>
            <a:r>
              <a:rPr lang="en-US" sz="2500" dirty="0">
                <a:latin typeface="Σψμβολ" pitchFamily="34" charset="0"/>
              </a:rPr>
              <a:t>∃</a:t>
            </a:r>
            <a:r>
              <a:rPr lang="en-US" sz="2500" i="1" dirty="0">
                <a:latin typeface="Times" pitchFamily="34" charset="0"/>
              </a:rPr>
              <a:t>n</a:t>
            </a:r>
            <a:r>
              <a:rPr lang="en-US" sz="2800" baseline="-33000" dirty="0">
                <a:latin typeface="Times" pitchFamily="34" charset="0"/>
              </a:rPr>
              <a:t>0</a:t>
            </a:r>
            <a:r>
              <a:rPr lang="en-US" sz="2500" dirty="0">
                <a:latin typeface="Times" pitchFamily="34" charset="0"/>
              </a:rPr>
              <a:t> &gt; 0 </a:t>
            </a:r>
            <a:r>
              <a:rPr lang="en-US" sz="2500" dirty="0" err="1">
                <a:latin typeface="Times" pitchFamily="34" charset="0"/>
              </a:rPr>
              <a:t>s.t.</a:t>
            </a:r>
            <a:r>
              <a:rPr lang="en-US" sz="2500" dirty="0">
                <a:latin typeface="Times" pitchFamily="34" charset="0"/>
              </a:rPr>
              <a:t> </a:t>
            </a:r>
            <a:r>
              <a:rPr lang="en-US" sz="2500" dirty="0">
                <a:latin typeface="Σψμβολ" pitchFamily="34" charset="0"/>
              </a:rPr>
              <a:t>∀</a:t>
            </a:r>
            <a:r>
              <a:rPr lang="en-US" sz="2500" i="1" dirty="0">
                <a:latin typeface="Times" pitchFamily="34" charset="0"/>
              </a:rPr>
              <a:t>n</a:t>
            </a:r>
            <a:r>
              <a:rPr lang="en-US" sz="2500" dirty="0">
                <a:latin typeface="Times" pitchFamily="34" charset="0"/>
              </a:rPr>
              <a:t> ≥ </a:t>
            </a:r>
            <a:r>
              <a:rPr lang="en-US" sz="2500" i="1" dirty="0">
                <a:latin typeface="Times" pitchFamily="34" charset="0"/>
              </a:rPr>
              <a:t>n</a:t>
            </a:r>
            <a:r>
              <a:rPr lang="en-US" sz="2800" baseline="-33000" dirty="0">
                <a:solidFill>
                  <a:srgbClr val="3D3D67"/>
                </a:solidFill>
                <a:latin typeface="Times" pitchFamily="34" charset="0"/>
              </a:rPr>
              <a:t>0</a:t>
            </a:r>
            <a:r>
              <a:rPr lang="en-US" sz="2500" dirty="0">
                <a:latin typeface="Times" pitchFamily="34" charset="0"/>
              </a:rPr>
              <a:t>: </a:t>
            </a:r>
            <a:r>
              <a:rPr lang="en-US" sz="2500" i="1" dirty="0">
                <a:latin typeface="Times" pitchFamily="34" charset="0"/>
              </a:rPr>
              <a:t>f</a:t>
            </a:r>
            <a:r>
              <a:rPr lang="en-US" sz="2500" dirty="0">
                <a:latin typeface="Times" pitchFamily="34" charset="0"/>
              </a:rPr>
              <a:t>(</a:t>
            </a:r>
            <a:r>
              <a:rPr lang="en-US" sz="2500" i="1" dirty="0">
                <a:latin typeface="Times" pitchFamily="34" charset="0"/>
              </a:rPr>
              <a:t>n</a:t>
            </a:r>
            <a:r>
              <a:rPr lang="en-US" sz="2500" dirty="0">
                <a:latin typeface="Times" pitchFamily="34" charset="0"/>
              </a:rPr>
              <a:t>) </a:t>
            </a:r>
            <a:r>
              <a:rPr lang="en-US" sz="2500" b="1" dirty="0" smtClean="0">
                <a:latin typeface="Times" pitchFamily="34" charset="0"/>
              </a:rPr>
              <a:t>&gt;</a:t>
            </a:r>
            <a:r>
              <a:rPr lang="en-US" sz="2500" dirty="0" smtClean="0">
                <a:latin typeface="Times" pitchFamily="34" charset="0"/>
              </a:rPr>
              <a:t> </a:t>
            </a:r>
            <a:r>
              <a:rPr lang="en-US" sz="2500" i="1" dirty="0">
                <a:latin typeface="Times" pitchFamily="34" charset="0"/>
              </a:rPr>
              <a:t>c</a:t>
            </a:r>
            <a:r>
              <a:rPr lang="en-US" sz="2500" dirty="0">
                <a:latin typeface="Times" pitchFamily="34" charset="0"/>
              </a:rPr>
              <a:t> </a:t>
            </a:r>
            <a:r>
              <a:rPr lang="en-US" sz="2500" dirty="0">
                <a:latin typeface="Σψμβολ" pitchFamily="34" charset="0"/>
              </a:rPr>
              <a:t>⋅</a:t>
            </a:r>
            <a:r>
              <a:rPr lang="en-US" sz="2500" dirty="0">
                <a:latin typeface="Times" pitchFamily="34" charset="0"/>
              </a:rPr>
              <a:t> </a:t>
            </a:r>
            <a:r>
              <a:rPr lang="en-US" sz="2500" i="1" dirty="0">
                <a:latin typeface="Times" pitchFamily="34" charset="0"/>
              </a:rPr>
              <a:t>g</a:t>
            </a:r>
            <a:r>
              <a:rPr lang="en-US" sz="2500" dirty="0">
                <a:latin typeface="Times" pitchFamily="34" charset="0"/>
              </a:rPr>
              <a:t>(</a:t>
            </a:r>
            <a:r>
              <a:rPr lang="en-US" sz="2500" i="1" dirty="0">
                <a:latin typeface="Times" pitchFamily="34" charset="0"/>
              </a:rPr>
              <a:t>n</a:t>
            </a:r>
            <a:r>
              <a:rPr lang="en-US" sz="2500" dirty="0">
                <a:latin typeface="Times" pitchFamily="34" charset="0"/>
              </a:rPr>
              <a:t>) }</a:t>
            </a:r>
          </a:p>
        </p:txBody>
      </p:sp>
      <p:sp>
        <p:nvSpPr>
          <p:cNvPr id="13" name="TextBox 12"/>
          <p:cNvSpPr txBox="1"/>
          <p:nvPr/>
        </p:nvSpPr>
        <p:spPr>
          <a:xfrm>
            <a:off x="762000" y="2286000"/>
            <a:ext cx="7162800" cy="369332"/>
          </a:xfrm>
          <a:prstGeom prst="rect">
            <a:avLst/>
          </a:prstGeom>
          <a:noFill/>
        </p:spPr>
        <p:txBody>
          <a:bodyPr wrap="square" rtlCol="0">
            <a:spAutoFit/>
          </a:bodyPr>
          <a:lstStyle/>
          <a:p>
            <a:r>
              <a:rPr lang="en-US" dirty="0"/>
              <a:t>For example, </a:t>
            </a:r>
            <a:r>
              <a:rPr lang="en-US" dirty="0" smtClean="0"/>
              <a:t>2n</a:t>
            </a:r>
            <a:r>
              <a:rPr lang="en-US" baseline="30000" dirty="0" smtClean="0"/>
              <a:t>2</a:t>
            </a:r>
            <a:r>
              <a:rPr lang="en-US" dirty="0" smtClean="0"/>
              <a:t> = </a:t>
            </a:r>
            <a:r>
              <a:rPr lang="en-US" dirty="0"/>
              <a:t>ω </a:t>
            </a:r>
            <a:r>
              <a:rPr lang="en-US" dirty="0" smtClean="0"/>
              <a:t>(n), </a:t>
            </a:r>
            <a:r>
              <a:rPr lang="en-US" dirty="0"/>
              <a:t>but 2n</a:t>
            </a:r>
            <a:r>
              <a:rPr lang="en-US" baseline="30000" dirty="0"/>
              <a:t>2</a:t>
            </a:r>
            <a:r>
              <a:rPr lang="en-US" dirty="0"/>
              <a:t> </a:t>
            </a:r>
            <a:r>
              <a:rPr lang="en-US" dirty="0" smtClean="0"/>
              <a:t>!= </a:t>
            </a:r>
            <a:r>
              <a:rPr lang="en-US" dirty="0"/>
              <a:t>ω </a:t>
            </a:r>
            <a:r>
              <a:rPr lang="en-US" dirty="0" smtClean="0"/>
              <a:t>(n</a:t>
            </a:r>
            <a:r>
              <a:rPr lang="en-US" baseline="30000" dirty="0" smtClean="0"/>
              <a:t>2</a:t>
            </a:r>
            <a:r>
              <a:rPr lang="en-US" dirty="0"/>
              <a:t>)</a:t>
            </a:r>
            <a:r>
              <a:rPr lang="en-US" dirty="0" smtClean="0"/>
              <a:t>.</a:t>
            </a:r>
            <a:endParaRPr 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4450" y="2286000"/>
            <a:ext cx="1123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5688851"/>
      </p:ext>
    </p:extLst>
  </p:cSld>
  <p:clrMapOvr>
    <a:masterClrMapping/>
  </p:clrMapOvr>
  <p:transition>
    <p:pull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47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Asymptotic notation in </a:t>
            </a:r>
            <a:r>
              <a:rPr lang="en-US" b="1" dirty="0" smtClean="0"/>
              <a:t>equations</a:t>
            </a:r>
            <a:endParaRPr lang="en-US" dirty="0"/>
          </a:p>
        </p:txBody>
      </p:sp>
      <p:sp>
        <p:nvSpPr>
          <p:cNvPr id="3" name="Content Placeholder 2"/>
          <p:cNvSpPr>
            <a:spLocks noGrp="1"/>
          </p:cNvSpPr>
          <p:nvPr>
            <p:ph idx="1"/>
          </p:nvPr>
        </p:nvSpPr>
        <p:spPr/>
        <p:txBody>
          <a:bodyPr/>
          <a:lstStyle/>
          <a:p>
            <a:r>
              <a:rPr lang="pt-BR" dirty="0"/>
              <a:t>2n</a:t>
            </a:r>
            <a:r>
              <a:rPr lang="pt-BR" baseline="30000" dirty="0"/>
              <a:t>2</a:t>
            </a:r>
            <a:r>
              <a:rPr lang="pt-BR" dirty="0"/>
              <a:t> </a:t>
            </a:r>
            <a:r>
              <a:rPr lang="pt-BR" dirty="0" smtClean="0"/>
              <a:t>+ </a:t>
            </a:r>
            <a:r>
              <a:rPr lang="pt-BR" dirty="0"/>
              <a:t>3n </a:t>
            </a:r>
            <a:r>
              <a:rPr lang="pt-BR" dirty="0" smtClean="0"/>
              <a:t>+ </a:t>
            </a:r>
            <a:r>
              <a:rPr lang="pt-BR" dirty="0"/>
              <a:t>1 </a:t>
            </a:r>
            <a:r>
              <a:rPr lang="pt-BR" dirty="0" smtClean="0"/>
              <a:t>= </a:t>
            </a:r>
            <a:r>
              <a:rPr lang="pt-BR" dirty="0"/>
              <a:t>2n</a:t>
            </a:r>
            <a:r>
              <a:rPr lang="pt-BR" baseline="30000" dirty="0"/>
              <a:t>2</a:t>
            </a:r>
            <a:r>
              <a:rPr lang="pt-BR" dirty="0"/>
              <a:t> </a:t>
            </a:r>
            <a:r>
              <a:rPr lang="pt-BR" dirty="0" smtClean="0"/>
              <a:t>+ </a:t>
            </a:r>
            <a:r>
              <a:rPr lang="en-US" dirty="0" smtClean="0"/>
              <a:t>Θ(</a:t>
            </a:r>
            <a:r>
              <a:rPr lang="pt-BR" dirty="0" smtClean="0"/>
              <a:t>n) </a:t>
            </a:r>
            <a:r>
              <a:rPr lang="pt-BR" dirty="0"/>
              <a:t>means that 2n</a:t>
            </a:r>
            <a:r>
              <a:rPr lang="pt-BR" baseline="30000" dirty="0"/>
              <a:t>2</a:t>
            </a:r>
            <a:r>
              <a:rPr lang="pt-BR" dirty="0"/>
              <a:t> + 3n + 1 = 2n</a:t>
            </a:r>
            <a:r>
              <a:rPr lang="pt-BR" baseline="30000" dirty="0"/>
              <a:t>2</a:t>
            </a:r>
            <a:r>
              <a:rPr lang="pt-BR" dirty="0"/>
              <a:t> + </a:t>
            </a:r>
            <a:r>
              <a:rPr lang="pt-BR" dirty="0" smtClean="0"/>
              <a:t>f(n),</a:t>
            </a:r>
            <a:r>
              <a:rPr lang="pt-BR" dirty="0"/>
              <a:t> </a:t>
            </a:r>
            <a:r>
              <a:rPr lang="en-US" dirty="0" smtClean="0"/>
              <a:t>where </a:t>
            </a:r>
            <a:r>
              <a:rPr lang="en-US" dirty="0"/>
              <a:t>f </a:t>
            </a:r>
            <a:r>
              <a:rPr lang="en-US" dirty="0" smtClean="0"/>
              <a:t>(n) </a:t>
            </a:r>
            <a:r>
              <a:rPr lang="en-US" dirty="0"/>
              <a:t>is some function in the set Θ(</a:t>
            </a:r>
            <a:r>
              <a:rPr lang="pt-BR" dirty="0"/>
              <a:t>n)</a:t>
            </a:r>
            <a:r>
              <a:rPr lang="en-US" dirty="0" smtClean="0"/>
              <a:t>. </a:t>
            </a:r>
            <a:r>
              <a:rPr lang="en-US" dirty="0"/>
              <a:t>In this case, we let </a:t>
            </a:r>
            <a:r>
              <a:rPr lang="pt-BR" dirty="0" smtClean="0"/>
              <a:t>f(n) =</a:t>
            </a:r>
            <a:r>
              <a:rPr lang="en-US" dirty="0" smtClean="0"/>
              <a:t> </a:t>
            </a:r>
            <a:r>
              <a:rPr lang="en-US" dirty="0"/>
              <a:t>3n </a:t>
            </a:r>
            <a:r>
              <a:rPr lang="en-US" dirty="0" smtClean="0"/>
              <a:t>+ 1, which </a:t>
            </a:r>
            <a:r>
              <a:rPr lang="en-US" dirty="0"/>
              <a:t>indeed is in Θ(</a:t>
            </a:r>
            <a:r>
              <a:rPr lang="pt-BR" dirty="0"/>
              <a:t>n)</a:t>
            </a:r>
            <a:r>
              <a:rPr lang="en-US" dirty="0" smtClean="0"/>
              <a:t>.</a:t>
            </a:r>
          </a:p>
          <a:p>
            <a:r>
              <a:rPr lang="en-US" dirty="0" smtClean="0"/>
              <a:t>In this way merge sort running time can be expressed as</a:t>
            </a:r>
          </a:p>
          <a:p>
            <a:r>
              <a:rPr lang="en-US" dirty="0" smtClean="0"/>
              <a:t>T(n) = 2T(n/2) + </a:t>
            </a:r>
            <a:r>
              <a:rPr lang="en-US" dirty="0"/>
              <a:t>Θ(</a:t>
            </a:r>
            <a:r>
              <a:rPr lang="pt-BR" dirty="0"/>
              <a:t>n</a:t>
            </a:r>
            <a:r>
              <a:rPr lang="pt-BR" dirty="0" smtClean="0"/>
              <a:t>).</a:t>
            </a:r>
            <a:endParaRPr lang="en-US" dirty="0"/>
          </a:p>
        </p:txBody>
      </p:sp>
    </p:spTree>
    <p:extLst>
      <p:ext uri="{BB962C8B-B14F-4D97-AF65-F5344CB8AC3E}">
        <p14:creationId xmlns:p14="http://schemas.microsoft.com/office/powerpoint/2010/main" val="4035135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body" idx="1"/>
          </p:nvPr>
        </p:nvSpPr>
        <p:spPr>
          <a:xfrm>
            <a:off x="698500" y="1889125"/>
            <a:ext cx="7759700" cy="4173538"/>
          </a:xfrm>
          <a:noFill/>
        </p:spPr>
        <p:txBody>
          <a:bodyPr/>
          <a:lstStyle/>
          <a:p>
            <a:pPr marL="461963" indent="-461963">
              <a:tabLst>
                <a:tab pos="3368675" algn="l"/>
                <a:tab pos="8632825" algn="l"/>
                <a:tab pos="1054100" algn="l"/>
                <a:tab pos="1054100" algn="l"/>
                <a:tab pos="1054100" algn="l"/>
                <a:tab pos="1054100" algn="l"/>
                <a:tab pos="1054100" algn="l"/>
                <a:tab pos="1054100" algn="l"/>
                <a:tab pos="1054100" algn="l"/>
                <a:tab pos="1054100" algn="l"/>
                <a:tab pos="1054100" algn="l"/>
                <a:tab pos="1054100" algn="l"/>
                <a:tab pos="1054100" algn="l"/>
                <a:tab pos="1054100" algn="l"/>
                <a:tab pos="1054100" algn="l"/>
              </a:tabLst>
            </a:pPr>
            <a:r>
              <a:rPr lang="en-US" sz="2000" i="1" dirty="0"/>
              <a:t>f</a:t>
            </a:r>
            <a:r>
              <a:rPr lang="en-US" sz="2000" dirty="0"/>
              <a:t>(</a:t>
            </a:r>
            <a:r>
              <a:rPr lang="en-US" sz="2000" i="1" dirty="0"/>
              <a:t>n</a:t>
            </a:r>
            <a:r>
              <a:rPr lang="en-US" sz="2000" dirty="0"/>
              <a:t>) = </a:t>
            </a:r>
            <a:r>
              <a:rPr lang="en-US" sz="2000" i="1" dirty="0"/>
              <a:t>O</a:t>
            </a:r>
            <a:r>
              <a:rPr lang="en-US" sz="2000" dirty="0"/>
              <a:t>(</a:t>
            </a:r>
            <a:r>
              <a:rPr lang="en-US" sz="2000" i="1" dirty="0"/>
              <a:t>g</a:t>
            </a:r>
            <a:r>
              <a:rPr lang="en-US" sz="2000" dirty="0"/>
              <a:t>(</a:t>
            </a:r>
            <a:r>
              <a:rPr lang="en-US" sz="2000" i="1" dirty="0"/>
              <a:t>n</a:t>
            </a:r>
            <a:r>
              <a:rPr lang="en-US" sz="2000" dirty="0"/>
              <a:t>)) and </a:t>
            </a:r>
            <a:r>
              <a:rPr lang="en-US" sz="2000" dirty="0" smtClean="0"/>
              <a:t> </a:t>
            </a:r>
            <a:r>
              <a:rPr lang="en-US" sz="2000" i="1" dirty="0" smtClean="0"/>
              <a:t>g</a:t>
            </a:r>
            <a:r>
              <a:rPr lang="en-US" sz="2000" dirty="0" smtClean="0"/>
              <a:t>(</a:t>
            </a:r>
            <a:r>
              <a:rPr lang="en-US" sz="2000" i="1" dirty="0" smtClean="0"/>
              <a:t>n</a:t>
            </a:r>
            <a:r>
              <a:rPr lang="en-US" sz="2000" dirty="0"/>
              <a:t>) = </a:t>
            </a:r>
            <a:r>
              <a:rPr lang="en-US" sz="2000" i="1" dirty="0"/>
              <a:t>O</a:t>
            </a:r>
            <a:r>
              <a:rPr lang="en-US" sz="2000" dirty="0"/>
              <a:t>(</a:t>
            </a:r>
            <a:r>
              <a:rPr lang="en-US" sz="2000" i="1" dirty="0"/>
              <a:t>h</a:t>
            </a:r>
            <a:r>
              <a:rPr lang="en-US" sz="2000" dirty="0"/>
              <a:t>(</a:t>
            </a:r>
            <a:r>
              <a:rPr lang="en-US" sz="2000" i="1" dirty="0"/>
              <a:t>n</a:t>
            </a:r>
            <a:r>
              <a:rPr lang="en-US" sz="2000" dirty="0"/>
              <a:t>)) ⇒ </a:t>
            </a:r>
            <a:r>
              <a:rPr lang="en-US" sz="2000" i="1" dirty="0"/>
              <a:t>f</a:t>
            </a:r>
            <a:r>
              <a:rPr lang="en-US" sz="2000" dirty="0"/>
              <a:t>(</a:t>
            </a:r>
            <a:r>
              <a:rPr lang="en-US" sz="2000" i="1" dirty="0"/>
              <a:t>n</a:t>
            </a:r>
            <a:r>
              <a:rPr lang="en-US" sz="2000" dirty="0"/>
              <a:t>) = </a:t>
            </a:r>
            <a:r>
              <a:rPr lang="en-US" sz="2000" i="1" dirty="0"/>
              <a:t>O</a:t>
            </a:r>
            <a:r>
              <a:rPr lang="en-US" sz="2000" dirty="0"/>
              <a:t>(</a:t>
            </a:r>
            <a:r>
              <a:rPr lang="en-US" sz="2000" i="1" dirty="0"/>
              <a:t>h</a:t>
            </a:r>
            <a:r>
              <a:rPr lang="en-US" sz="2000" dirty="0"/>
              <a:t>(</a:t>
            </a:r>
            <a:r>
              <a:rPr lang="en-US" sz="2000" i="1" dirty="0"/>
              <a:t>n</a:t>
            </a:r>
            <a:r>
              <a:rPr lang="en-US" sz="2000" dirty="0"/>
              <a:t>))</a:t>
            </a:r>
          </a:p>
          <a:p>
            <a:pPr marL="461963" indent="-461963">
              <a:tabLst>
                <a:tab pos="3368675" algn="l"/>
                <a:tab pos="8632825" algn="l"/>
                <a:tab pos="1054100" algn="l"/>
                <a:tab pos="1054100" algn="l"/>
                <a:tab pos="1054100" algn="l"/>
                <a:tab pos="1054100" algn="l"/>
                <a:tab pos="1054100" algn="l"/>
                <a:tab pos="1054100" algn="l"/>
                <a:tab pos="1054100" algn="l"/>
                <a:tab pos="1054100" algn="l"/>
                <a:tab pos="1054100" algn="l"/>
                <a:tab pos="1054100" algn="l"/>
                <a:tab pos="1054100" algn="l"/>
                <a:tab pos="1054100" algn="l"/>
                <a:tab pos="1054100" algn="l"/>
              </a:tabLst>
            </a:pPr>
            <a:r>
              <a:rPr lang="en-US" sz="2000" i="1" dirty="0"/>
              <a:t>f</a:t>
            </a:r>
            <a:r>
              <a:rPr lang="en-US" sz="2000" dirty="0"/>
              <a:t>(</a:t>
            </a:r>
            <a:r>
              <a:rPr lang="en-US" sz="2000" i="1" dirty="0"/>
              <a:t>n</a:t>
            </a:r>
            <a:r>
              <a:rPr lang="en-US" sz="2000" dirty="0"/>
              <a:t>) = Ω(</a:t>
            </a:r>
            <a:r>
              <a:rPr lang="en-US" sz="2000" i="1" dirty="0"/>
              <a:t>g</a:t>
            </a:r>
            <a:r>
              <a:rPr lang="en-US" sz="2000" dirty="0"/>
              <a:t>(</a:t>
            </a:r>
            <a:r>
              <a:rPr lang="en-US" sz="2000" i="1" dirty="0"/>
              <a:t>n</a:t>
            </a:r>
            <a:r>
              <a:rPr lang="en-US" sz="2000" dirty="0"/>
              <a:t>)) and </a:t>
            </a:r>
            <a:r>
              <a:rPr lang="en-US" sz="2000" dirty="0" smtClean="0"/>
              <a:t> </a:t>
            </a:r>
            <a:r>
              <a:rPr lang="en-US" sz="2000" i="1" dirty="0" smtClean="0"/>
              <a:t>g</a:t>
            </a:r>
            <a:r>
              <a:rPr lang="en-US" sz="2000" dirty="0" smtClean="0"/>
              <a:t>(</a:t>
            </a:r>
            <a:r>
              <a:rPr lang="en-US" sz="2000" i="1" dirty="0" smtClean="0"/>
              <a:t>n</a:t>
            </a:r>
            <a:r>
              <a:rPr lang="en-US" sz="2000" dirty="0"/>
              <a:t>) = Ω(</a:t>
            </a:r>
            <a:r>
              <a:rPr lang="en-US" sz="2000" i="1" dirty="0"/>
              <a:t>h</a:t>
            </a:r>
            <a:r>
              <a:rPr lang="en-US" sz="2000" dirty="0"/>
              <a:t>(</a:t>
            </a:r>
            <a:r>
              <a:rPr lang="en-US" sz="2000" i="1" dirty="0"/>
              <a:t>n</a:t>
            </a:r>
            <a:r>
              <a:rPr lang="en-US" sz="2000" dirty="0"/>
              <a:t>)) ⇒ </a:t>
            </a:r>
            <a:r>
              <a:rPr lang="en-US" sz="2000" i="1" dirty="0"/>
              <a:t>f</a:t>
            </a:r>
            <a:r>
              <a:rPr lang="en-US" sz="2000" dirty="0"/>
              <a:t>(</a:t>
            </a:r>
            <a:r>
              <a:rPr lang="en-US" sz="2000" i="1" dirty="0"/>
              <a:t>n</a:t>
            </a:r>
            <a:r>
              <a:rPr lang="en-US" sz="2000" dirty="0"/>
              <a:t>) =  Ω(</a:t>
            </a:r>
            <a:r>
              <a:rPr lang="en-US" sz="2000" i="1" dirty="0"/>
              <a:t>h</a:t>
            </a:r>
            <a:r>
              <a:rPr lang="en-US" sz="2000" dirty="0"/>
              <a:t>(</a:t>
            </a:r>
            <a:r>
              <a:rPr lang="en-US" sz="2000" i="1" dirty="0"/>
              <a:t>n</a:t>
            </a:r>
            <a:r>
              <a:rPr lang="en-US" sz="2000" dirty="0"/>
              <a:t>))</a:t>
            </a:r>
          </a:p>
          <a:p>
            <a:pPr marL="461963" indent="-461963">
              <a:tabLst>
                <a:tab pos="3368675" algn="l"/>
                <a:tab pos="8632825" algn="l"/>
                <a:tab pos="1054100" algn="l"/>
                <a:tab pos="1054100" algn="l"/>
                <a:tab pos="1054100" algn="l"/>
                <a:tab pos="1054100" algn="l"/>
                <a:tab pos="1054100" algn="l"/>
                <a:tab pos="1054100" algn="l"/>
                <a:tab pos="1054100" algn="l"/>
                <a:tab pos="1054100" algn="l"/>
                <a:tab pos="1054100" algn="l"/>
                <a:tab pos="1054100" algn="l"/>
                <a:tab pos="1054100" algn="l"/>
                <a:tab pos="1054100" algn="l"/>
                <a:tab pos="1054100" algn="l"/>
              </a:tabLst>
            </a:pPr>
            <a:r>
              <a:rPr lang="en-US" sz="2000" i="1" dirty="0"/>
              <a:t>f</a:t>
            </a:r>
            <a:r>
              <a:rPr lang="en-US" sz="2000" dirty="0"/>
              <a:t>(</a:t>
            </a:r>
            <a:r>
              <a:rPr lang="en-US" sz="2000" i="1" dirty="0"/>
              <a:t>n</a:t>
            </a:r>
            <a:r>
              <a:rPr lang="en-US" sz="2000" dirty="0"/>
              <a:t>) = Θ(</a:t>
            </a:r>
            <a:r>
              <a:rPr lang="en-US" sz="2000" i="1" dirty="0"/>
              <a:t>g</a:t>
            </a:r>
            <a:r>
              <a:rPr lang="en-US" sz="2000" dirty="0"/>
              <a:t>(</a:t>
            </a:r>
            <a:r>
              <a:rPr lang="en-US" sz="2000" i="1" dirty="0"/>
              <a:t>n</a:t>
            </a:r>
            <a:r>
              <a:rPr lang="en-US" sz="2000" dirty="0"/>
              <a:t>)) and </a:t>
            </a:r>
            <a:r>
              <a:rPr lang="en-US" sz="2000" dirty="0" smtClean="0"/>
              <a:t> </a:t>
            </a:r>
            <a:r>
              <a:rPr lang="en-US" sz="2000" i="1" dirty="0" smtClean="0"/>
              <a:t>g</a:t>
            </a:r>
            <a:r>
              <a:rPr lang="en-US" sz="2000" dirty="0" smtClean="0"/>
              <a:t>(</a:t>
            </a:r>
            <a:r>
              <a:rPr lang="en-US" sz="2000" i="1" dirty="0" smtClean="0"/>
              <a:t>n</a:t>
            </a:r>
            <a:r>
              <a:rPr lang="en-US" sz="2000" dirty="0"/>
              <a:t>) = Θ(</a:t>
            </a:r>
            <a:r>
              <a:rPr lang="en-US" sz="2000" i="1" dirty="0"/>
              <a:t>h</a:t>
            </a:r>
            <a:r>
              <a:rPr lang="en-US" sz="2000" dirty="0"/>
              <a:t>(</a:t>
            </a:r>
            <a:r>
              <a:rPr lang="en-US" sz="2000" i="1" dirty="0"/>
              <a:t>n</a:t>
            </a:r>
            <a:r>
              <a:rPr lang="en-US" sz="2000" dirty="0"/>
              <a:t>)) ⇒ </a:t>
            </a:r>
            <a:r>
              <a:rPr lang="en-US" sz="2000" i="1" dirty="0"/>
              <a:t>f</a:t>
            </a:r>
            <a:r>
              <a:rPr lang="en-US" sz="2000" dirty="0"/>
              <a:t>(</a:t>
            </a:r>
            <a:r>
              <a:rPr lang="en-US" sz="2000" i="1" dirty="0"/>
              <a:t>n</a:t>
            </a:r>
            <a:r>
              <a:rPr lang="en-US" sz="2000" dirty="0"/>
              <a:t>) = Θ(</a:t>
            </a:r>
            <a:r>
              <a:rPr lang="en-US" sz="2000" i="1" dirty="0"/>
              <a:t>h</a:t>
            </a:r>
            <a:r>
              <a:rPr lang="en-US" sz="2000" dirty="0"/>
              <a:t>(</a:t>
            </a:r>
            <a:r>
              <a:rPr lang="en-US" sz="2000" i="1" dirty="0"/>
              <a:t>n</a:t>
            </a:r>
            <a:r>
              <a:rPr lang="en-US" sz="2000" dirty="0"/>
              <a:t>))</a:t>
            </a:r>
          </a:p>
          <a:p>
            <a:pPr marL="461963" indent="-461963">
              <a:buFont typeface="Wingdings" pitchFamily="2" charset="2"/>
              <a:buNone/>
              <a:tabLst>
                <a:tab pos="3368675" algn="l"/>
                <a:tab pos="8632825" algn="l"/>
                <a:tab pos="1054100" algn="l"/>
                <a:tab pos="1054100" algn="l"/>
                <a:tab pos="1054100" algn="l"/>
                <a:tab pos="1054100" algn="l"/>
                <a:tab pos="1054100" algn="l"/>
                <a:tab pos="1054100" algn="l"/>
                <a:tab pos="1054100" algn="l"/>
                <a:tab pos="1054100" algn="l"/>
                <a:tab pos="1054100" algn="l"/>
                <a:tab pos="1054100" algn="l"/>
                <a:tab pos="1054100" algn="l"/>
                <a:tab pos="1054100" algn="l"/>
                <a:tab pos="1054100" algn="l"/>
              </a:tabLst>
            </a:pPr>
            <a:endParaRPr lang="en-US" sz="2400" dirty="0"/>
          </a:p>
          <a:p>
            <a:pPr marL="461963" indent="-461963">
              <a:tabLst>
                <a:tab pos="3368675" algn="l"/>
                <a:tab pos="8632825" algn="l"/>
                <a:tab pos="1054100" algn="l"/>
                <a:tab pos="1054100" algn="l"/>
                <a:tab pos="1054100" algn="l"/>
                <a:tab pos="1054100" algn="l"/>
                <a:tab pos="1054100" algn="l"/>
                <a:tab pos="1054100" algn="l"/>
                <a:tab pos="1054100" algn="l"/>
                <a:tab pos="1054100" algn="l"/>
                <a:tab pos="1054100" algn="l"/>
                <a:tab pos="1054100" algn="l"/>
                <a:tab pos="1054100" algn="l"/>
                <a:tab pos="1054100" algn="l"/>
                <a:tab pos="1054100" algn="l"/>
              </a:tabLst>
            </a:pPr>
            <a:r>
              <a:rPr lang="en-US" sz="2000" dirty="0"/>
              <a:t>f(n) = O(f(n))	</a:t>
            </a:r>
            <a:br>
              <a:rPr lang="en-US" sz="2000" dirty="0"/>
            </a:br>
            <a:r>
              <a:rPr lang="en-US" sz="2000" dirty="0"/>
              <a:t>f(n) = Ω(f(n))	</a:t>
            </a:r>
            <a:br>
              <a:rPr lang="en-US" sz="2000" dirty="0"/>
            </a:br>
            <a:r>
              <a:rPr lang="en-US" sz="2000" dirty="0"/>
              <a:t>f(n) = Θ(f(n))</a:t>
            </a:r>
          </a:p>
          <a:p>
            <a:pPr marL="461963" indent="-461963">
              <a:tabLst>
                <a:tab pos="3368675" algn="l"/>
                <a:tab pos="8632825" algn="l"/>
                <a:tab pos="1054100" algn="l"/>
                <a:tab pos="1054100" algn="l"/>
                <a:tab pos="1054100" algn="l"/>
                <a:tab pos="1054100" algn="l"/>
                <a:tab pos="1054100" algn="l"/>
                <a:tab pos="1054100" algn="l"/>
                <a:tab pos="1054100" algn="l"/>
                <a:tab pos="1054100" algn="l"/>
                <a:tab pos="1054100" algn="l"/>
                <a:tab pos="1054100" algn="l"/>
                <a:tab pos="1054100" algn="l"/>
                <a:tab pos="1054100" algn="l"/>
                <a:tab pos="1054100" algn="l"/>
              </a:tabLst>
            </a:pPr>
            <a:endParaRPr lang="en-US" sz="2400" dirty="0"/>
          </a:p>
        </p:txBody>
      </p:sp>
      <p:sp>
        <p:nvSpPr>
          <p:cNvPr id="76803" name="Rectangle 3"/>
          <p:cNvSpPr>
            <a:spLocks noGrp="1" noChangeArrowheads="1"/>
          </p:cNvSpPr>
          <p:nvPr>
            <p:ph type="title"/>
          </p:nvPr>
        </p:nvSpPr>
        <p:spPr>
          <a:noFill/>
        </p:spPr>
        <p:txBody>
          <a:bodyPr/>
          <a:lstStyle/>
          <a:p>
            <a:pPr>
              <a:tabLst>
                <a:tab pos="1536700" algn="l"/>
              </a:tabLst>
            </a:pPr>
            <a:r>
              <a:rPr lang="en-US"/>
              <a:t>Comparison of Functions</a:t>
            </a:r>
          </a:p>
        </p:txBody>
      </p:sp>
      <p:sp>
        <p:nvSpPr>
          <p:cNvPr id="76804" name="Text Box 4"/>
          <p:cNvSpPr txBox="1">
            <a:spLocks noChangeArrowheads="1"/>
          </p:cNvSpPr>
          <p:nvPr/>
        </p:nvSpPr>
        <p:spPr bwMode="auto">
          <a:xfrm>
            <a:off x="3352800" y="3733800"/>
            <a:ext cx="22717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sz="2400" i="1" dirty="0">
                <a:solidFill>
                  <a:srgbClr val="00CC00"/>
                </a:solidFill>
              </a:rPr>
              <a:t>Reflexivity</a:t>
            </a:r>
          </a:p>
        </p:txBody>
      </p:sp>
      <p:sp>
        <p:nvSpPr>
          <p:cNvPr id="76805" name="Text Box 5"/>
          <p:cNvSpPr txBox="1">
            <a:spLocks noChangeArrowheads="1"/>
          </p:cNvSpPr>
          <p:nvPr/>
        </p:nvSpPr>
        <p:spPr bwMode="auto">
          <a:xfrm>
            <a:off x="5867400" y="2209800"/>
            <a:ext cx="2301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sz="2400" i="1" dirty="0">
                <a:solidFill>
                  <a:srgbClr val="00CC00"/>
                </a:solidFill>
              </a:rPr>
              <a:t>Transitivity</a:t>
            </a:r>
          </a:p>
        </p:txBody>
      </p:sp>
    </p:spTree>
    <p:extLst>
      <p:ext uri="{BB962C8B-B14F-4D97-AF65-F5344CB8AC3E}">
        <p14:creationId xmlns:p14="http://schemas.microsoft.com/office/powerpoint/2010/main" val="4281018905"/>
      </p:ext>
    </p:extLst>
  </p:cSld>
  <p:clrMapOvr>
    <a:masterClrMapping/>
  </p:clrMapOvr>
  <p:transition>
    <p:pull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680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680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6802">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680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6802">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68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4" grpId="0"/>
      <p:bldP spid="7680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body" idx="1"/>
          </p:nvPr>
        </p:nvSpPr>
        <p:spPr>
          <a:xfrm>
            <a:off x="682625" y="1841500"/>
            <a:ext cx="7789863" cy="3136900"/>
          </a:xfrm>
          <a:noFill/>
        </p:spPr>
        <p:txBody>
          <a:bodyPr/>
          <a:lstStyle/>
          <a:p>
            <a:pPr marL="461963" indent="-461963">
              <a:tabLst>
                <a:tab pos="3368675" algn="l"/>
                <a:tab pos="8632825" algn="l"/>
                <a:tab pos="1054100" algn="l"/>
                <a:tab pos="1054100" algn="l"/>
                <a:tab pos="1054100" algn="l"/>
                <a:tab pos="1054100" algn="l"/>
                <a:tab pos="1054100" algn="l"/>
                <a:tab pos="1054100" algn="l"/>
                <a:tab pos="1054100" algn="l"/>
                <a:tab pos="1054100" algn="l"/>
                <a:tab pos="1054100" algn="l"/>
                <a:tab pos="1054100" algn="l"/>
                <a:tab pos="1054100" algn="l"/>
                <a:tab pos="1054100" algn="l"/>
                <a:tab pos="1054100" algn="l"/>
              </a:tabLst>
            </a:pPr>
            <a:r>
              <a:rPr lang="en-US" sz="2400" i="1" dirty="0"/>
              <a:t>f</a:t>
            </a:r>
            <a:r>
              <a:rPr lang="en-US" sz="2400" dirty="0"/>
              <a:t>(</a:t>
            </a:r>
            <a:r>
              <a:rPr lang="en-US" sz="2400" i="1" dirty="0"/>
              <a:t>n</a:t>
            </a:r>
            <a:r>
              <a:rPr lang="en-US" sz="2400" dirty="0"/>
              <a:t>) = Θ(</a:t>
            </a:r>
            <a:r>
              <a:rPr lang="en-US" sz="2400" i="1" dirty="0"/>
              <a:t>g</a:t>
            </a:r>
            <a:r>
              <a:rPr lang="en-US" sz="2400" dirty="0"/>
              <a:t>(</a:t>
            </a:r>
            <a:r>
              <a:rPr lang="en-US" sz="2400" i="1" dirty="0"/>
              <a:t>n</a:t>
            </a:r>
            <a:r>
              <a:rPr lang="en-US" sz="2400" dirty="0"/>
              <a:t>)) ⇐⇒ </a:t>
            </a:r>
            <a:r>
              <a:rPr lang="en-US" sz="2400" i="1" dirty="0"/>
              <a:t>g</a:t>
            </a:r>
            <a:r>
              <a:rPr lang="en-US" sz="2400" dirty="0"/>
              <a:t>(</a:t>
            </a:r>
            <a:r>
              <a:rPr lang="en-US" sz="2400" i="1" dirty="0"/>
              <a:t>n</a:t>
            </a:r>
            <a:r>
              <a:rPr lang="en-US" sz="2400" dirty="0"/>
              <a:t>) = Θ(</a:t>
            </a:r>
            <a:r>
              <a:rPr lang="en-US" sz="2400" i="1" dirty="0"/>
              <a:t>f</a:t>
            </a:r>
            <a:r>
              <a:rPr lang="en-US" sz="2400" dirty="0"/>
              <a:t>(</a:t>
            </a:r>
            <a:r>
              <a:rPr lang="en-US" sz="2400" i="1" dirty="0"/>
              <a:t>n</a:t>
            </a:r>
            <a:r>
              <a:rPr lang="en-US" sz="2400" dirty="0"/>
              <a:t>))</a:t>
            </a:r>
          </a:p>
          <a:p>
            <a:pPr marL="461963" indent="-461963">
              <a:tabLst>
                <a:tab pos="3368675" algn="l"/>
                <a:tab pos="8632825" algn="l"/>
                <a:tab pos="1054100" algn="l"/>
                <a:tab pos="1054100" algn="l"/>
                <a:tab pos="1054100" algn="l"/>
                <a:tab pos="1054100" algn="l"/>
                <a:tab pos="1054100" algn="l"/>
                <a:tab pos="1054100" algn="l"/>
                <a:tab pos="1054100" algn="l"/>
                <a:tab pos="1054100" algn="l"/>
                <a:tab pos="1054100" algn="l"/>
                <a:tab pos="1054100" algn="l"/>
                <a:tab pos="1054100" algn="l"/>
                <a:tab pos="1054100" algn="l"/>
                <a:tab pos="1054100" algn="l"/>
              </a:tabLst>
            </a:pPr>
            <a:endParaRPr lang="en-US" sz="2400" dirty="0"/>
          </a:p>
          <a:p>
            <a:pPr marL="461963" indent="-461963">
              <a:tabLst>
                <a:tab pos="3368675" algn="l"/>
                <a:tab pos="8632825" algn="l"/>
                <a:tab pos="1054100" algn="l"/>
                <a:tab pos="1054100" algn="l"/>
                <a:tab pos="1054100" algn="l"/>
                <a:tab pos="1054100" algn="l"/>
                <a:tab pos="1054100" algn="l"/>
                <a:tab pos="1054100" algn="l"/>
                <a:tab pos="1054100" algn="l"/>
                <a:tab pos="1054100" algn="l"/>
                <a:tab pos="1054100" algn="l"/>
                <a:tab pos="1054100" algn="l"/>
                <a:tab pos="1054100" algn="l"/>
                <a:tab pos="1054100" algn="l"/>
                <a:tab pos="1054100" algn="l"/>
              </a:tabLst>
            </a:pPr>
            <a:r>
              <a:rPr lang="en-US" sz="2400" i="1" dirty="0"/>
              <a:t>f</a:t>
            </a:r>
            <a:r>
              <a:rPr lang="en-US" sz="2400" dirty="0"/>
              <a:t>(</a:t>
            </a:r>
            <a:r>
              <a:rPr lang="en-US" sz="2400" i="1" dirty="0"/>
              <a:t>n</a:t>
            </a:r>
            <a:r>
              <a:rPr lang="en-US" sz="2400" dirty="0"/>
              <a:t>) = </a:t>
            </a:r>
            <a:r>
              <a:rPr lang="en-US" sz="2400" i="1" dirty="0"/>
              <a:t>O</a:t>
            </a:r>
            <a:r>
              <a:rPr lang="en-US" sz="2400" dirty="0"/>
              <a:t>(</a:t>
            </a:r>
            <a:r>
              <a:rPr lang="en-US" sz="2400" i="1" dirty="0"/>
              <a:t>g</a:t>
            </a:r>
            <a:r>
              <a:rPr lang="en-US" sz="2400" dirty="0"/>
              <a:t>(</a:t>
            </a:r>
            <a:r>
              <a:rPr lang="en-US" sz="2400" i="1" dirty="0"/>
              <a:t>n</a:t>
            </a:r>
            <a:r>
              <a:rPr lang="en-US" sz="2400" dirty="0"/>
              <a:t>)) ⇐⇒ </a:t>
            </a:r>
            <a:r>
              <a:rPr lang="en-US" sz="2400" i="1" dirty="0"/>
              <a:t>g</a:t>
            </a:r>
            <a:r>
              <a:rPr lang="en-US" sz="2400" dirty="0"/>
              <a:t>(</a:t>
            </a:r>
            <a:r>
              <a:rPr lang="en-US" sz="2400" i="1" dirty="0"/>
              <a:t>n</a:t>
            </a:r>
            <a:r>
              <a:rPr lang="en-US" sz="2400" dirty="0"/>
              <a:t>) = Ω(</a:t>
            </a:r>
            <a:r>
              <a:rPr lang="en-US" sz="2400" i="1" dirty="0"/>
              <a:t>f</a:t>
            </a:r>
            <a:r>
              <a:rPr lang="en-US" sz="2400" dirty="0"/>
              <a:t>(</a:t>
            </a:r>
            <a:r>
              <a:rPr lang="en-US" sz="2400" i="1" dirty="0"/>
              <a:t>n</a:t>
            </a:r>
            <a:r>
              <a:rPr lang="en-US" sz="2400" dirty="0"/>
              <a:t>))</a:t>
            </a:r>
          </a:p>
          <a:p>
            <a:pPr marL="461963" indent="-461963">
              <a:tabLst>
                <a:tab pos="3368675" algn="l"/>
                <a:tab pos="8632825" algn="l"/>
                <a:tab pos="1054100" algn="l"/>
                <a:tab pos="1054100" algn="l"/>
                <a:tab pos="1054100" algn="l"/>
                <a:tab pos="1054100" algn="l"/>
                <a:tab pos="1054100" algn="l"/>
                <a:tab pos="1054100" algn="l"/>
                <a:tab pos="1054100" algn="l"/>
                <a:tab pos="1054100" algn="l"/>
                <a:tab pos="1054100" algn="l"/>
                <a:tab pos="1054100" algn="l"/>
                <a:tab pos="1054100" algn="l"/>
                <a:tab pos="1054100" algn="l"/>
                <a:tab pos="1054100" algn="l"/>
              </a:tabLst>
            </a:pPr>
            <a:r>
              <a:rPr lang="en-US" sz="2400" i="1" dirty="0"/>
              <a:t>f</a:t>
            </a:r>
            <a:r>
              <a:rPr lang="en-US" sz="2400" dirty="0"/>
              <a:t>(</a:t>
            </a:r>
            <a:r>
              <a:rPr lang="en-US" sz="2400" i="1" dirty="0"/>
              <a:t>n</a:t>
            </a:r>
            <a:r>
              <a:rPr lang="en-US" sz="2400" dirty="0"/>
              <a:t>) = </a:t>
            </a:r>
            <a:r>
              <a:rPr lang="en-US" sz="2400" i="1" dirty="0"/>
              <a:t>o</a:t>
            </a:r>
            <a:r>
              <a:rPr lang="en-US" sz="2400" dirty="0"/>
              <a:t>(</a:t>
            </a:r>
            <a:r>
              <a:rPr lang="en-US" sz="2400" i="1" dirty="0"/>
              <a:t>g</a:t>
            </a:r>
            <a:r>
              <a:rPr lang="en-US" sz="2400" dirty="0"/>
              <a:t>(</a:t>
            </a:r>
            <a:r>
              <a:rPr lang="en-US" sz="2400" i="1" dirty="0"/>
              <a:t>n</a:t>
            </a:r>
            <a:r>
              <a:rPr lang="en-US" sz="2400" dirty="0"/>
              <a:t>)) </a:t>
            </a:r>
            <a:r>
              <a:rPr lang="en-US" sz="2400" dirty="0">
                <a:solidFill>
                  <a:srgbClr val="3D3D67"/>
                </a:solidFill>
              </a:rPr>
              <a:t>⇐⇒</a:t>
            </a:r>
            <a:r>
              <a:rPr lang="en-US" sz="2400" dirty="0"/>
              <a:t> </a:t>
            </a:r>
            <a:r>
              <a:rPr lang="en-US" sz="2400" i="1" dirty="0"/>
              <a:t>g</a:t>
            </a:r>
            <a:r>
              <a:rPr lang="en-US" sz="2400" dirty="0"/>
              <a:t>(</a:t>
            </a:r>
            <a:r>
              <a:rPr lang="en-US" sz="2400" i="1" dirty="0"/>
              <a:t>n</a:t>
            </a:r>
            <a:r>
              <a:rPr lang="en-US" sz="2400" dirty="0"/>
              <a:t>) = ω(</a:t>
            </a:r>
            <a:r>
              <a:rPr lang="en-US" sz="2400" i="1" dirty="0"/>
              <a:t>f</a:t>
            </a:r>
            <a:r>
              <a:rPr lang="en-US" sz="2400" dirty="0"/>
              <a:t>(</a:t>
            </a:r>
            <a:r>
              <a:rPr lang="en-US" sz="2400" i="1" dirty="0"/>
              <a:t>n</a:t>
            </a:r>
            <a:r>
              <a:rPr lang="en-US" sz="2400" dirty="0"/>
              <a:t>))</a:t>
            </a:r>
          </a:p>
          <a:p>
            <a:pPr marL="461963" indent="-461963">
              <a:tabLst>
                <a:tab pos="3368675" algn="l"/>
                <a:tab pos="8632825" algn="l"/>
                <a:tab pos="1054100" algn="l"/>
                <a:tab pos="1054100" algn="l"/>
                <a:tab pos="1054100" algn="l"/>
                <a:tab pos="1054100" algn="l"/>
                <a:tab pos="1054100" algn="l"/>
                <a:tab pos="1054100" algn="l"/>
                <a:tab pos="1054100" algn="l"/>
                <a:tab pos="1054100" algn="l"/>
                <a:tab pos="1054100" algn="l"/>
                <a:tab pos="1054100" algn="l"/>
                <a:tab pos="1054100" algn="l"/>
                <a:tab pos="1054100" algn="l"/>
                <a:tab pos="1054100" algn="l"/>
              </a:tabLst>
            </a:pPr>
            <a:endParaRPr lang="en-US" sz="2400" dirty="0"/>
          </a:p>
          <a:p>
            <a:pPr marL="461963" indent="-461963">
              <a:tabLst>
                <a:tab pos="3368675" algn="l"/>
                <a:tab pos="8632825" algn="l"/>
                <a:tab pos="1054100" algn="l"/>
                <a:tab pos="1054100" algn="l"/>
                <a:tab pos="1054100" algn="l"/>
                <a:tab pos="1054100" algn="l"/>
                <a:tab pos="1054100" algn="l"/>
                <a:tab pos="1054100" algn="l"/>
                <a:tab pos="1054100" algn="l"/>
                <a:tab pos="1054100" algn="l"/>
                <a:tab pos="1054100" algn="l"/>
                <a:tab pos="1054100" algn="l"/>
                <a:tab pos="1054100" algn="l"/>
                <a:tab pos="1054100" algn="l"/>
                <a:tab pos="1054100" algn="l"/>
              </a:tabLst>
            </a:pPr>
            <a:r>
              <a:rPr lang="en-US" sz="2400" i="1" dirty="0"/>
              <a:t>f</a:t>
            </a:r>
            <a:r>
              <a:rPr lang="en-US" sz="2400" dirty="0"/>
              <a:t>(</a:t>
            </a:r>
            <a:r>
              <a:rPr lang="en-US" sz="2400" i="1" dirty="0"/>
              <a:t>n</a:t>
            </a:r>
            <a:r>
              <a:rPr lang="en-US" sz="2400" dirty="0"/>
              <a:t>) = </a:t>
            </a:r>
            <a:r>
              <a:rPr lang="en-US" sz="2400" i="1" dirty="0"/>
              <a:t>O</a:t>
            </a:r>
            <a:r>
              <a:rPr lang="en-US" sz="2400" dirty="0"/>
              <a:t>(</a:t>
            </a:r>
            <a:r>
              <a:rPr lang="en-US" sz="2400" i="1" dirty="0"/>
              <a:t>g</a:t>
            </a:r>
            <a:r>
              <a:rPr lang="en-US" sz="2400" dirty="0"/>
              <a:t>(</a:t>
            </a:r>
            <a:r>
              <a:rPr lang="en-US" sz="2400" i="1" dirty="0"/>
              <a:t>n</a:t>
            </a:r>
            <a:r>
              <a:rPr lang="en-US" sz="2400" dirty="0"/>
              <a:t>)) and </a:t>
            </a:r>
            <a:r>
              <a:rPr lang="en-US" sz="2400" i="1" dirty="0" smtClean="0"/>
              <a:t>f</a:t>
            </a:r>
            <a:r>
              <a:rPr lang="en-US" sz="2400" dirty="0" smtClean="0"/>
              <a:t>(</a:t>
            </a:r>
            <a:r>
              <a:rPr lang="en-US" sz="2400" i="1" dirty="0" smtClean="0"/>
              <a:t>n</a:t>
            </a:r>
            <a:r>
              <a:rPr lang="en-US" sz="2400" dirty="0"/>
              <a:t>) = Ω(</a:t>
            </a:r>
            <a:r>
              <a:rPr lang="en-US" sz="2400" i="1" dirty="0"/>
              <a:t>g</a:t>
            </a:r>
            <a:r>
              <a:rPr lang="en-US" sz="2400" dirty="0"/>
              <a:t>(</a:t>
            </a:r>
            <a:r>
              <a:rPr lang="en-US" sz="2400" i="1" dirty="0"/>
              <a:t>n</a:t>
            </a:r>
            <a:r>
              <a:rPr lang="en-US" sz="2400" dirty="0"/>
              <a:t>))  ⇒  </a:t>
            </a:r>
            <a:r>
              <a:rPr lang="en-US" sz="2400" i="1" dirty="0"/>
              <a:t>f</a:t>
            </a:r>
            <a:r>
              <a:rPr lang="en-US" sz="2400" dirty="0"/>
              <a:t>(</a:t>
            </a:r>
            <a:r>
              <a:rPr lang="en-US" sz="2400" i="1" dirty="0"/>
              <a:t>n</a:t>
            </a:r>
            <a:r>
              <a:rPr lang="en-US" sz="2400" dirty="0"/>
              <a:t>) = Θ(</a:t>
            </a:r>
            <a:r>
              <a:rPr lang="en-US" sz="2400" i="1" dirty="0"/>
              <a:t>g</a:t>
            </a:r>
            <a:r>
              <a:rPr lang="en-US" sz="2400" dirty="0"/>
              <a:t>(</a:t>
            </a:r>
            <a:r>
              <a:rPr lang="en-US" sz="2400" i="1" dirty="0"/>
              <a:t>n</a:t>
            </a:r>
            <a:r>
              <a:rPr lang="en-US" sz="2400" dirty="0"/>
              <a:t>))</a:t>
            </a:r>
          </a:p>
          <a:p>
            <a:pPr marL="461963" indent="-461963">
              <a:tabLst>
                <a:tab pos="3368675" algn="l"/>
                <a:tab pos="8632825" algn="l"/>
                <a:tab pos="1054100" algn="l"/>
                <a:tab pos="1054100" algn="l"/>
                <a:tab pos="1054100" algn="l"/>
                <a:tab pos="1054100" algn="l"/>
                <a:tab pos="1054100" algn="l"/>
                <a:tab pos="1054100" algn="l"/>
                <a:tab pos="1054100" algn="l"/>
                <a:tab pos="1054100" algn="l"/>
                <a:tab pos="1054100" algn="l"/>
                <a:tab pos="1054100" algn="l"/>
                <a:tab pos="1054100" algn="l"/>
                <a:tab pos="1054100" algn="l"/>
                <a:tab pos="1054100" algn="l"/>
              </a:tabLst>
            </a:pPr>
            <a:endParaRPr lang="en-US" sz="2400" dirty="0"/>
          </a:p>
          <a:p>
            <a:pPr marL="461963" indent="-461963">
              <a:buFont typeface="Wingdings" pitchFamily="2" charset="2"/>
              <a:buNone/>
              <a:tabLst>
                <a:tab pos="3368675" algn="l"/>
                <a:tab pos="8632825" algn="l"/>
                <a:tab pos="1054100" algn="l"/>
                <a:tab pos="1054100" algn="l"/>
                <a:tab pos="1054100" algn="l"/>
                <a:tab pos="1054100" algn="l"/>
                <a:tab pos="1054100" algn="l"/>
                <a:tab pos="1054100" algn="l"/>
                <a:tab pos="1054100" algn="l"/>
                <a:tab pos="1054100" algn="l"/>
                <a:tab pos="1054100" algn="l"/>
                <a:tab pos="1054100" algn="l"/>
                <a:tab pos="1054100" algn="l"/>
                <a:tab pos="1054100" algn="l"/>
                <a:tab pos="1054100" algn="l"/>
              </a:tabLst>
            </a:pPr>
            <a:endParaRPr lang="en-US" sz="2400" dirty="0"/>
          </a:p>
        </p:txBody>
      </p:sp>
      <p:sp>
        <p:nvSpPr>
          <p:cNvPr id="77827" name="Rectangle 3"/>
          <p:cNvSpPr>
            <a:spLocks noGrp="1" noChangeArrowheads="1"/>
          </p:cNvSpPr>
          <p:nvPr>
            <p:ph type="title"/>
          </p:nvPr>
        </p:nvSpPr>
        <p:spPr>
          <a:noFill/>
        </p:spPr>
        <p:txBody>
          <a:bodyPr/>
          <a:lstStyle/>
          <a:p>
            <a:pPr>
              <a:tabLst>
                <a:tab pos="1536700" algn="l"/>
              </a:tabLst>
            </a:pPr>
            <a:r>
              <a:rPr lang="en-US"/>
              <a:t>Comparison of Functions</a:t>
            </a:r>
          </a:p>
        </p:txBody>
      </p:sp>
      <p:sp>
        <p:nvSpPr>
          <p:cNvPr id="77828" name="Text Box 4"/>
          <p:cNvSpPr txBox="1">
            <a:spLocks noChangeArrowheads="1"/>
          </p:cNvSpPr>
          <p:nvPr/>
        </p:nvSpPr>
        <p:spPr bwMode="auto">
          <a:xfrm>
            <a:off x="6350000" y="2730500"/>
            <a:ext cx="22717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sz="2400" i="1">
                <a:solidFill>
                  <a:srgbClr val="00CC00"/>
                </a:solidFill>
              </a:rPr>
              <a:t>Transpose Symmetry</a:t>
            </a:r>
          </a:p>
        </p:txBody>
      </p:sp>
      <p:sp>
        <p:nvSpPr>
          <p:cNvPr id="77829" name="Text Box 5"/>
          <p:cNvSpPr txBox="1">
            <a:spLocks noChangeArrowheads="1"/>
          </p:cNvSpPr>
          <p:nvPr/>
        </p:nvSpPr>
        <p:spPr bwMode="auto">
          <a:xfrm>
            <a:off x="6381750" y="1854200"/>
            <a:ext cx="2271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sz="2400" i="1">
                <a:solidFill>
                  <a:srgbClr val="00CC00"/>
                </a:solidFill>
              </a:rPr>
              <a:t>Symmetry</a:t>
            </a:r>
          </a:p>
        </p:txBody>
      </p:sp>
    </p:spTree>
    <p:extLst>
      <p:ext uri="{BB962C8B-B14F-4D97-AF65-F5344CB8AC3E}">
        <p14:creationId xmlns:p14="http://schemas.microsoft.com/office/powerpoint/2010/main" val="3098873087"/>
      </p:ext>
    </p:extLst>
  </p:cSld>
  <p:clrMapOvr>
    <a:masterClrMapping/>
  </p:clrMapOvr>
  <p:transition>
    <p:pull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782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782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7826">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7826">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7828"/>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7782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8" grpId="0"/>
      <p:bldP spid="7782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32926</TotalTime>
  <Words>1157</Words>
  <Application>Microsoft Office PowerPoint</Application>
  <PresentationFormat>On-screen Show (4:3)</PresentationFormat>
  <Paragraphs>290</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Algorithms (CS-204)</vt:lpstr>
      <vt:lpstr>The Θ-Notation</vt:lpstr>
      <vt:lpstr>The O-Notation</vt:lpstr>
      <vt:lpstr>The Ω-Notation</vt:lpstr>
      <vt:lpstr>The o-Notation</vt:lpstr>
      <vt:lpstr>The ω-Notation</vt:lpstr>
      <vt:lpstr>Asymptotic notation in equations</vt:lpstr>
      <vt:lpstr>Comparison of Functions</vt:lpstr>
      <vt:lpstr>Comparison of Functions</vt:lpstr>
      <vt:lpstr>Does Asymptotic Analysis always work?</vt:lpstr>
      <vt:lpstr>Recurrences</vt:lpstr>
      <vt:lpstr>Solving Recurrences</vt:lpstr>
      <vt:lpstr>Substitution method</vt:lpstr>
      <vt:lpstr>Example of substitution</vt:lpstr>
      <vt:lpstr>Example (continued)</vt:lpstr>
      <vt:lpstr>A tighter upper bound?</vt:lpstr>
      <vt:lpstr>A tighter upper bound!</vt:lpstr>
      <vt:lpstr>PowerPoint Presentation</vt:lpstr>
      <vt:lpstr>What if we have extra lower order terms?</vt:lpstr>
      <vt:lpstr>PowerPoint Presentation</vt:lpstr>
      <vt:lpstr>Practice Problem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IITP</dc:creator>
  <cp:lastModifiedBy>IITP</cp:lastModifiedBy>
  <cp:revision>85</cp:revision>
  <dcterms:created xsi:type="dcterms:W3CDTF">2006-08-16T00:00:00Z</dcterms:created>
  <dcterms:modified xsi:type="dcterms:W3CDTF">2019-08-13T03:38:12Z</dcterms:modified>
</cp:coreProperties>
</file>