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anand Arya" userId="9ab8b5b81fb68a53" providerId="LiveId" clId="{BBBA5174-14B8-4CF5-A4D4-6D017BB8D08B}"/>
    <pc:docChg chg="undo redo custSel addSld delSld modSld">
      <pc:chgData name="Nikhilanand Arya" userId="9ab8b5b81fb68a53" providerId="LiveId" clId="{BBBA5174-14B8-4CF5-A4D4-6D017BB8D08B}" dt="2021-09-13T11:04:12.010" v="1137" actId="20577"/>
      <pc:docMkLst>
        <pc:docMk/>
      </pc:docMkLst>
      <pc:sldChg chg="modSp mod">
        <pc:chgData name="Nikhilanand Arya" userId="9ab8b5b81fb68a53" providerId="LiveId" clId="{BBBA5174-14B8-4CF5-A4D4-6D017BB8D08B}" dt="2021-09-13T10:25:41.470" v="1113" actId="20577"/>
        <pc:sldMkLst>
          <pc:docMk/>
          <pc:sldMk cId="3033660774" sldId="256"/>
        </pc:sldMkLst>
        <pc:spChg chg="mod">
          <ac:chgData name="Nikhilanand Arya" userId="9ab8b5b81fb68a53" providerId="LiveId" clId="{BBBA5174-14B8-4CF5-A4D4-6D017BB8D08B}" dt="2021-09-13T10:25:41.470" v="1113" actId="20577"/>
          <ac:spMkLst>
            <pc:docMk/>
            <pc:sldMk cId="3033660774" sldId="256"/>
            <ac:spMk id="3" creationId="{C5DE9210-1E5E-4C54-820B-C5E056F5086B}"/>
          </ac:spMkLst>
        </pc:spChg>
      </pc:sldChg>
      <pc:sldChg chg="modSp">
        <pc:chgData name="Nikhilanand Arya" userId="9ab8b5b81fb68a53" providerId="LiveId" clId="{BBBA5174-14B8-4CF5-A4D4-6D017BB8D08B}" dt="2021-09-13T10:25:14.797" v="1111" actId="1076"/>
        <pc:sldMkLst>
          <pc:docMk/>
          <pc:sldMk cId="2965512269" sldId="257"/>
        </pc:sldMkLst>
        <pc:picChg chg="mod">
          <ac:chgData name="Nikhilanand Arya" userId="9ab8b5b81fb68a53" providerId="LiveId" clId="{BBBA5174-14B8-4CF5-A4D4-6D017BB8D08B}" dt="2021-09-13T10:25:14.797" v="1111" actId="1076"/>
          <ac:picMkLst>
            <pc:docMk/>
            <pc:sldMk cId="2965512269" sldId="257"/>
            <ac:picMk id="1028" creationId="{26B3DADE-C648-491E-9D81-6E9EE0E438A5}"/>
          </ac:picMkLst>
        </pc:picChg>
      </pc:sldChg>
      <pc:sldChg chg="delSp mod">
        <pc:chgData name="Nikhilanand Arya" userId="9ab8b5b81fb68a53" providerId="LiveId" clId="{BBBA5174-14B8-4CF5-A4D4-6D017BB8D08B}" dt="2021-09-13T09:23:06.821" v="1071" actId="478"/>
        <pc:sldMkLst>
          <pc:docMk/>
          <pc:sldMk cId="1434068762" sldId="259"/>
        </pc:sldMkLst>
        <pc:spChg chg="del">
          <ac:chgData name="Nikhilanand Arya" userId="9ab8b5b81fb68a53" providerId="LiveId" clId="{BBBA5174-14B8-4CF5-A4D4-6D017BB8D08B}" dt="2021-09-13T09:23:06.821" v="1071" actId="478"/>
          <ac:spMkLst>
            <pc:docMk/>
            <pc:sldMk cId="1434068762" sldId="259"/>
            <ac:spMk id="2" creationId="{04417994-F392-4E94-8A2A-0AAECDC03E6B}"/>
          </ac:spMkLst>
        </pc:spChg>
      </pc:sldChg>
      <pc:sldChg chg="delSp modSp mod">
        <pc:chgData name="Nikhilanand Arya" userId="9ab8b5b81fb68a53" providerId="LiveId" clId="{BBBA5174-14B8-4CF5-A4D4-6D017BB8D08B}" dt="2021-09-13T09:23:44.219" v="1107" actId="27636"/>
        <pc:sldMkLst>
          <pc:docMk/>
          <pc:sldMk cId="598768119" sldId="261"/>
        </pc:sldMkLst>
        <pc:spChg chg="del">
          <ac:chgData name="Nikhilanand Arya" userId="9ab8b5b81fb68a53" providerId="LiveId" clId="{BBBA5174-14B8-4CF5-A4D4-6D017BB8D08B}" dt="2021-09-13T09:23:15.007" v="1072" actId="478"/>
          <ac:spMkLst>
            <pc:docMk/>
            <pc:sldMk cId="598768119" sldId="261"/>
            <ac:spMk id="2" creationId="{F704A6C6-7F2A-4B4B-946B-2CFDA6C4F20B}"/>
          </ac:spMkLst>
        </pc:spChg>
        <pc:spChg chg="mod">
          <ac:chgData name="Nikhilanand Arya" userId="9ab8b5b81fb68a53" providerId="LiveId" clId="{BBBA5174-14B8-4CF5-A4D4-6D017BB8D08B}" dt="2021-09-13T09:23:44.219" v="1107" actId="27636"/>
          <ac:spMkLst>
            <pc:docMk/>
            <pc:sldMk cId="598768119" sldId="261"/>
            <ac:spMk id="3" creationId="{1FA69AEA-2CE4-4D1A-BFCA-E1F7ADA12BCD}"/>
          </ac:spMkLst>
        </pc:spChg>
      </pc:sldChg>
      <pc:sldChg chg="delSp mod">
        <pc:chgData name="Nikhilanand Arya" userId="9ab8b5b81fb68a53" providerId="LiveId" clId="{BBBA5174-14B8-4CF5-A4D4-6D017BB8D08B}" dt="2021-09-13T09:24:09.871" v="1108" actId="478"/>
        <pc:sldMkLst>
          <pc:docMk/>
          <pc:sldMk cId="1609952809" sldId="262"/>
        </pc:sldMkLst>
        <pc:spChg chg="del">
          <ac:chgData name="Nikhilanand Arya" userId="9ab8b5b81fb68a53" providerId="LiveId" clId="{BBBA5174-14B8-4CF5-A4D4-6D017BB8D08B}" dt="2021-09-13T09:24:09.871" v="1108" actId="478"/>
          <ac:spMkLst>
            <pc:docMk/>
            <pc:sldMk cId="1609952809" sldId="262"/>
            <ac:spMk id="2" creationId="{4BB3AA3F-6008-4EB5-82AE-689B6FBB8D22}"/>
          </ac:spMkLst>
        </pc:spChg>
      </pc:sldChg>
      <pc:sldChg chg="addSp delSp modSp new add del mod">
        <pc:chgData name="Nikhilanand Arya" userId="9ab8b5b81fb68a53" providerId="LiveId" clId="{BBBA5174-14B8-4CF5-A4D4-6D017BB8D08B}" dt="2021-09-13T09:21:46.654" v="1068" actId="20577"/>
        <pc:sldMkLst>
          <pc:docMk/>
          <pc:sldMk cId="2544232477" sldId="263"/>
        </pc:sldMkLst>
        <pc:spChg chg="mod">
          <ac:chgData name="Nikhilanand Arya" userId="9ab8b5b81fb68a53" providerId="LiveId" clId="{BBBA5174-14B8-4CF5-A4D4-6D017BB8D08B}" dt="2021-09-13T08:40:33.623" v="20" actId="20577"/>
          <ac:spMkLst>
            <pc:docMk/>
            <pc:sldMk cId="2544232477" sldId="263"/>
            <ac:spMk id="2" creationId="{9F6DDC91-D481-47A4-95F5-EE40C0641089}"/>
          </ac:spMkLst>
        </pc:spChg>
        <pc:spChg chg="del mod">
          <ac:chgData name="Nikhilanand Arya" userId="9ab8b5b81fb68a53" providerId="LiveId" clId="{BBBA5174-14B8-4CF5-A4D4-6D017BB8D08B}" dt="2021-09-13T08:44:55.960" v="29" actId="22"/>
          <ac:spMkLst>
            <pc:docMk/>
            <pc:sldMk cId="2544232477" sldId="263"/>
            <ac:spMk id="3" creationId="{12F7496A-CBF0-4605-A2BD-EEC9C61F619C}"/>
          </ac:spMkLst>
        </pc:spChg>
        <pc:spChg chg="add del mod">
          <ac:chgData name="Nikhilanand Arya" userId="9ab8b5b81fb68a53" providerId="LiveId" clId="{BBBA5174-14B8-4CF5-A4D4-6D017BB8D08B}" dt="2021-09-13T09:21:46.654" v="1068" actId="20577"/>
          <ac:spMkLst>
            <pc:docMk/>
            <pc:sldMk cId="2544232477" sldId="263"/>
            <ac:spMk id="7" creationId="{3680D179-4FE8-44FC-81BB-6A74B91511C2}"/>
          </ac:spMkLst>
        </pc:spChg>
        <pc:graphicFrameChg chg="add del mod ord modGraphic">
          <ac:chgData name="Nikhilanand Arya" userId="9ab8b5b81fb68a53" providerId="LiveId" clId="{BBBA5174-14B8-4CF5-A4D4-6D017BB8D08B}" dt="2021-09-13T08:47:00.463" v="74" actId="3680"/>
          <ac:graphicFrameMkLst>
            <pc:docMk/>
            <pc:sldMk cId="2544232477" sldId="263"/>
            <ac:graphicFrameMk id="8" creationId="{DBA625F0-DF08-45D0-976D-8E4F8E9D85C1}"/>
          </ac:graphicFrameMkLst>
        </pc:graphicFrameChg>
        <pc:graphicFrameChg chg="add del mod ord modGraphic">
          <ac:chgData name="Nikhilanand Arya" userId="9ab8b5b81fb68a53" providerId="LiveId" clId="{BBBA5174-14B8-4CF5-A4D4-6D017BB8D08B}" dt="2021-09-13T08:47:59.322" v="127" actId="3680"/>
          <ac:graphicFrameMkLst>
            <pc:docMk/>
            <pc:sldMk cId="2544232477" sldId="263"/>
            <ac:graphicFrameMk id="9" creationId="{1A01F43D-0049-486C-8117-3453F21D8549}"/>
          </ac:graphicFrameMkLst>
        </pc:graphicFrameChg>
        <pc:graphicFrameChg chg="add del mod ord modGraphic">
          <ac:chgData name="Nikhilanand Arya" userId="9ab8b5b81fb68a53" providerId="LiveId" clId="{BBBA5174-14B8-4CF5-A4D4-6D017BB8D08B}" dt="2021-09-13T08:48:36.678" v="143" actId="3680"/>
          <ac:graphicFrameMkLst>
            <pc:docMk/>
            <pc:sldMk cId="2544232477" sldId="263"/>
            <ac:graphicFrameMk id="10" creationId="{B976F8D7-087A-49AB-9CC7-DAF7FD2AD54D}"/>
          </ac:graphicFrameMkLst>
        </pc:graphicFrameChg>
        <pc:graphicFrameChg chg="add mod modGraphic">
          <ac:chgData name="Nikhilanand Arya" userId="9ab8b5b81fb68a53" providerId="LiveId" clId="{BBBA5174-14B8-4CF5-A4D4-6D017BB8D08B}" dt="2021-09-13T09:14:04.619" v="814" actId="1076"/>
          <ac:graphicFrameMkLst>
            <pc:docMk/>
            <pc:sldMk cId="2544232477" sldId="263"/>
            <ac:graphicFrameMk id="11" creationId="{827105E4-2639-4C79-9E39-0C56F91C0D64}"/>
          </ac:graphicFrameMkLst>
        </pc:graphicFrameChg>
        <pc:picChg chg="add del mod ord">
          <ac:chgData name="Nikhilanand Arya" userId="9ab8b5b81fb68a53" providerId="LiveId" clId="{BBBA5174-14B8-4CF5-A4D4-6D017BB8D08B}" dt="2021-09-13T08:45:14.163" v="32" actId="478"/>
          <ac:picMkLst>
            <pc:docMk/>
            <pc:sldMk cId="2544232477" sldId="263"/>
            <ac:picMk id="5" creationId="{B8766AAB-0F4A-4065-A474-DC61520DAF13}"/>
          </ac:picMkLst>
        </pc:picChg>
      </pc:sldChg>
      <pc:sldChg chg="delSp modSp new mod">
        <pc:chgData name="Nikhilanand Arya" userId="9ab8b5b81fb68a53" providerId="LiveId" clId="{BBBA5174-14B8-4CF5-A4D4-6D017BB8D08B}" dt="2021-09-13T11:04:12.010" v="1137" actId="20577"/>
        <pc:sldMkLst>
          <pc:docMk/>
          <pc:sldMk cId="4129285448" sldId="264"/>
        </pc:sldMkLst>
        <pc:spChg chg="del mod">
          <ac:chgData name="Nikhilanand Arya" userId="9ab8b5b81fb68a53" providerId="LiveId" clId="{BBBA5174-14B8-4CF5-A4D4-6D017BB8D08B}" dt="2021-09-13T09:22:53.355" v="1070" actId="478"/>
          <ac:spMkLst>
            <pc:docMk/>
            <pc:sldMk cId="4129285448" sldId="264"/>
            <ac:spMk id="2" creationId="{0D272CA9-1762-4F54-AAC5-851130766A19}"/>
          </ac:spMkLst>
        </pc:spChg>
        <pc:spChg chg="mod">
          <ac:chgData name="Nikhilanand Arya" userId="9ab8b5b81fb68a53" providerId="LiveId" clId="{BBBA5174-14B8-4CF5-A4D4-6D017BB8D08B}" dt="2021-09-13T11:04:12.010" v="1137" actId="20577"/>
          <ac:spMkLst>
            <pc:docMk/>
            <pc:sldMk cId="4129285448" sldId="264"/>
            <ac:spMk id="3" creationId="{3191DCEF-8F02-40E0-8EB9-2664B40A2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8F1F-E644-45E8-85B8-94B91A3B0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F48E9-61CB-48A8-803D-0D64952E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612F-8FBB-4F6F-8D3C-2B77ACB1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1619-C607-4429-8885-55AD0EC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2C97-384D-406A-9628-698DB366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A956-63EF-4E94-9AB9-DE59A52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324-BDE1-4C11-AB64-EC9B861F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DC90-CA07-4032-9685-F0D44D9F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7C8B-1BA7-48B4-B70A-2387C15F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7173-76AE-4BEC-8F43-AF19817C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2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02E8F-BA3C-4B16-BA43-CEB39A511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19E1C-1D33-4C5E-A789-963E184A1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D110-3BEA-453C-BD81-1707E86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4CBE-6087-49E3-8EDB-1F378FEC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7682-6D09-4F9D-B3E2-9677233E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0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9584-AA0F-49F2-9DF3-9BC9EE7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8DA3-7E2C-4EBA-887D-1D575BCA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E11F-8272-4A3F-AC63-2CFD5ABE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09F0-C3D2-465C-9E71-E74A7CF2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C165-F160-405B-9966-C9BA00F8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9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69F7-DD64-4AB6-84CB-BFCF1291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46D2-95DF-42BD-B039-2548AAA72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78C5-28CD-43B8-B873-64811974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09A3-E851-47E7-9AF9-F13448A3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24D9-5BB9-475A-A628-2CB26F81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7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32AF-6A29-4CFE-B24D-6A6E670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4C44-8177-4DAA-A3FD-22F779889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4341A-6948-440A-AD75-E09CDD3C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BBF7-BE64-4CC5-94DF-3E4C5F91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6476-0141-4F75-9DBA-3FD6C6B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4161-1974-46E8-BD48-1A0CB480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4B96-8F81-4D2A-9655-D30334F4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8338-7B51-4711-BB62-E66C7E9C8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4A68-C094-4312-A44A-D828C24C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311EA-F29C-436A-B3D0-2F624A4F2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0E4BE-273F-45DA-BE85-9D4413F71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873DA-794C-41EA-A2A3-14BA66A1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B109-139B-4BFC-BB26-275882BB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FB5C-C2E0-46FF-9E32-7295183C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F0FF-B084-4076-AB3C-22E09CED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D96F5-B1BE-4F94-994F-33A8CE6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0C3A1-C08E-424D-BB80-B3847DC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88330-BAD7-4B6E-9144-A9617A76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9CF52-0BFA-4F72-A0FA-B2D799D7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CD47E-A860-49F4-84F9-16D56C3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0F5D-16C9-4436-83AB-961C154E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31D-0FF0-477B-A1C0-BF5A1C1C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8D47-BF84-4889-A22B-091380A8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47463-D0C3-4E61-B1BC-D68C33EB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8764-569A-48EB-911F-01A642D1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9D68-540E-4522-8AB1-44CF059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03F10-CC06-4F8B-9012-369B832C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7E97-93E2-429F-87DB-2EE7613B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E8E51-D14F-4195-8450-DB9BFCA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B3AE-D51E-4F70-A87D-FD046CB33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060B-803A-4009-B886-787028DC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8629-C755-42D3-B830-26432C9E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1790-747A-4034-B080-D199143A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1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AE065-8432-47F1-BBF5-156233B8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1E64-341B-43B1-952D-AA4AB0CD8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CD8A-E896-4AC5-84EB-A2887A76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23EA-0D60-4A3B-974C-8B70718A611D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EF4B-E7CE-4EE6-8438-E2401C55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7BB2-2617-46FB-81B3-59C4E634A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A46C-41BE-4A66-80BA-1B72CBDE3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2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zemath.com/calculus/multivariable/linear-least-squares-fitt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DE9210-1E5E-4C54-820B-C5E056F5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6238"/>
            <a:ext cx="9144000" cy="37015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plot of n pairs of data (x , y) for an experiment appear to indicate a "linear relationship" between y and x, then the method of </a:t>
            </a:r>
            <a:r>
              <a:rPr lang="en-US" b="0" i="0" dirty="0">
                <a:solidFill>
                  <a:srgbClr val="0000EE"/>
                </a:solidFill>
                <a:effectLst/>
                <a:latin typeface="arial" panose="020B0604020202020204" pitchFamily="34" charset="0"/>
                <a:hlinkClick r:id="rId2"/>
              </a:rPr>
              <a:t>least squares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may be used to write a linear relationship between x and y.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least squares regression line is the line that minimizes the sum of the squares of the vertical deviation from each data point to the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6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D751-2C7F-4AF8-80BC-9D30343C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17" y="1042876"/>
            <a:ext cx="10515600" cy="428324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least square regression line for the set of n data points is given by the equation of a line in slope intercept form: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 = ax + b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Where, a and b are given as </a:t>
            </a:r>
            <a:endParaRPr lang="en-IN" dirty="0"/>
          </a:p>
        </p:txBody>
      </p:sp>
      <p:pic>
        <p:nvPicPr>
          <p:cNvPr id="1028" name="Picture 4" descr="linear regression formulas.">
            <a:extLst>
              <a:ext uri="{FF2B5EF4-FFF2-40B4-BE49-F238E27FC236}">
                <a16:creationId xmlns:a16="http://schemas.microsoft.com/office/drawing/2014/main" id="{26B3DADE-C648-491E-9D81-6E9EE0E43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3358661"/>
            <a:ext cx="4396154" cy="290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51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5B4C-48D6-4606-B6C5-7A1E6110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7198-A3F1-4CDC-8AF0-02ACF98C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sales of a company (in million dollars) for each year are shown in the table below.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Find the least square regression line y = a x + b.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Use the least squares regression line as a model to estimate the sales of the company in 2012.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FA2F8-C9B2-41D0-B3E8-72220D0BE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90559"/>
              </p:ext>
            </p:extLst>
          </p:nvPr>
        </p:nvGraphicFramePr>
        <p:xfrm>
          <a:off x="3789485" y="2829572"/>
          <a:ext cx="4419600" cy="88392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4084883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4852208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50324619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31048164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5671045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551415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x (year)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2005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2006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2007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2008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2009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079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y (sales)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37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8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92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0B18-E7E7-4A95-BEA1-C858973A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We first change the variable x into t such that t = x - 2005 and therefore t represents the number of years after 2005. Using t instead of x makes the numbers smaller and therefore manageable. The table of values becomes.</a:t>
            </a:r>
          </a:p>
          <a:p>
            <a:pPr marL="0" indent="0">
              <a:buNone/>
            </a:pPr>
            <a:endParaRPr lang="en-US" b="0" i="0" dirty="0">
              <a:solidFill>
                <a:srgbClr val="E7402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7402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We now use the table to calculate a and b included in the least regression line formula.</a:t>
            </a:r>
          </a:p>
          <a:p>
            <a:pPr marL="0" indent="0">
              <a:buNone/>
            </a:pPr>
            <a:endParaRPr lang="en-US" b="0" i="0" dirty="0">
              <a:solidFill>
                <a:srgbClr val="E7402F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E7402F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39365-3878-4024-913F-F9010D14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86289"/>
              </p:ext>
            </p:extLst>
          </p:nvPr>
        </p:nvGraphicFramePr>
        <p:xfrm>
          <a:off x="1084724" y="3536370"/>
          <a:ext cx="9771534" cy="883920"/>
        </p:xfrm>
        <a:graphic>
          <a:graphicData uri="http://schemas.openxmlformats.org/drawingml/2006/table">
            <a:tbl>
              <a:tblPr/>
              <a:tblGrid>
                <a:gridCol w="1628589">
                  <a:extLst>
                    <a:ext uri="{9D8B030D-6E8A-4147-A177-3AD203B41FA5}">
                      <a16:colId xmlns:a16="http://schemas.microsoft.com/office/drawing/2014/main" val="2157625450"/>
                    </a:ext>
                  </a:extLst>
                </a:gridCol>
                <a:gridCol w="1628589">
                  <a:extLst>
                    <a:ext uri="{9D8B030D-6E8A-4147-A177-3AD203B41FA5}">
                      <a16:colId xmlns:a16="http://schemas.microsoft.com/office/drawing/2014/main" val="3650178258"/>
                    </a:ext>
                  </a:extLst>
                </a:gridCol>
                <a:gridCol w="1628589">
                  <a:extLst>
                    <a:ext uri="{9D8B030D-6E8A-4147-A177-3AD203B41FA5}">
                      <a16:colId xmlns:a16="http://schemas.microsoft.com/office/drawing/2014/main" val="1035458920"/>
                    </a:ext>
                  </a:extLst>
                </a:gridCol>
                <a:gridCol w="1628589">
                  <a:extLst>
                    <a:ext uri="{9D8B030D-6E8A-4147-A177-3AD203B41FA5}">
                      <a16:colId xmlns:a16="http://schemas.microsoft.com/office/drawing/2014/main" val="870513850"/>
                    </a:ext>
                  </a:extLst>
                </a:gridCol>
                <a:gridCol w="1628589">
                  <a:extLst>
                    <a:ext uri="{9D8B030D-6E8A-4147-A177-3AD203B41FA5}">
                      <a16:colId xmlns:a16="http://schemas.microsoft.com/office/drawing/2014/main" val="1037687582"/>
                    </a:ext>
                  </a:extLst>
                </a:gridCol>
                <a:gridCol w="1628589">
                  <a:extLst>
                    <a:ext uri="{9D8B030D-6E8A-4147-A177-3AD203B41FA5}">
                      <a16:colId xmlns:a16="http://schemas.microsoft.com/office/drawing/2014/main" val="720078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t (years after 2005)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6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y (sales)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37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8951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7E11474-EFAD-4FD6-BDB4-25A7AFEC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322" y="3274284"/>
            <a:ext cx="26955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E740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B5450C-108C-4FAB-BC23-9F08BFB71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031337"/>
              </p:ext>
            </p:extLst>
          </p:nvPr>
        </p:nvGraphicFramePr>
        <p:xfrm>
          <a:off x="2833707" y="1288074"/>
          <a:ext cx="6166860" cy="4281851"/>
        </p:xfrm>
        <a:graphic>
          <a:graphicData uri="http://schemas.openxmlformats.org/drawingml/2006/table">
            <a:tbl>
              <a:tblPr/>
              <a:tblGrid>
                <a:gridCol w="1541715">
                  <a:extLst>
                    <a:ext uri="{9D8B030D-6E8A-4147-A177-3AD203B41FA5}">
                      <a16:colId xmlns:a16="http://schemas.microsoft.com/office/drawing/2014/main" val="2174631925"/>
                    </a:ext>
                  </a:extLst>
                </a:gridCol>
                <a:gridCol w="1541715">
                  <a:extLst>
                    <a:ext uri="{9D8B030D-6E8A-4147-A177-3AD203B41FA5}">
                      <a16:colId xmlns:a16="http://schemas.microsoft.com/office/drawing/2014/main" val="3394510189"/>
                    </a:ext>
                  </a:extLst>
                </a:gridCol>
                <a:gridCol w="1541715">
                  <a:extLst>
                    <a:ext uri="{9D8B030D-6E8A-4147-A177-3AD203B41FA5}">
                      <a16:colId xmlns:a16="http://schemas.microsoft.com/office/drawing/2014/main" val="392314067"/>
                    </a:ext>
                  </a:extLst>
                </a:gridCol>
                <a:gridCol w="1541715">
                  <a:extLst>
                    <a:ext uri="{9D8B030D-6E8A-4147-A177-3AD203B41FA5}">
                      <a16:colId xmlns:a16="http://schemas.microsoft.com/office/drawing/2014/main" val="3241477243"/>
                    </a:ext>
                  </a:extLst>
                </a:gridCol>
              </a:tblGrid>
              <a:tr h="611693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            t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             y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           t y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             t</a:t>
                      </a:r>
                      <a:r>
                        <a:rPr lang="en-IN" b="1" baseline="30000" dirty="0">
                          <a:effectLst/>
                        </a:rPr>
                        <a:t> 2</a:t>
                      </a:r>
                      <a:endParaRPr lang="en-IN" b="1" dirty="0">
                        <a:effectLst/>
                      </a:endParaRP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662160"/>
                  </a:ext>
                </a:extLst>
              </a:tr>
              <a:tr h="61169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6620"/>
                  </a:ext>
                </a:extLst>
              </a:tr>
              <a:tr h="61169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99612"/>
                  </a:ext>
                </a:extLst>
              </a:tr>
              <a:tr h="61169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58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77383"/>
                  </a:ext>
                </a:extLst>
              </a:tr>
              <a:tr h="61169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37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111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1870"/>
                  </a:ext>
                </a:extLst>
              </a:tr>
              <a:tr h="61169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45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180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36638"/>
                  </a:ext>
                </a:extLst>
              </a:tr>
              <a:tr h="611693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/>
                        </a:rPr>
                        <a:t>Σ</a:t>
                      </a:r>
                      <a:r>
                        <a:rPr lang="en-IN" dirty="0">
                          <a:effectLst/>
                        </a:rPr>
                        <a:t>t = 10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effectLst/>
                        </a:rPr>
                        <a:t>Σ</a:t>
                      </a:r>
                      <a:r>
                        <a:rPr lang="en-IN">
                          <a:effectLst/>
                        </a:rPr>
                        <a:t>y = 142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/>
                        </a:rPr>
                        <a:t>Σ</a:t>
                      </a:r>
                      <a:r>
                        <a:rPr lang="en-IN" dirty="0">
                          <a:effectLst/>
                        </a:rPr>
                        <a:t>ty = 368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effectLst/>
                        </a:rPr>
                        <a:t>Σ</a:t>
                      </a:r>
                      <a:r>
                        <a:rPr lang="en-IN" dirty="0">
                          <a:effectLst/>
                        </a:rPr>
                        <a:t>t</a:t>
                      </a:r>
                      <a:r>
                        <a:rPr lang="en-IN" baseline="30000" dirty="0">
                          <a:effectLst/>
                        </a:rPr>
                        <a:t>2 </a:t>
                      </a:r>
                      <a:r>
                        <a:rPr lang="en-IN" dirty="0">
                          <a:effectLst/>
                        </a:rPr>
                        <a:t>= 30</a:t>
                      </a:r>
                    </a:p>
                  </a:txBody>
                  <a:tcPr marL="7620" marR="762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606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37C34F-537E-4F17-9124-E4937432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3137" y="-261610"/>
            <a:ext cx="170120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E740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2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9AEA-2CE4-4D1A-BFCA-E1F7ADA1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13067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We now calculate a and b using the least square regression formulas for a and b.</a:t>
            </a:r>
            <a:br>
              <a:rPr lang="en-US" b="0" i="0" dirty="0">
                <a:solidFill>
                  <a:srgbClr val="E7402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a =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nΣt</a:t>
            </a:r>
            <a:r>
              <a:rPr lang="en-US" b="0" i="0" dirty="0">
                <a:effectLst/>
                <a:latin typeface="arial" panose="020B0604020202020204" pitchFamily="34" charset="0"/>
              </a:rPr>
              <a:t> y -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ΣtΣy</a:t>
            </a:r>
            <a:r>
              <a:rPr lang="en-US" b="0" i="0" dirty="0">
                <a:effectLst/>
                <a:latin typeface="arial" panose="020B0604020202020204" pitchFamily="34" charset="0"/>
              </a:rPr>
              <a:t>) / (nΣt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 -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Σt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     </a:t>
            </a:r>
            <a:r>
              <a:rPr lang="en-US" b="0" i="0" dirty="0">
                <a:effectLst/>
                <a:latin typeface="arial" panose="020B0604020202020204" pitchFamily="34" charset="0"/>
              </a:rPr>
              <a:t>= (5*368 - 10*142) / (5*30 - 10</a:t>
            </a:r>
            <a:r>
              <a:rPr lang="en-US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    = 8.4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  b = (1/n)(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Σy</a:t>
            </a:r>
            <a:r>
              <a:rPr lang="en-US" b="0" i="0" dirty="0">
                <a:effectLst/>
                <a:latin typeface="arial" panose="020B0604020202020204" pitchFamily="34" charset="0"/>
              </a:rPr>
              <a:t> -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Σx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    = (1/5)(142 - 8.4*10)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    = 11.6</a:t>
            </a:r>
          </a:p>
          <a:p>
            <a:r>
              <a:rPr lang="en-IN" dirty="0"/>
              <a:t>So, the linear regression line is given by : </a:t>
            </a:r>
          </a:p>
          <a:p>
            <a:pPr marL="0" indent="0">
              <a:buNone/>
            </a:pPr>
            <a:r>
              <a:rPr lang="en-IN" dirty="0"/>
              <a:t>				y = 8.4(x-2005)+11.6</a:t>
            </a:r>
          </a:p>
          <a:p>
            <a:pPr marL="0" indent="0">
              <a:buNone/>
            </a:pPr>
            <a:r>
              <a:rPr lang="en-IN" dirty="0"/>
              <a:t>				y = 8.4t+11.6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76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1B04-7243-491B-9FB7-43410B2A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b) In 2012, t = 2012 - 2005 = 7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The estimated sales in 2012 are: y = 8.4 * 7 + 11.6 = 70.4 million dollars.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5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DC91-D481-47A4-95F5-EE40C064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to logistic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80D179-4FE8-44FC-81BB-6A74B915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log(odds) = logit(P) = ln(P/(1-P)) = </a:t>
            </a:r>
            <a:r>
              <a:rPr lang="en-IN" dirty="0" err="1"/>
              <a:t>ax+b</a:t>
            </a:r>
            <a:endParaRPr lang="en-IN" dirty="0"/>
          </a:p>
          <a:p>
            <a:r>
              <a:rPr lang="en-IN" dirty="0"/>
              <a:t>Further simplifying we get : P = 1/(1+e</a:t>
            </a:r>
            <a:r>
              <a:rPr lang="en-IN" baseline="30000" dirty="0"/>
              <a:t>-(</a:t>
            </a:r>
            <a:r>
              <a:rPr lang="en-IN" baseline="30000" dirty="0" err="1"/>
              <a:t>ax+b</a:t>
            </a:r>
            <a:r>
              <a:rPr lang="en-IN" baseline="30000" dirty="0"/>
              <a:t>)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Let, the students studying hours and their results are given in the table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a) Calculate the passing probability of student studying for 33 hours using logistic regression.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7105E4-2639-4C79-9E39-0C56F91C0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2928"/>
              </p:ext>
            </p:extLst>
          </p:nvPr>
        </p:nvGraphicFramePr>
        <p:xfrm>
          <a:off x="1345223" y="4095913"/>
          <a:ext cx="87884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4">
                  <a:extLst>
                    <a:ext uri="{9D8B030D-6E8A-4147-A177-3AD203B41FA5}">
                      <a16:colId xmlns:a16="http://schemas.microsoft.com/office/drawing/2014/main" val="1507944087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4064661514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526505883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779084615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353406193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150442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Result (Pass =1, Fail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6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23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DCEF-8F02-40E0-8EB9-2664B40A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Suppose, the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log of odds of student passing the exam is given as 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y = 2*hours -64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Then, P (33 hours) = 1 / (1+e</a:t>
            </a:r>
            <a:r>
              <a:rPr lang="en-I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(-(2*33-64)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			= 1/(1+e</a:t>
            </a:r>
            <a:r>
              <a:rPr lang="en-I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(-2)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			= 0.88 &gt; 0.5 label it class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28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618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Numerical Example</vt:lpstr>
      <vt:lpstr>PowerPoint Presentation</vt:lpstr>
      <vt:lpstr>PowerPoint Presentation</vt:lpstr>
      <vt:lpstr>PowerPoint Presentation</vt:lpstr>
      <vt:lpstr>PowerPoint Presentation</vt:lpstr>
      <vt:lpstr>Linear to logistic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Nikhilanand Arya</dc:creator>
  <cp:lastModifiedBy>Nikhilanand Arya</cp:lastModifiedBy>
  <cp:revision>5</cp:revision>
  <dcterms:created xsi:type="dcterms:W3CDTF">2021-09-13T07:47:33Z</dcterms:created>
  <dcterms:modified xsi:type="dcterms:W3CDTF">2021-09-13T11:13:14Z</dcterms:modified>
</cp:coreProperties>
</file>