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740f23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740f23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740f23e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740f23e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740f23e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740f23e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740f23e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740f23e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740f23e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740f23e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740f23e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740f23e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740f23e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740f23e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Batalha Naval em VHDL - DE2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Adauto Ferreira de Souza Neto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</a:t>
            </a:r>
            <a:r>
              <a:rPr lang="pt-BR"/>
              <a:t>Clássico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Dois tabuleiros;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Cada jogador posiciona um </a:t>
            </a:r>
            <a:r>
              <a:rPr lang="pt-BR"/>
              <a:t>número</a:t>
            </a:r>
            <a:r>
              <a:rPr lang="pt-BR"/>
              <a:t> X de navios;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Jogo termina quando um jogador atinge todos os navios do </a:t>
            </a:r>
            <a:r>
              <a:rPr lang="pt-BR"/>
              <a:t>adversário</a:t>
            </a:r>
            <a:r>
              <a:rPr lang="pt-BR"/>
              <a:t>;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4717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263" y="24717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Adaptado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Tabuleiro </a:t>
            </a:r>
            <a:r>
              <a:rPr lang="pt-BR"/>
              <a:t>único</a:t>
            </a:r>
            <a:r>
              <a:rPr lang="pt-BR"/>
              <a:t> 4x14;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Tempo </a:t>
            </a:r>
            <a:r>
              <a:rPr lang="pt-BR"/>
              <a:t>máximo</a:t>
            </a:r>
            <a:r>
              <a:rPr lang="pt-BR"/>
              <a:t> para realizar jogada;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Tempo </a:t>
            </a:r>
            <a:r>
              <a:rPr lang="pt-BR"/>
              <a:t>máximo</a:t>
            </a:r>
            <a:r>
              <a:rPr lang="pt-BR"/>
              <a:t> depende do </a:t>
            </a:r>
            <a:r>
              <a:rPr lang="pt-BR"/>
              <a:t>nível</a:t>
            </a:r>
            <a:r>
              <a:rPr lang="pt-BR"/>
              <a:t> de dificuldade do jogo;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Ganha o jogador que acertar mais embarcações;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de Estados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S0 - Estado inicial da FSM onde todas as variáveis são zeradas e então espera pela dificuldade ser escolhida e o botão INIT apertado.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S1 - Grava a dificuldade escolhida impedindo de ser alterada no decorrer do jogo, inicia o processo de reset do cronômetro e espera o usuário soltar o botão INIT.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S2 - Termina de resetar o cronômetro, determina o jogador atual como Jogador 1 e passa as informações necessárias para os displays de 7 segmentos (Endereço de memória atual (Switches 15 e 14), linha de tiro (Switches 13 a 0) e tempo restante). Espera o fim do turno do jogador 1, que acaba caso ele aperte FIRE (indo para o estado S3, que contabiliza o tiro) ou caso o tempo restante chegue a 0 (indo para o estado S5 fazendo o jogador 1 “perder a vez”).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de Estados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S3 - Espera o jogador soltar o botão FIRE.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S4 - Ativa o enable do comparador e do contador de pontos.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S5 - Reseta as variáveis referentes ao turno do jogador 1, inicia o reset do cronômetro e desativa o enable do comparador e do contador de pontos.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S6 - Termina de resetar o cronômetro, determina o jogador atual como Jogador 2 e passa as informações necessárias para os displays de 7 segmentos (Endereço de memória atual (Switches 15 e 14), linha de tiro (Switches 13 a 0) e tempo restante). Espera o fim do turno do jogador 2, que acaba caso ele aperte FIRE (indo para o estado S3, que contabiliza o tiro) ou caso o tempo restante chegue a 0 (indo para o estado S9 fazendo o jogador 2 “perder a vez”).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de Estados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S7 - Espera o jogador soltar o botão FIRE.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S8 - Ativa o enable do comparador e do contador de pontos.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S9 - Reseta as variáveis referentes ao turno do jogador 2, inicia o reset do cronômetro e desativa o enable do comparador e do contador de pontos.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de Estados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75" y="1249638"/>
            <a:ext cx="4859550" cy="35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100" y="1077588"/>
            <a:ext cx="5477801" cy="389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