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2"/>
  </p:notesMasterIdLst>
  <p:sldIdLst>
    <p:sldId id="256" r:id="rId2"/>
    <p:sldId id="257" r:id="rId3"/>
    <p:sldId id="266" r:id="rId4"/>
    <p:sldId id="261" r:id="rId5"/>
    <p:sldId id="267" r:id="rId6"/>
    <p:sldId id="262" r:id="rId7"/>
    <p:sldId id="263" r:id="rId8"/>
    <p:sldId id="264" r:id="rId9"/>
    <p:sldId id="269"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335"/>
  </p:normalViewPr>
  <p:slideViewPr>
    <p:cSldViewPr snapToGrid="0" snapToObjects="1">
      <p:cViewPr varScale="1">
        <p:scale>
          <a:sx n="97" d="100"/>
          <a:sy n="97" d="100"/>
        </p:scale>
        <p:origin x="10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6C9E9-DACC-4F4A-8889-968DD68BF218}"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C21C960-4533-48EE-BC0B-52E8DB940270}">
      <dgm:prSet/>
      <dgm:spPr/>
      <dgm:t>
        <a:bodyPr/>
        <a:lstStyle/>
        <a:p>
          <a:r>
            <a:rPr lang="en-US"/>
            <a:t>Problem statement</a:t>
          </a:r>
        </a:p>
      </dgm:t>
    </dgm:pt>
    <dgm:pt modelId="{8EBA776D-9989-4A2E-AE9B-DE10BD0A25AB}" type="parTrans" cxnId="{EA707A4F-147E-437A-A41A-5FE7CA35199E}">
      <dgm:prSet/>
      <dgm:spPr/>
      <dgm:t>
        <a:bodyPr/>
        <a:lstStyle/>
        <a:p>
          <a:endParaRPr lang="en-US"/>
        </a:p>
      </dgm:t>
    </dgm:pt>
    <dgm:pt modelId="{7EEC0AE8-988E-4438-97A3-F74A1961C37E}" type="sibTrans" cxnId="{EA707A4F-147E-437A-A41A-5FE7CA35199E}">
      <dgm:prSet/>
      <dgm:spPr/>
      <dgm:t>
        <a:bodyPr/>
        <a:lstStyle/>
        <a:p>
          <a:endParaRPr lang="en-US"/>
        </a:p>
      </dgm:t>
    </dgm:pt>
    <dgm:pt modelId="{FDDCF3E5-C3AB-4899-85CF-A7930F97930F}">
      <dgm:prSet/>
      <dgm:spPr/>
      <dgm:t>
        <a:bodyPr/>
        <a:lstStyle/>
        <a:p>
          <a:r>
            <a:rPr lang="en-US"/>
            <a:t>Dataset</a:t>
          </a:r>
        </a:p>
      </dgm:t>
    </dgm:pt>
    <dgm:pt modelId="{50EF3790-4950-464F-AAD9-78ADAD333824}" type="parTrans" cxnId="{4ECDDACE-6969-44FB-8BE0-7BB2ED28BF6D}">
      <dgm:prSet/>
      <dgm:spPr/>
      <dgm:t>
        <a:bodyPr/>
        <a:lstStyle/>
        <a:p>
          <a:endParaRPr lang="en-US"/>
        </a:p>
      </dgm:t>
    </dgm:pt>
    <dgm:pt modelId="{F6BAD000-26FE-4553-A8A4-DD506DCE352E}" type="sibTrans" cxnId="{4ECDDACE-6969-44FB-8BE0-7BB2ED28BF6D}">
      <dgm:prSet/>
      <dgm:spPr/>
      <dgm:t>
        <a:bodyPr/>
        <a:lstStyle/>
        <a:p>
          <a:endParaRPr lang="en-US"/>
        </a:p>
      </dgm:t>
    </dgm:pt>
    <dgm:pt modelId="{5AE269EE-4F64-452C-84E9-E432EBAE7C27}">
      <dgm:prSet/>
      <dgm:spPr/>
      <dgm:t>
        <a:bodyPr/>
        <a:lstStyle/>
        <a:p>
          <a:r>
            <a:rPr lang="en-US"/>
            <a:t>Goals</a:t>
          </a:r>
        </a:p>
      </dgm:t>
    </dgm:pt>
    <dgm:pt modelId="{A22DFF93-BE02-4EC5-B0E1-EF1DF9DB68CB}" type="parTrans" cxnId="{7FD5E47D-707F-40C6-94BE-9765DDBFC62C}">
      <dgm:prSet/>
      <dgm:spPr/>
      <dgm:t>
        <a:bodyPr/>
        <a:lstStyle/>
        <a:p>
          <a:endParaRPr lang="en-US"/>
        </a:p>
      </dgm:t>
    </dgm:pt>
    <dgm:pt modelId="{7935B64D-691F-4A2E-8935-FD35D4E7DBD4}" type="sibTrans" cxnId="{7FD5E47D-707F-40C6-94BE-9765DDBFC62C}">
      <dgm:prSet/>
      <dgm:spPr/>
      <dgm:t>
        <a:bodyPr/>
        <a:lstStyle/>
        <a:p>
          <a:endParaRPr lang="en-US"/>
        </a:p>
      </dgm:t>
    </dgm:pt>
    <dgm:pt modelId="{E57B3D2C-86FB-4EE3-BBF2-8718CC633765}">
      <dgm:prSet/>
      <dgm:spPr/>
      <dgm:t>
        <a:bodyPr/>
        <a:lstStyle/>
        <a:p>
          <a:r>
            <a:rPr lang="en-US"/>
            <a:t>Deliverables</a:t>
          </a:r>
        </a:p>
      </dgm:t>
    </dgm:pt>
    <dgm:pt modelId="{FCAA7905-139A-4FEE-98DF-E4D5775B19B5}" type="parTrans" cxnId="{5A0D11CA-0170-4F49-B381-DEC6714AC17E}">
      <dgm:prSet/>
      <dgm:spPr/>
      <dgm:t>
        <a:bodyPr/>
        <a:lstStyle/>
        <a:p>
          <a:endParaRPr lang="en-US"/>
        </a:p>
      </dgm:t>
    </dgm:pt>
    <dgm:pt modelId="{96E02CDC-092F-4114-8BC3-019F4E5175DB}" type="sibTrans" cxnId="{5A0D11CA-0170-4F49-B381-DEC6714AC17E}">
      <dgm:prSet/>
      <dgm:spPr/>
      <dgm:t>
        <a:bodyPr/>
        <a:lstStyle/>
        <a:p>
          <a:endParaRPr lang="en-US"/>
        </a:p>
      </dgm:t>
    </dgm:pt>
    <dgm:pt modelId="{BE8A66AA-D345-1144-A4B3-F55D169C5512}" type="pres">
      <dgm:prSet presAssocID="{6F96C9E9-DACC-4F4A-8889-968DD68BF218}" presName="linear" presStyleCnt="0">
        <dgm:presLayoutVars>
          <dgm:dir/>
          <dgm:animLvl val="lvl"/>
          <dgm:resizeHandles val="exact"/>
        </dgm:presLayoutVars>
      </dgm:prSet>
      <dgm:spPr/>
    </dgm:pt>
    <dgm:pt modelId="{86CB9761-B490-9E48-A4EF-16CAE52B745F}" type="pres">
      <dgm:prSet presAssocID="{9C21C960-4533-48EE-BC0B-52E8DB940270}" presName="parentLin" presStyleCnt="0"/>
      <dgm:spPr/>
    </dgm:pt>
    <dgm:pt modelId="{57891D43-AEBC-174F-B40B-F75BD4CD5D6A}" type="pres">
      <dgm:prSet presAssocID="{9C21C960-4533-48EE-BC0B-52E8DB940270}" presName="parentLeftMargin" presStyleLbl="node1" presStyleIdx="0" presStyleCnt="4"/>
      <dgm:spPr/>
    </dgm:pt>
    <dgm:pt modelId="{AF7D7C8F-DEEF-454D-A775-D17A00C02E7F}" type="pres">
      <dgm:prSet presAssocID="{9C21C960-4533-48EE-BC0B-52E8DB940270}" presName="parentText" presStyleLbl="node1" presStyleIdx="0" presStyleCnt="4">
        <dgm:presLayoutVars>
          <dgm:chMax val="0"/>
          <dgm:bulletEnabled val="1"/>
        </dgm:presLayoutVars>
      </dgm:prSet>
      <dgm:spPr/>
    </dgm:pt>
    <dgm:pt modelId="{FA5AC72E-CA24-1C40-A3E0-6E85971F1B36}" type="pres">
      <dgm:prSet presAssocID="{9C21C960-4533-48EE-BC0B-52E8DB940270}" presName="negativeSpace" presStyleCnt="0"/>
      <dgm:spPr/>
    </dgm:pt>
    <dgm:pt modelId="{96F46A89-B3EF-1E4F-99D6-8CBB46B99F2C}" type="pres">
      <dgm:prSet presAssocID="{9C21C960-4533-48EE-BC0B-52E8DB940270}" presName="childText" presStyleLbl="conFgAcc1" presStyleIdx="0" presStyleCnt="4">
        <dgm:presLayoutVars>
          <dgm:bulletEnabled val="1"/>
        </dgm:presLayoutVars>
      </dgm:prSet>
      <dgm:spPr/>
    </dgm:pt>
    <dgm:pt modelId="{689B2B8C-CF75-3A40-9AB6-4CA8F61FCBBF}" type="pres">
      <dgm:prSet presAssocID="{7EEC0AE8-988E-4438-97A3-F74A1961C37E}" presName="spaceBetweenRectangles" presStyleCnt="0"/>
      <dgm:spPr/>
    </dgm:pt>
    <dgm:pt modelId="{2FC089EE-EDB7-7944-896C-F43E0751D34F}" type="pres">
      <dgm:prSet presAssocID="{FDDCF3E5-C3AB-4899-85CF-A7930F97930F}" presName="parentLin" presStyleCnt="0"/>
      <dgm:spPr/>
    </dgm:pt>
    <dgm:pt modelId="{DDE84BB4-EA6A-ED4F-A238-1A851129B02A}" type="pres">
      <dgm:prSet presAssocID="{FDDCF3E5-C3AB-4899-85CF-A7930F97930F}" presName="parentLeftMargin" presStyleLbl="node1" presStyleIdx="0" presStyleCnt="4"/>
      <dgm:spPr/>
    </dgm:pt>
    <dgm:pt modelId="{5E5AAEED-9F01-7E41-90A7-408C65E23211}" type="pres">
      <dgm:prSet presAssocID="{FDDCF3E5-C3AB-4899-85CF-A7930F97930F}" presName="parentText" presStyleLbl="node1" presStyleIdx="1" presStyleCnt="4">
        <dgm:presLayoutVars>
          <dgm:chMax val="0"/>
          <dgm:bulletEnabled val="1"/>
        </dgm:presLayoutVars>
      </dgm:prSet>
      <dgm:spPr/>
    </dgm:pt>
    <dgm:pt modelId="{24C188EF-6618-1C45-BB9A-02A2BAB56A3D}" type="pres">
      <dgm:prSet presAssocID="{FDDCF3E5-C3AB-4899-85CF-A7930F97930F}" presName="negativeSpace" presStyleCnt="0"/>
      <dgm:spPr/>
    </dgm:pt>
    <dgm:pt modelId="{DE941774-5DE7-4A40-A30B-732DCEA73C92}" type="pres">
      <dgm:prSet presAssocID="{FDDCF3E5-C3AB-4899-85CF-A7930F97930F}" presName="childText" presStyleLbl="conFgAcc1" presStyleIdx="1" presStyleCnt="4">
        <dgm:presLayoutVars>
          <dgm:bulletEnabled val="1"/>
        </dgm:presLayoutVars>
      </dgm:prSet>
      <dgm:spPr/>
    </dgm:pt>
    <dgm:pt modelId="{6836D387-9CEA-1444-901F-352A4D2782E3}" type="pres">
      <dgm:prSet presAssocID="{F6BAD000-26FE-4553-A8A4-DD506DCE352E}" presName="spaceBetweenRectangles" presStyleCnt="0"/>
      <dgm:spPr/>
    </dgm:pt>
    <dgm:pt modelId="{D8DC8317-8663-B843-80CD-59F9FE1FD24A}" type="pres">
      <dgm:prSet presAssocID="{5AE269EE-4F64-452C-84E9-E432EBAE7C27}" presName="parentLin" presStyleCnt="0"/>
      <dgm:spPr/>
    </dgm:pt>
    <dgm:pt modelId="{B6690AF3-7F18-EE48-AF57-B1FD4ABFA467}" type="pres">
      <dgm:prSet presAssocID="{5AE269EE-4F64-452C-84E9-E432EBAE7C27}" presName="parentLeftMargin" presStyleLbl="node1" presStyleIdx="1" presStyleCnt="4"/>
      <dgm:spPr/>
    </dgm:pt>
    <dgm:pt modelId="{F5BE8829-ADB8-F14B-9C5D-14832A86F06F}" type="pres">
      <dgm:prSet presAssocID="{5AE269EE-4F64-452C-84E9-E432EBAE7C27}" presName="parentText" presStyleLbl="node1" presStyleIdx="2" presStyleCnt="4">
        <dgm:presLayoutVars>
          <dgm:chMax val="0"/>
          <dgm:bulletEnabled val="1"/>
        </dgm:presLayoutVars>
      </dgm:prSet>
      <dgm:spPr/>
    </dgm:pt>
    <dgm:pt modelId="{BECD2A0F-09D0-A746-B6FA-D092BB01D658}" type="pres">
      <dgm:prSet presAssocID="{5AE269EE-4F64-452C-84E9-E432EBAE7C27}" presName="negativeSpace" presStyleCnt="0"/>
      <dgm:spPr/>
    </dgm:pt>
    <dgm:pt modelId="{86E75338-513E-714B-8781-BE5D7D5BD132}" type="pres">
      <dgm:prSet presAssocID="{5AE269EE-4F64-452C-84E9-E432EBAE7C27}" presName="childText" presStyleLbl="conFgAcc1" presStyleIdx="2" presStyleCnt="4">
        <dgm:presLayoutVars>
          <dgm:bulletEnabled val="1"/>
        </dgm:presLayoutVars>
      </dgm:prSet>
      <dgm:spPr/>
    </dgm:pt>
    <dgm:pt modelId="{2F0FAD37-0ED6-2240-ADB6-04DC935A88BC}" type="pres">
      <dgm:prSet presAssocID="{7935B64D-691F-4A2E-8935-FD35D4E7DBD4}" presName="spaceBetweenRectangles" presStyleCnt="0"/>
      <dgm:spPr/>
    </dgm:pt>
    <dgm:pt modelId="{AA974B04-C797-6C42-B85A-6FE4C3C0E4F9}" type="pres">
      <dgm:prSet presAssocID="{E57B3D2C-86FB-4EE3-BBF2-8718CC633765}" presName="parentLin" presStyleCnt="0"/>
      <dgm:spPr/>
    </dgm:pt>
    <dgm:pt modelId="{EBC2DB44-E699-2740-A2C1-ED3007330474}" type="pres">
      <dgm:prSet presAssocID="{E57B3D2C-86FB-4EE3-BBF2-8718CC633765}" presName="parentLeftMargin" presStyleLbl="node1" presStyleIdx="2" presStyleCnt="4"/>
      <dgm:spPr/>
    </dgm:pt>
    <dgm:pt modelId="{F6E59E3D-BF9E-3242-8AB5-34255067754A}" type="pres">
      <dgm:prSet presAssocID="{E57B3D2C-86FB-4EE3-BBF2-8718CC633765}" presName="parentText" presStyleLbl="node1" presStyleIdx="3" presStyleCnt="4">
        <dgm:presLayoutVars>
          <dgm:chMax val="0"/>
          <dgm:bulletEnabled val="1"/>
        </dgm:presLayoutVars>
      </dgm:prSet>
      <dgm:spPr/>
    </dgm:pt>
    <dgm:pt modelId="{98571DF7-4D54-3C44-A89D-A6BCE241EEE8}" type="pres">
      <dgm:prSet presAssocID="{E57B3D2C-86FB-4EE3-BBF2-8718CC633765}" presName="negativeSpace" presStyleCnt="0"/>
      <dgm:spPr/>
    </dgm:pt>
    <dgm:pt modelId="{CBA09195-2301-3B45-AD81-6CAB62DC8E4B}" type="pres">
      <dgm:prSet presAssocID="{E57B3D2C-86FB-4EE3-BBF2-8718CC633765}" presName="childText" presStyleLbl="conFgAcc1" presStyleIdx="3" presStyleCnt="4">
        <dgm:presLayoutVars>
          <dgm:bulletEnabled val="1"/>
        </dgm:presLayoutVars>
      </dgm:prSet>
      <dgm:spPr/>
    </dgm:pt>
  </dgm:ptLst>
  <dgm:cxnLst>
    <dgm:cxn modelId="{FFE2C91C-368F-5447-A37F-3E510F27E653}" type="presOf" srcId="{5AE269EE-4F64-452C-84E9-E432EBAE7C27}" destId="{B6690AF3-7F18-EE48-AF57-B1FD4ABFA467}" srcOrd="0" destOrd="0" presId="urn:microsoft.com/office/officeart/2005/8/layout/list1"/>
    <dgm:cxn modelId="{6CD1F34B-23A4-694F-9F1E-AE4358A1455E}" type="presOf" srcId="{9C21C960-4533-48EE-BC0B-52E8DB940270}" destId="{57891D43-AEBC-174F-B40B-F75BD4CD5D6A}" srcOrd="0" destOrd="0" presId="urn:microsoft.com/office/officeart/2005/8/layout/list1"/>
    <dgm:cxn modelId="{EA707A4F-147E-437A-A41A-5FE7CA35199E}" srcId="{6F96C9E9-DACC-4F4A-8889-968DD68BF218}" destId="{9C21C960-4533-48EE-BC0B-52E8DB940270}" srcOrd="0" destOrd="0" parTransId="{8EBA776D-9989-4A2E-AE9B-DE10BD0A25AB}" sibTransId="{7EEC0AE8-988E-4438-97A3-F74A1961C37E}"/>
    <dgm:cxn modelId="{5692ED63-09AD-E94E-8F4B-931865BF60E8}" type="presOf" srcId="{6F96C9E9-DACC-4F4A-8889-968DD68BF218}" destId="{BE8A66AA-D345-1144-A4B3-F55D169C5512}" srcOrd="0" destOrd="0" presId="urn:microsoft.com/office/officeart/2005/8/layout/list1"/>
    <dgm:cxn modelId="{53D8466B-F453-164D-B9D5-B4AB114AEF2A}" type="presOf" srcId="{E57B3D2C-86FB-4EE3-BBF2-8718CC633765}" destId="{EBC2DB44-E699-2740-A2C1-ED3007330474}" srcOrd="0" destOrd="0" presId="urn:microsoft.com/office/officeart/2005/8/layout/list1"/>
    <dgm:cxn modelId="{FBE9B07B-C1F4-254D-A6A6-26D3AD10D058}" type="presOf" srcId="{FDDCF3E5-C3AB-4899-85CF-A7930F97930F}" destId="{DDE84BB4-EA6A-ED4F-A238-1A851129B02A}" srcOrd="0" destOrd="0" presId="urn:microsoft.com/office/officeart/2005/8/layout/list1"/>
    <dgm:cxn modelId="{7FD5E47D-707F-40C6-94BE-9765DDBFC62C}" srcId="{6F96C9E9-DACC-4F4A-8889-968DD68BF218}" destId="{5AE269EE-4F64-452C-84E9-E432EBAE7C27}" srcOrd="2" destOrd="0" parTransId="{A22DFF93-BE02-4EC5-B0E1-EF1DF9DB68CB}" sibTransId="{7935B64D-691F-4A2E-8935-FD35D4E7DBD4}"/>
    <dgm:cxn modelId="{5869D693-F690-2C49-AE35-2BF1CDDBE785}" type="presOf" srcId="{5AE269EE-4F64-452C-84E9-E432EBAE7C27}" destId="{F5BE8829-ADB8-F14B-9C5D-14832A86F06F}" srcOrd="1" destOrd="0" presId="urn:microsoft.com/office/officeart/2005/8/layout/list1"/>
    <dgm:cxn modelId="{09CE2296-8A8D-8546-9CBA-A8B120994BAC}" type="presOf" srcId="{E57B3D2C-86FB-4EE3-BBF2-8718CC633765}" destId="{F6E59E3D-BF9E-3242-8AB5-34255067754A}" srcOrd="1" destOrd="0" presId="urn:microsoft.com/office/officeart/2005/8/layout/list1"/>
    <dgm:cxn modelId="{2F7F5ABC-F053-E74D-A899-7B906F93C730}" type="presOf" srcId="{9C21C960-4533-48EE-BC0B-52E8DB940270}" destId="{AF7D7C8F-DEEF-454D-A775-D17A00C02E7F}" srcOrd="1" destOrd="0" presId="urn:microsoft.com/office/officeart/2005/8/layout/list1"/>
    <dgm:cxn modelId="{5A0D11CA-0170-4F49-B381-DEC6714AC17E}" srcId="{6F96C9E9-DACC-4F4A-8889-968DD68BF218}" destId="{E57B3D2C-86FB-4EE3-BBF2-8718CC633765}" srcOrd="3" destOrd="0" parTransId="{FCAA7905-139A-4FEE-98DF-E4D5775B19B5}" sibTransId="{96E02CDC-092F-4114-8BC3-019F4E5175DB}"/>
    <dgm:cxn modelId="{4ECDDACE-6969-44FB-8BE0-7BB2ED28BF6D}" srcId="{6F96C9E9-DACC-4F4A-8889-968DD68BF218}" destId="{FDDCF3E5-C3AB-4899-85CF-A7930F97930F}" srcOrd="1" destOrd="0" parTransId="{50EF3790-4950-464F-AAD9-78ADAD333824}" sibTransId="{F6BAD000-26FE-4553-A8A4-DD506DCE352E}"/>
    <dgm:cxn modelId="{5F16C0D5-DB46-DB40-95F1-C051C8389011}" type="presOf" srcId="{FDDCF3E5-C3AB-4899-85CF-A7930F97930F}" destId="{5E5AAEED-9F01-7E41-90A7-408C65E23211}" srcOrd="1" destOrd="0" presId="urn:microsoft.com/office/officeart/2005/8/layout/list1"/>
    <dgm:cxn modelId="{CDD7B2BD-D82D-414C-86FE-E257E464963C}" type="presParOf" srcId="{BE8A66AA-D345-1144-A4B3-F55D169C5512}" destId="{86CB9761-B490-9E48-A4EF-16CAE52B745F}" srcOrd="0" destOrd="0" presId="urn:microsoft.com/office/officeart/2005/8/layout/list1"/>
    <dgm:cxn modelId="{F7941C61-30C7-9F4D-9D13-2B2A678A6B96}" type="presParOf" srcId="{86CB9761-B490-9E48-A4EF-16CAE52B745F}" destId="{57891D43-AEBC-174F-B40B-F75BD4CD5D6A}" srcOrd="0" destOrd="0" presId="urn:microsoft.com/office/officeart/2005/8/layout/list1"/>
    <dgm:cxn modelId="{1809BE97-0B85-5549-B27F-731E3CA16993}" type="presParOf" srcId="{86CB9761-B490-9E48-A4EF-16CAE52B745F}" destId="{AF7D7C8F-DEEF-454D-A775-D17A00C02E7F}" srcOrd="1" destOrd="0" presId="urn:microsoft.com/office/officeart/2005/8/layout/list1"/>
    <dgm:cxn modelId="{2D13A927-FE7F-8D41-8181-D497096E5630}" type="presParOf" srcId="{BE8A66AA-D345-1144-A4B3-F55D169C5512}" destId="{FA5AC72E-CA24-1C40-A3E0-6E85971F1B36}" srcOrd="1" destOrd="0" presId="urn:microsoft.com/office/officeart/2005/8/layout/list1"/>
    <dgm:cxn modelId="{0B84934F-D53A-0D44-AF87-C8B67A7779A3}" type="presParOf" srcId="{BE8A66AA-D345-1144-A4B3-F55D169C5512}" destId="{96F46A89-B3EF-1E4F-99D6-8CBB46B99F2C}" srcOrd="2" destOrd="0" presId="urn:microsoft.com/office/officeart/2005/8/layout/list1"/>
    <dgm:cxn modelId="{F0E9544B-5509-D64F-B145-97F8B8C5E458}" type="presParOf" srcId="{BE8A66AA-D345-1144-A4B3-F55D169C5512}" destId="{689B2B8C-CF75-3A40-9AB6-4CA8F61FCBBF}" srcOrd="3" destOrd="0" presId="urn:microsoft.com/office/officeart/2005/8/layout/list1"/>
    <dgm:cxn modelId="{56C2D9B8-467E-204A-B82E-6601EB078058}" type="presParOf" srcId="{BE8A66AA-D345-1144-A4B3-F55D169C5512}" destId="{2FC089EE-EDB7-7944-896C-F43E0751D34F}" srcOrd="4" destOrd="0" presId="urn:microsoft.com/office/officeart/2005/8/layout/list1"/>
    <dgm:cxn modelId="{4945DBFE-62CC-0948-9101-2684B9154366}" type="presParOf" srcId="{2FC089EE-EDB7-7944-896C-F43E0751D34F}" destId="{DDE84BB4-EA6A-ED4F-A238-1A851129B02A}" srcOrd="0" destOrd="0" presId="urn:microsoft.com/office/officeart/2005/8/layout/list1"/>
    <dgm:cxn modelId="{28721816-14AC-134F-A3ED-65E76E71E7DD}" type="presParOf" srcId="{2FC089EE-EDB7-7944-896C-F43E0751D34F}" destId="{5E5AAEED-9F01-7E41-90A7-408C65E23211}" srcOrd="1" destOrd="0" presId="urn:microsoft.com/office/officeart/2005/8/layout/list1"/>
    <dgm:cxn modelId="{9319F546-EF58-4542-9FB4-292F2956961D}" type="presParOf" srcId="{BE8A66AA-D345-1144-A4B3-F55D169C5512}" destId="{24C188EF-6618-1C45-BB9A-02A2BAB56A3D}" srcOrd="5" destOrd="0" presId="urn:microsoft.com/office/officeart/2005/8/layout/list1"/>
    <dgm:cxn modelId="{1C310ED9-BC1D-5F4E-8B4E-4C1E1065FBBF}" type="presParOf" srcId="{BE8A66AA-D345-1144-A4B3-F55D169C5512}" destId="{DE941774-5DE7-4A40-A30B-732DCEA73C92}" srcOrd="6" destOrd="0" presId="urn:microsoft.com/office/officeart/2005/8/layout/list1"/>
    <dgm:cxn modelId="{E3C8DCE9-10CC-3744-B4F0-E4AE5E8B7097}" type="presParOf" srcId="{BE8A66AA-D345-1144-A4B3-F55D169C5512}" destId="{6836D387-9CEA-1444-901F-352A4D2782E3}" srcOrd="7" destOrd="0" presId="urn:microsoft.com/office/officeart/2005/8/layout/list1"/>
    <dgm:cxn modelId="{977F703B-A71C-0449-96CF-AF9E31801376}" type="presParOf" srcId="{BE8A66AA-D345-1144-A4B3-F55D169C5512}" destId="{D8DC8317-8663-B843-80CD-59F9FE1FD24A}" srcOrd="8" destOrd="0" presId="urn:microsoft.com/office/officeart/2005/8/layout/list1"/>
    <dgm:cxn modelId="{F7578D1D-3572-9D4A-9856-2C8DE245DFDB}" type="presParOf" srcId="{D8DC8317-8663-B843-80CD-59F9FE1FD24A}" destId="{B6690AF3-7F18-EE48-AF57-B1FD4ABFA467}" srcOrd="0" destOrd="0" presId="urn:microsoft.com/office/officeart/2005/8/layout/list1"/>
    <dgm:cxn modelId="{0AF36B83-9A02-FC4F-B35D-CDD29424E52E}" type="presParOf" srcId="{D8DC8317-8663-B843-80CD-59F9FE1FD24A}" destId="{F5BE8829-ADB8-F14B-9C5D-14832A86F06F}" srcOrd="1" destOrd="0" presId="urn:microsoft.com/office/officeart/2005/8/layout/list1"/>
    <dgm:cxn modelId="{3A0CA994-316B-D14D-95DC-8D21E4A42B8C}" type="presParOf" srcId="{BE8A66AA-D345-1144-A4B3-F55D169C5512}" destId="{BECD2A0F-09D0-A746-B6FA-D092BB01D658}" srcOrd="9" destOrd="0" presId="urn:microsoft.com/office/officeart/2005/8/layout/list1"/>
    <dgm:cxn modelId="{BD6FD15C-DC61-B045-B9BC-9CABD1255B86}" type="presParOf" srcId="{BE8A66AA-D345-1144-A4B3-F55D169C5512}" destId="{86E75338-513E-714B-8781-BE5D7D5BD132}" srcOrd="10" destOrd="0" presId="urn:microsoft.com/office/officeart/2005/8/layout/list1"/>
    <dgm:cxn modelId="{DE0398BE-A696-2646-9827-86DF20646943}" type="presParOf" srcId="{BE8A66AA-D345-1144-A4B3-F55D169C5512}" destId="{2F0FAD37-0ED6-2240-ADB6-04DC935A88BC}" srcOrd="11" destOrd="0" presId="urn:microsoft.com/office/officeart/2005/8/layout/list1"/>
    <dgm:cxn modelId="{66B526A2-DDA7-5140-A94C-5BC3D3E28A3E}" type="presParOf" srcId="{BE8A66AA-D345-1144-A4B3-F55D169C5512}" destId="{AA974B04-C797-6C42-B85A-6FE4C3C0E4F9}" srcOrd="12" destOrd="0" presId="urn:microsoft.com/office/officeart/2005/8/layout/list1"/>
    <dgm:cxn modelId="{07D63DF1-3C79-DB41-8912-0BF2E115EE59}" type="presParOf" srcId="{AA974B04-C797-6C42-B85A-6FE4C3C0E4F9}" destId="{EBC2DB44-E699-2740-A2C1-ED3007330474}" srcOrd="0" destOrd="0" presId="urn:microsoft.com/office/officeart/2005/8/layout/list1"/>
    <dgm:cxn modelId="{41B99148-65B4-EF44-BA94-6F2778A6E1C6}" type="presParOf" srcId="{AA974B04-C797-6C42-B85A-6FE4C3C0E4F9}" destId="{F6E59E3D-BF9E-3242-8AB5-34255067754A}" srcOrd="1" destOrd="0" presId="urn:microsoft.com/office/officeart/2005/8/layout/list1"/>
    <dgm:cxn modelId="{0FF68BEA-BF7B-334A-A444-247CB54BA943}" type="presParOf" srcId="{BE8A66AA-D345-1144-A4B3-F55D169C5512}" destId="{98571DF7-4D54-3C44-A89D-A6BCE241EEE8}" srcOrd="13" destOrd="0" presId="urn:microsoft.com/office/officeart/2005/8/layout/list1"/>
    <dgm:cxn modelId="{1A357CC3-00F2-5D46-8946-37BCD13D7445}" type="presParOf" srcId="{BE8A66AA-D345-1144-A4B3-F55D169C5512}" destId="{CBA09195-2301-3B45-AD81-6CAB62DC8E4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B73D77-DDDA-4FC2-A8FE-DAEF1DCABD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0F753C-9B9F-42BC-B5BD-4AE0FDEDD5C8}">
      <dgm:prSet/>
      <dgm:spPr/>
      <dgm:t>
        <a:bodyPr/>
        <a:lstStyle/>
        <a:p>
          <a:pPr>
            <a:lnSpc>
              <a:spcPct val="100000"/>
            </a:lnSpc>
          </a:pPr>
          <a:r>
            <a:rPr lang="en-US"/>
            <a:t>Agent</a:t>
          </a:r>
        </a:p>
      </dgm:t>
    </dgm:pt>
    <dgm:pt modelId="{DA932A4F-BBD0-4281-9F8D-F159882F6BCE}" type="parTrans" cxnId="{DB70AB7C-5C7A-401E-B68D-B24CC623A8E1}">
      <dgm:prSet/>
      <dgm:spPr/>
      <dgm:t>
        <a:bodyPr/>
        <a:lstStyle/>
        <a:p>
          <a:endParaRPr lang="en-US"/>
        </a:p>
      </dgm:t>
    </dgm:pt>
    <dgm:pt modelId="{C9695C5A-86F9-436C-8494-5ACB0AA8DFEC}" type="sibTrans" cxnId="{DB70AB7C-5C7A-401E-B68D-B24CC623A8E1}">
      <dgm:prSet/>
      <dgm:spPr/>
      <dgm:t>
        <a:bodyPr/>
        <a:lstStyle/>
        <a:p>
          <a:endParaRPr lang="en-US"/>
        </a:p>
      </dgm:t>
    </dgm:pt>
    <dgm:pt modelId="{4B250792-F40A-4DFE-B162-67123AE19086}">
      <dgm:prSet/>
      <dgm:spPr/>
      <dgm:t>
        <a:bodyPr/>
        <a:lstStyle/>
        <a:p>
          <a:pPr>
            <a:lnSpc>
              <a:spcPct val="100000"/>
            </a:lnSpc>
          </a:pPr>
          <a:r>
            <a:rPr lang="en-US"/>
            <a:t>Actions</a:t>
          </a:r>
        </a:p>
      </dgm:t>
    </dgm:pt>
    <dgm:pt modelId="{F5C26FBF-2D2E-4976-A4C8-44592CA2C289}" type="parTrans" cxnId="{2C0A8BCD-669E-4715-9886-A32035F2C9FB}">
      <dgm:prSet/>
      <dgm:spPr/>
      <dgm:t>
        <a:bodyPr/>
        <a:lstStyle/>
        <a:p>
          <a:endParaRPr lang="en-US"/>
        </a:p>
      </dgm:t>
    </dgm:pt>
    <dgm:pt modelId="{6DE30293-43DA-43ED-A6BA-F061C96EDB05}" type="sibTrans" cxnId="{2C0A8BCD-669E-4715-9886-A32035F2C9FB}">
      <dgm:prSet/>
      <dgm:spPr/>
      <dgm:t>
        <a:bodyPr/>
        <a:lstStyle/>
        <a:p>
          <a:endParaRPr lang="en-US"/>
        </a:p>
      </dgm:t>
    </dgm:pt>
    <dgm:pt modelId="{027965B7-9315-40B1-A0FF-8C93E489BD1C}">
      <dgm:prSet/>
      <dgm:spPr/>
      <dgm:t>
        <a:bodyPr/>
        <a:lstStyle/>
        <a:p>
          <a:pPr>
            <a:lnSpc>
              <a:spcPct val="100000"/>
            </a:lnSpc>
          </a:pPr>
          <a:r>
            <a:rPr lang="en-US"/>
            <a:t>Environment</a:t>
          </a:r>
        </a:p>
      </dgm:t>
    </dgm:pt>
    <dgm:pt modelId="{6C1CF201-7786-4442-ACD7-E61656A3C36B}" type="parTrans" cxnId="{EBC623E9-1884-42E1-B499-4C6E6D17C74F}">
      <dgm:prSet/>
      <dgm:spPr/>
      <dgm:t>
        <a:bodyPr/>
        <a:lstStyle/>
        <a:p>
          <a:endParaRPr lang="en-US"/>
        </a:p>
      </dgm:t>
    </dgm:pt>
    <dgm:pt modelId="{C1D31850-4849-43BF-B3C6-B48D47366B97}" type="sibTrans" cxnId="{EBC623E9-1884-42E1-B499-4C6E6D17C74F}">
      <dgm:prSet/>
      <dgm:spPr/>
      <dgm:t>
        <a:bodyPr/>
        <a:lstStyle/>
        <a:p>
          <a:endParaRPr lang="en-US"/>
        </a:p>
      </dgm:t>
    </dgm:pt>
    <dgm:pt modelId="{DF8C5FDA-2F90-44E6-8576-16DF63796C21}">
      <dgm:prSet/>
      <dgm:spPr/>
      <dgm:t>
        <a:bodyPr/>
        <a:lstStyle/>
        <a:p>
          <a:pPr>
            <a:lnSpc>
              <a:spcPct val="100000"/>
            </a:lnSpc>
          </a:pPr>
          <a:r>
            <a:rPr lang="en-US"/>
            <a:t>Observations</a:t>
          </a:r>
        </a:p>
      </dgm:t>
    </dgm:pt>
    <dgm:pt modelId="{E53293DD-C48F-4DC3-BA09-621902C75A93}" type="parTrans" cxnId="{3B9956B6-F1EC-4222-AA42-15EE708E9B79}">
      <dgm:prSet/>
      <dgm:spPr/>
      <dgm:t>
        <a:bodyPr/>
        <a:lstStyle/>
        <a:p>
          <a:endParaRPr lang="en-US"/>
        </a:p>
      </dgm:t>
    </dgm:pt>
    <dgm:pt modelId="{345AEE30-CCF5-4B07-BDD2-3DA4536F20A0}" type="sibTrans" cxnId="{3B9956B6-F1EC-4222-AA42-15EE708E9B79}">
      <dgm:prSet/>
      <dgm:spPr/>
      <dgm:t>
        <a:bodyPr/>
        <a:lstStyle/>
        <a:p>
          <a:endParaRPr lang="en-US"/>
        </a:p>
      </dgm:t>
    </dgm:pt>
    <dgm:pt modelId="{E2C114F3-CB42-46B4-8151-8ADC948ED6B9}">
      <dgm:prSet/>
      <dgm:spPr/>
      <dgm:t>
        <a:bodyPr/>
        <a:lstStyle/>
        <a:p>
          <a:pPr>
            <a:lnSpc>
              <a:spcPct val="100000"/>
            </a:lnSpc>
          </a:pPr>
          <a:r>
            <a:rPr lang="en-US"/>
            <a:t>Rewards</a:t>
          </a:r>
        </a:p>
      </dgm:t>
    </dgm:pt>
    <dgm:pt modelId="{E44FBAD2-B32A-4AE1-A75D-77FBA3A51C5B}" type="parTrans" cxnId="{CB7134DE-DC6D-48F0-96B2-CA3BD9349214}">
      <dgm:prSet/>
      <dgm:spPr/>
      <dgm:t>
        <a:bodyPr/>
        <a:lstStyle/>
        <a:p>
          <a:endParaRPr lang="en-US"/>
        </a:p>
      </dgm:t>
    </dgm:pt>
    <dgm:pt modelId="{1723E07E-9B98-4915-9A99-C14510C0CA27}" type="sibTrans" cxnId="{CB7134DE-DC6D-48F0-96B2-CA3BD9349214}">
      <dgm:prSet/>
      <dgm:spPr/>
      <dgm:t>
        <a:bodyPr/>
        <a:lstStyle/>
        <a:p>
          <a:endParaRPr lang="en-US"/>
        </a:p>
      </dgm:t>
    </dgm:pt>
    <dgm:pt modelId="{09751B24-600A-413B-94C5-8FC90437050E}" type="pres">
      <dgm:prSet presAssocID="{02B73D77-DDDA-4FC2-A8FE-DAEF1DCABDB6}" presName="root" presStyleCnt="0">
        <dgm:presLayoutVars>
          <dgm:dir/>
          <dgm:resizeHandles val="exact"/>
        </dgm:presLayoutVars>
      </dgm:prSet>
      <dgm:spPr/>
    </dgm:pt>
    <dgm:pt modelId="{000B6A66-6BC2-440F-820A-865735F1D78C}" type="pres">
      <dgm:prSet presAssocID="{560F753C-9B9F-42BC-B5BD-4AE0FDEDD5C8}" presName="compNode" presStyleCnt="0"/>
      <dgm:spPr/>
    </dgm:pt>
    <dgm:pt modelId="{50EDF6BA-EF14-481B-ACC4-C2BD0EC3788C}" type="pres">
      <dgm:prSet presAssocID="{560F753C-9B9F-42BC-B5BD-4AE0FDEDD5C8}" presName="bgRect" presStyleLbl="bgShp" presStyleIdx="0" presStyleCnt="5"/>
      <dgm:spPr/>
    </dgm:pt>
    <dgm:pt modelId="{7C194D19-4665-4BA6-9485-59837D0DDAC6}" type="pres">
      <dgm:prSet presAssocID="{560F753C-9B9F-42BC-B5BD-4AE0FDEDD5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3B61518E-F31C-4A7A-994A-C1DF4C65B7A1}" type="pres">
      <dgm:prSet presAssocID="{560F753C-9B9F-42BC-B5BD-4AE0FDEDD5C8}" presName="spaceRect" presStyleCnt="0"/>
      <dgm:spPr/>
    </dgm:pt>
    <dgm:pt modelId="{6F680E29-7B2A-4938-BA4F-687E39CA6D1D}" type="pres">
      <dgm:prSet presAssocID="{560F753C-9B9F-42BC-B5BD-4AE0FDEDD5C8}" presName="parTx" presStyleLbl="revTx" presStyleIdx="0" presStyleCnt="5">
        <dgm:presLayoutVars>
          <dgm:chMax val="0"/>
          <dgm:chPref val="0"/>
        </dgm:presLayoutVars>
      </dgm:prSet>
      <dgm:spPr/>
    </dgm:pt>
    <dgm:pt modelId="{ECA07A1F-ECA1-43C8-8790-74EE42054991}" type="pres">
      <dgm:prSet presAssocID="{C9695C5A-86F9-436C-8494-5ACB0AA8DFEC}" presName="sibTrans" presStyleCnt="0"/>
      <dgm:spPr/>
    </dgm:pt>
    <dgm:pt modelId="{7A297045-B3BF-447C-832B-B8C478E1E7B8}" type="pres">
      <dgm:prSet presAssocID="{4B250792-F40A-4DFE-B162-67123AE19086}" presName="compNode" presStyleCnt="0"/>
      <dgm:spPr/>
    </dgm:pt>
    <dgm:pt modelId="{47D50AC4-C4D2-4DED-8DE2-265DF6B252B3}" type="pres">
      <dgm:prSet presAssocID="{4B250792-F40A-4DFE-B162-67123AE19086}" presName="bgRect" presStyleLbl="bgShp" presStyleIdx="1" presStyleCnt="5"/>
      <dgm:spPr/>
    </dgm:pt>
    <dgm:pt modelId="{46BE3A03-FA63-406E-9B02-A2474A892E70}" type="pres">
      <dgm:prSet presAssocID="{4B250792-F40A-4DFE-B162-67123AE1908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22E802A-D565-4989-9F32-DA7F8B96E750}" type="pres">
      <dgm:prSet presAssocID="{4B250792-F40A-4DFE-B162-67123AE19086}" presName="spaceRect" presStyleCnt="0"/>
      <dgm:spPr/>
    </dgm:pt>
    <dgm:pt modelId="{FD5251D3-8459-4510-9C19-0F8147B82942}" type="pres">
      <dgm:prSet presAssocID="{4B250792-F40A-4DFE-B162-67123AE19086}" presName="parTx" presStyleLbl="revTx" presStyleIdx="1" presStyleCnt="5">
        <dgm:presLayoutVars>
          <dgm:chMax val="0"/>
          <dgm:chPref val="0"/>
        </dgm:presLayoutVars>
      </dgm:prSet>
      <dgm:spPr/>
    </dgm:pt>
    <dgm:pt modelId="{DAACB01E-0C5E-4D3B-9B15-5357C500273D}" type="pres">
      <dgm:prSet presAssocID="{6DE30293-43DA-43ED-A6BA-F061C96EDB05}" presName="sibTrans" presStyleCnt="0"/>
      <dgm:spPr/>
    </dgm:pt>
    <dgm:pt modelId="{42644F64-2076-4DEB-9853-02477D0A28B6}" type="pres">
      <dgm:prSet presAssocID="{027965B7-9315-40B1-A0FF-8C93E489BD1C}" presName="compNode" presStyleCnt="0"/>
      <dgm:spPr/>
    </dgm:pt>
    <dgm:pt modelId="{553B56BF-D19D-4728-ADB0-41D45C5E927A}" type="pres">
      <dgm:prSet presAssocID="{027965B7-9315-40B1-A0FF-8C93E489BD1C}" presName="bgRect" presStyleLbl="bgShp" presStyleIdx="2" presStyleCnt="5"/>
      <dgm:spPr/>
    </dgm:pt>
    <dgm:pt modelId="{C4632404-535B-4C66-A6FD-E9B93577344C}" type="pres">
      <dgm:prSet presAssocID="{027965B7-9315-40B1-A0FF-8C93E489BD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tainability"/>
        </a:ext>
      </dgm:extLst>
    </dgm:pt>
    <dgm:pt modelId="{ABF25352-0A3B-41D2-9033-3ACDD77E3618}" type="pres">
      <dgm:prSet presAssocID="{027965B7-9315-40B1-A0FF-8C93E489BD1C}" presName="spaceRect" presStyleCnt="0"/>
      <dgm:spPr/>
    </dgm:pt>
    <dgm:pt modelId="{28D28124-779A-4C35-9A8B-A0DF16AEDEED}" type="pres">
      <dgm:prSet presAssocID="{027965B7-9315-40B1-A0FF-8C93E489BD1C}" presName="parTx" presStyleLbl="revTx" presStyleIdx="2" presStyleCnt="5">
        <dgm:presLayoutVars>
          <dgm:chMax val="0"/>
          <dgm:chPref val="0"/>
        </dgm:presLayoutVars>
      </dgm:prSet>
      <dgm:spPr/>
    </dgm:pt>
    <dgm:pt modelId="{FFD27AF7-D512-4CC9-AF6F-3ECDF0AE93E5}" type="pres">
      <dgm:prSet presAssocID="{C1D31850-4849-43BF-B3C6-B48D47366B97}" presName="sibTrans" presStyleCnt="0"/>
      <dgm:spPr/>
    </dgm:pt>
    <dgm:pt modelId="{B6FE7398-1AF0-4C29-A0D8-FEFCB1D913D7}" type="pres">
      <dgm:prSet presAssocID="{DF8C5FDA-2F90-44E6-8576-16DF63796C21}" presName="compNode" presStyleCnt="0"/>
      <dgm:spPr/>
    </dgm:pt>
    <dgm:pt modelId="{44844574-92F9-4B91-9531-F803AF8DB682}" type="pres">
      <dgm:prSet presAssocID="{DF8C5FDA-2F90-44E6-8576-16DF63796C21}" presName="bgRect" presStyleLbl="bgShp" presStyleIdx="3" presStyleCnt="5"/>
      <dgm:spPr/>
    </dgm:pt>
    <dgm:pt modelId="{3933FCAE-202F-4F5E-9202-FA1D4A5EEC62}" type="pres">
      <dgm:prSet presAssocID="{DF8C5FDA-2F90-44E6-8576-16DF63796C2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3907B867-1BB8-4315-9FA8-810225C0ABCB}" type="pres">
      <dgm:prSet presAssocID="{DF8C5FDA-2F90-44E6-8576-16DF63796C21}" presName="spaceRect" presStyleCnt="0"/>
      <dgm:spPr/>
    </dgm:pt>
    <dgm:pt modelId="{2E3AD9FA-4F73-4596-8C6E-0EE478A20A27}" type="pres">
      <dgm:prSet presAssocID="{DF8C5FDA-2F90-44E6-8576-16DF63796C21}" presName="parTx" presStyleLbl="revTx" presStyleIdx="3" presStyleCnt="5">
        <dgm:presLayoutVars>
          <dgm:chMax val="0"/>
          <dgm:chPref val="0"/>
        </dgm:presLayoutVars>
      </dgm:prSet>
      <dgm:spPr/>
    </dgm:pt>
    <dgm:pt modelId="{766F300E-F2FB-4CC9-B4DA-A7B626B11DA3}" type="pres">
      <dgm:prSet presAssocID="{345AEE30-CCF5-4B07-BDD2-3DA4536F20A0}" presName="sibTrans" presStyleCnt="0"/>
      <dgm:spPr/>
    </dgm:pt>
    <dgm:pt modelId="{10CADDF3-410F-430B-8C79-9DCE06B51F79}" type="pres">
      <dgm:prSet presAssocID="{E2C114F3-CB42-46B4-8151-8ADC948ED6B9}" presName="compNode" presStyleCnt="0"/>
      <dgm:spPr/>
    </dgm:pt>
    <dgm:pt modelId="{5F5AB322-064E-4380-B522-0C620A11F0A0}" type="pres">
      <dgm:prSet presAssocID="{E2C114F3-CB42-46B4-8151-8ADC948ED6B9}" presName="bgRect" presStyleLbl="bgShp" presStyleIdx="4" presStyleCnt="5"/>
      <dgm:spPr/>
    </dgm:pt>
    <dgm:pt modelId="{7328E04C-1FFF-4213-B990-BF8EB95118C4}" type="pres">
      <dgm:prSet presAssocID="{E2C114F3-CB42-46B4-8151-8ADC948ED6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bbon"/>
        </a:ext>
      </dgm:extLst>
    </dgm:pt>
    <dgm:pt modelId="{54738E66-D73F-4F01-9B80-6207405D7D1E}" type="pres">
      <dgm:prSet presAssocID="{E2C114F3-CB42-46B4-8151-8ADC948ED6B9}" presName="spaceRect" presStyleCnt="0"/>
      <dgm:spPr/>
    </dgm:pt>
    <dgm:pt modelId="{CECF6917-305C-402A-807C-066818BE9237}" type="pres">
      <dgm:prSet presAssocID="{E2C114F3-CB42-46B4-8151-8ADC948ED6B9}" presName="parTx" presStyleLbl="revTx" presStyleIdx="4" presStyleCnt="5">
        <dgm:presLayoutVars>
          <dgm:chMax val="0"/>
          <dgm:chPref val="0"/>
        </dgm:presLayoutVars>
      </dgm:prSet>
      <dgm:spPr/>
    </dgm:pt>
  </dgm:ptLst>
  <dgm:cxnLst>
    <dgm:cxn modelId="{BAD7C831-FBCE-E143-A608-62C24F24A205}" type="presOf" srcId="{4B250792-F40A-4DFE-B162-67123AE19086}" destId="{FD5251D3-8459-4510-9C19-0F8147B82942}" srcOrd="0" destOrd="0" presId="urn:microsoft.com/office/officeart/2018/2/layout/IconVerticalSolidList"/>
    <dgm:cxn modelId="{C92AF83E-0F0F-8B4E-AD81-0A551134D05B}" type="presOf" srcId="{027965B7-9315-40B1-A0FF-8C93E489BD1C}" destId="{28D28124-779A-4C35-9A8B-A0DF16AEDEED}" srcOrd="0" destOrd="0" presId="urn:microsoft.com/office/officeart/2018/2/layout/IconVerticalSolidList"/>
    <dgm:cxn modelId="{31CC3E5E-11DD-3048-A0AC-6FFDF872C9DA}" type="presOf" srcId="{DF8C5FDA-2F90-44E6-8576-16DF63796C21}" destId="{2E3AD9FA-4F73-4596-8C6E-0EE478A20A27}" srcOrd="0" destOrd="0" presId="urn:microsoft.com/office/officeart/2018/2/layout/IconVerticalSolidList"/>
    <dgm:cxn modelId="{2BD26668-56EA-104A-908C-329982E611A7}" type="presOf" srcId="{E2C114F3-CB42-46B4-8151-8ADC948ED6B9}" destId="{CECF6917-305C-402A-807C-066818BE9237}" srcOrd="0" destOrd="0" presId="urn:microsoft.com/office/officeart/2018/2/layout/IconVerticalSolidList"/>
    <dgm:cxn modelId="{0E830678-DC51-BD42-891D-E602678CA058}" type="presOf" srcId="{560F753C-9B9F-42BC-B5BD-4AE0FDEDD5C8}" destId="{6F680E29-7B2A-4938-BA4F-687E39CA6D1D}" srcOrd="0" destOrd="0" presId="urn:microsoft.com/office/officeart/2018/2/layout/IconVerticalSolidList"/>
    <dgm:cxn modelId="{DB70AB7C-5C7A-401E-B68D-B24CC623A8E1}" srcId="{02B73D77-DDDA-4FC2-A8FE-DAEF1DCABDB6}" destId="{560F753C-9B9F-42BC-B5BD-4AE0FDEDD5C8}" srcOrd="0" destOrd="0" parTransId="{DA932A4F-BBD0-4281-9F8D-F159882F6BCE}" sibTransId="{C9695C5A-86F9-436C-8494-5ACB0AA8DFEC}"/>
    <dgm:cxn modelId="{3B9956B6-F1EC-4222-AA42-15EE708E9B79}" srcId="{02B73D77-DDDA-4FC2-A8FE-DAEF1DCABDB6}" destId="{DF8C5FDA-2F90-44E6-8576-16DF63796C21}" srcOrd="3" destOrd="0" parTransId="{E53293DD-C48F-4DC3-BA09-621902C75A93}" sibTransId="{345AEE30-CCF5-4B07-BDD2-3DA4536F20A0}"/>
    <dgm:cxn modelId="{2C0A8BCD-669E-4715-9886-A32035F2C9FB}" srcId="{02B73D77-DDDA-4FC2-A8FE-DAEF1DCABDB6}" destId="{4B250792-F40A-4DFE-B162-67123AE19086}" srcOrd="1" destOrd="0" parTransId="{F5C26FBF-2D2E-4976-A4C8-44592CA2C289}" sibTransId="{6DE30293-43DA-43ED-A6BA-F061C96EDB05}"/>
    <dgm:cxn modelId="{CB7134DE-DC6D-48F0-96B2-CA3BD9349214}" srcId="{02B73D77-DDDA-4FC2-A8FE-DAEF1DCABDB6}" destId="{E2C114F3-CB42-46B4-8151-8ADC948ED6B9}" srcOrd="4" destOrd="0" parTransId="{E44FBAD2-B32A-4AE1-A75D-77FBA3A51C5B}" sibTransId="{1723E07E-9B98-4915-9A99-C14510C0CA27}"/>
    <dgm:cxn modelId="{EBC623E9-1884-42E1-B499-4C6E6D17C74F}" srcId="{02B73D77-DDDA-4FC2-A8FE-DAEF1DCABDB6}" destId="{027965B7-9315-40B1-A0FF-8C93E489BD1C}" srcOrd="2" destOrd="0" parTransId="{6C1CF201-7786-4442-ACD7-E61656A3C36B}" sibTransId="{C1D31850-4849-43BF-B3C6-B48D47366B97}"/>
    <dgm:cxn modelId="{52CBDFE9-0FDC-3342-B311-FB7E50B9B75A}" type="presOf" srcId="{02B73D77-DDDA-4FC2-A8FE-DAEF1DCABDB6}" destId="{09751B24-600A-413B-94C5-8FC90437050E}" srcOrd="0" destOrd="0" presId="urn:microsoft.com/office/officeart/2018/2/layout/IconVerticalSolidList"/>
    <dgm:cxn modelId="{3EC68F58-D572-4A49-850D-081736804C1D}" type="presParOf" srcId="{09751B24-600A-413B-94C5-8FC90437050E}" destId="{000B6A66-6BC2-440F-820A-865735F1D78C}" srcOrd="0" destOrd="0" presId="urn:microsoft.com/office/officeart/2018/2/layout/IconVerticalSolidList"/>
    <dgm:cxn modelId="{F921A7B8-D919-D942-8825-846D182D4D5C}" type="presParOf" srcId="{000B6A66-6BC2-440F-820A-865735F1D78C}" destId="{50EDF6BA-EF14-481B-ACC4-C2BD0EC3788C}" srcOrd="0" destOrd="0" presId="urn:microsoft.com/office/officeart/2018/2/layout/IconVerticalSolidList"/>
    <dgm:cxn modelId="{DDAE7743-EF57-BB4B-BA4F-F50A99477E35}" type="presParOf" srcId="{000B6A66-6BC2-440F-820A-865735F1D78C}" destId="{7C194D19-4665-4BA6-9485-59837D0DDAC6}" srcOrd="1" destOrd="0" presId="urn:microsoft.com/office/officeart/2018/2/layout/IconVerticalSolidList"/>
    <dgm:cxn modelId="{BCD21A44-53FC-9145-94B8-2E131BA886D3}" type="presParOf" srcId="{000B6A66-6BC2-440F-820A-865735F1D78C}" destId="{3B61518E-F31C-4A7A-994A-C1DF4C65B7A1}" srcOrd="2" destOrd="0" presId="urn:microsoft.com/office/officeart/2018/2/layout/IconVerticalSolidList"/>
    <dgm:cxn modelId="{6CA287A9-8491-F74D-A8FF-91E2C0F79099}" type="presParOf" srcId="{000B6A66-6BC2-440F-820A-865735F1D78C}" destId="{6F680E29-7B2A-4938-BA4F-687E39CA6D1D}" srcOrd="3" destOrd="0" presId="urn:microsoft.com/office/officeart/2018/2/layout/IconVerticalSolidList"/>
    <dgm:cxn modelId="{6C309B49-A1DB-2A4E-8296-BF18680E0D59}" type="presParOf" srcId="{09751B24-600A-413B-94C5-8FC90437050E}" destId="{ECA07A1F-ECA1-43C8-8790-74EE42054991}" srcOrd="1" destOrd="0" presId="urn:microsoft.com/office/officeart/2018/2/layout/IconVerticalSolidList"/>
    <dgm:cxn modelId="{C1933653-871D-804F-A66A-E3BE4A5385C1}" type="presParOf" srcId="{09751B24-600A-413B-94C5-8FC90437050E}" destId="{7A297045-B3BF-447C-832B-B8C478E1E7B8}" srcOrd="2" destOrd="0" presId="urn:microsoft.com/office/officeart/2018/2/layout/IconVerticalSolidList"/>
    <dgm:cxn modelId="{B11A67F9-DF1F-1B49-B65F-4D21B557E1F7}" type="presParOf" srcId="{7A297045-B3BF-447C-832B-B8C478E1E7B8}" destId="{47D50AC4-C4D2-4DED-8DE2-265DF6B252B3}" srcOrd="0" destOrd="0" presId="urn:microsoft.com/office/officeart/2018/2/layout/IconVerticalSolidList"/>
    <dgm:cxn modelId="{09D84746-9053-EE4B-9112-FBBDC7AF4BF8}" type="presParOf" srcId="{7A297045-B3BF-447C-832B-B8C478E1E7B8}" destId="{46BE3A03-FA63-406E-9B02-A2474A892E70}" srcOrd="1" destOrd="0" presId="urn:microsoft.com/office/officeart/2018/2/layout/IconVerticalSolidList"/>
    <dgm:cxn modelId="{8DE0B476-2F48-9C48-9734-6D61C0847684}" type="presParOf" srcId="{7A297045-B3BF-447C-832B-B8C478E1E7B8}" destId="{322E802A-D565-4989-9F32-DA7F8B96E750}" srcOrd="2" destOrd="0" presId="urn:microsoft.com/office/officeart/2018/2/layout/IconVerticalSolidList"/>
    <dgm:cxn modelId="{B7D8E7E9-C29E-404F-AEA9-67007397383A}" type="presParOf" srcId="{7A297045-B3BF-447C-832B-B8C478E1E7B8}" destId="{FD5251D3-8459-4510-9C19-0F8147B82942}" srcOrd="3" destOrd="0" presId="urn:microsoft.com/office/officeart/2018/2/layout/IconVerticalSolidList"/>
    <dgm:cxn modelId="{D5A25CB9-0816-F849-B66F-9A465174ACB3}" type="presParOf" srcId="{09751B24-600A-413B-94C5-8FC90437050E}" destId="{DAACB01E-0C5E-4D3B-9B15-5357C500273D}" srcOrd="3" destOrd="0" presId="urn:microsoft.com/office/officeart/2018/2/layout/IconVerticalSolidList"/>
    <dgm:cxn modelId="{ADFA3DD4-DEBD-3749-93E4-E8D48CC0C59A}" type="presParOf" srcId="{09751B24-600A-413B-94C5-8FC90437050E}" destId="{42644F64-2076-4DEB-9853-02477D0A28B6}" srcOrd="4" destOrd="0" presId="urn:microsoft.com/office/officeart/2018/2/layout/IconVerticalSolidList"/>
    <dgm:cxn modelId="{0015BF2C-5A03-0D4C-828C-3187A8E7F52C}" type="presParOf" srcId="{42644F64-2076-4DEB-9853-02477D0A28B6}" destId="{553B56BF-D19D-4728-ADB0-41D45C5E927A}" srcOrd="0" destOrd="0" presId="urn:microsoft.com/office/officeart/2018/2/layout/IconVerticalSolidList"/>
    <dgm:cxn modelId="{3D25AD11-9AB0-6648-9027-01E0B4248310}" type="presParOf" srcId="{42644F64-2076-4DEB-9853-02477D0A28B6}" destId="{C4632404-535B-4C66-A6FD-E9B93577344C}" srcOrd="1" destOrd="0" presId="urn:microsoft.com/office/officeart/2018/2/layout/IconVerticalSolidList"/>
    <dgm:cxn modelId="{9206AB0C-04F0-8449-B81B-BE283D4B8D69}" type="presParOf" srcId="{42644F64-2076-4DEB-9853-02477D0A28B6}" destId="{ABF25352-0A3B-41D2-9033-3ACDD77E3618}" srcOrd="2" destOrd="0" presId="urn:microsoft.com/office/officeart/2018/2/layout/IconVerticalSolidList"/>
    <dgm:cxn modelId="{5BAFE8FE-2F8A-DA49-B15F-74FA7C9B5E8F}" type="presParOf" srcId="{42644F64-2076-4DEB-9853-02477D0A28B6}" destId="{28D28124-779A-4C35-9A8B-A0DF16AEDEED}" srcOrd="3" destOrd="0" presId="urn:microsoft.com/office/officeart/2018/2/layout/IconVerticalSolidList"/>
    <dgm:cxn modelId="{CF312433-A8DD-5F4C-BAF2-A0F286652AD0}" type="presParOf" srcId="{09751B24-600A-413B-94C5-8FC90437050E}" destId="{FFD27AF7-D512-4CC9-AF6F-3ECDF0AE93E5}" srcOrd="5" destOrd="0" presId="urn:microsoft.com/office/officeart/2018/2/layout/IconVerticalSolidList"/>
    <dgm:cxn modelId="{CEAE09F1-AE99-2140-94C6-B4BEF8DE4713}" type="presParOf" srcId="{09751B24-600A-413B-94C5-8FC90437050E}" destId="{B6FE7398-1AF0-4C29-A0D8-FEFCB1D913D7}" srcOrd="6" destOrd="0" presId="urn:microsoft.com/office/officeart/2018/2/layout/IconVerticalSolidList"/>
    <dgm:cxn modelId="{52245E45-10B7-D342-AFB3-E8A2A487F033}" type="presParOf" srcId="{B6FE7398-1AF0-4C29-A0D8-FEFCB1D913D7}" destId="{44844574-92F9-4B91-9531-F803AF8DB682}" srcOrd="0" destOrd="0" presId="urn:microsoft.com/office/officeart/2018/2/layout/IconVerticalSolidList"/>
    <dgm:cxn modelId="{BA9FF247-CD88-9645-BBAD-E5FB577636D4}" type="presParOf" srcId="{B6FE7398-1AF0-4C29-A0D8-FEFCB1D913D7}" destId="{3933FCAE-202F-4F5E-9202-FA1D4A5EEC62}" srcOrd="1" destOrd="0" presId="urn:microsoft.com/office/officeart/2018/2/layout/IconVerticalSolidList"/>
    <dgm:cxn modelId="{A24D4321-3C72-C44C-B73D-B89B4977EDFB}" type="presParOf" srcId="{B6FE7398-1AF0-4C29-A0D8-FEFCB1D913D7}" destId="{3907B867-1BB8-4315-9FA8-810225C0ABCB}" srcOrd="2" destOrd="0" presId="urn:microsoft.com/office/officeart/2018/2/layout/IconVerticalSolidList"/>
    <dgm:cxn modelId="{5BA7906A-ED8C-D247-B2FD-F70FC0EEF387}" type="presParOf" srcId="{B6FE7398-1AF0-4C29-A0D8-FEFCB1D913D7}" destId="{2E3AD9FA-4F73-4596-8C6E-0EE478A20A27}" srcOrd="3" destOrd="0" presId="urn:microsoft.com/office/officeart/2018/2/layout/IconVerticalSolidList"/>
    <dgm:cxn modelId="{1FFE2000-D364-0847-A2BF-0653DCF4863D}" type="presParOf" srcId="{09751B24-600A-413B-94C5-8FC90437050E}" destId="{766F300E-F2FB-4CC9-B4DA-A7B626B11DA3}" srcOrd="7" destOrd="0" presId="urn:microsoft.com/office/officeart/2018/2/layout/IconVerticalSolidList"/>
    <dgm:cxn modelId="{FEDAA2B6-5B4B-3A4A-8C58-E600ABC581B2}" type="presParOf" srcId="{09751B24-600A-413B-94C5-8FC90437050E}" destId="{10CADDF3-410F-430B-8C79-9DCE06B51F79}" srcOrd="8" destOrd="0" presId="urn:microsoft.com/office/officeart/2018/2/layout/IconVerticalSolidList"/>
    <dgm:cxn modelId="{01D2DC6F-63F3-9A4A-9C3C-A0DD6286D483}" type="presParOf" srcId="{10CADDF3-410F-430B-8C79-9DCE06B51F79}" destId="{5F5AB322-064E-4380-B522-0C620A11F0A0}" srcOrd="0" destOrd="0" presId="urn:microsoft.com/office/officeart/2018/2/layout/IconVerticalSolidList"/>
    <dgm:cxn modelId="{655FC8FE-FD9E-0B4A-9072-A6619DAE113B}" type="presParOf" srcId="{10CADDF3-410F-430B-8C79-9DCE06B51F79}" destId="{7328E04C-1FFF-4213-B990-BF8EB95118C4}" srcOrd="1" destOrd="0" presId="urn:microsoft.com/office/officeart/2018/2/layout/IconVerticalSolidList"/>
    <dgm:cxn modelId="{1B3281FA-6418-6740-B244-A4966A3BB63F}" type="presParOf" srcId="{10CADDF3-410F-430B-8C79-9DCE06B51F79}" destId="{54738E66-D73F-4F01-9B80-6207405D7D1E}" srcOrd="2" destOrd="0" presId="urn:microsoft.com/office/officeart/2018/2/layout/IconVerticalSolidList"/>
    <dgm:cxn modelId="{1D12AB94-BFDB-6745-9EFE-E219F2A281E7}" type="presParOf" srcId="{10CADDF3-410F-430B-8C79-9DCE06B51F79}" destId="{CECF6917-305C-402A-807C-066818BE92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65ED78-5FB1-47CF-BCBB-D9D3FA62A29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820E05E-7543-401C-8578-3645D35E15A3}">
      <dgm:prSet custT="1"/>
      <dgm:spPr/>
      <dgm:t>
        <a:bodyPr/>
        <a:lstStyle/>
        <a:p>
          <a:r>
            <a:rPr lang="en-US" sz="3200" dirty="0" err="1"/>
            <a:t>train_DQNDouble.py</a:t>
          </a:r>
          <a:endParaRPr lang="en-US" sz="3200" dirty="0"/>
        </a:p>
      </dgm:t>
    </dgm:pt>
    <dgm:pt modelId="{0905215E-8582-4A5C-86CD-3A898CD38E2D}" type="parTrans" cxnId="{C85D7D1E-FD33-4BB9-B10E-6D6D4FD76BC9}">
      <dgm:prSet/>
      <dgm:spPr/>
      <dgm:t>
        <a:bodyPr/>
        <a:lstStyle/>
        <a:p>
          <a:endParaRPr lang="en-US" sz="3200"/>
        </a:p>
      </dgm:t>
    </dgm:pt>
    <dgm:pt modelId="{16046EC2-751C-404C-970B-E8483A126669}" type="sibTrans" cxnId="{C85D7D1E-FD33-4BB9-B10E-6D6D4FD76BC9}">
      <dgm:prSet/>
      <dgm:spPr/>
      <dgm:t>
        <a:bodyPr/>
        <a:lstStyle/>
        <a:p>
          <a:endParaRPr lang="en-US" sz="3200"/>
        </a:p>
      </dgm:t>
    </dgm:pt>
    <dgm:pt modelId="{57E9AD9A-66BD-4379-A67E-AD29906C25EE}">
      <dgm:prSet custT="1"/>
      <dgm:spPr/>
      <dgm:t>
        <a:bodyPr/>
        <a:lstStyle/>
        <a:p>
          <a:r>
            <a:rPr lang="en-US" sz="3200"/>
            <a:t>data.py</a:t>
          </a:r>
        </a:p>
      </dgm:t>
    </dgm:pt>
    <dgm:pt modelId="{3281AF5F-D3BB-4D9E-A502-3E6A9182E1D4}" type="parTrans" cxnId="{1765CA0E-E0E7-4467-90E4-7CAE909B3B44}">
      <dgm:prSet/>
      <dgm:spPr/>
      <dgm:t>
        <a:bodyPr/>
        <a:lstStyle/>
        <a:p>
          <a:endParaRPr lang="en-US" sz="3200"/>
        </a:p>
      </dgm:t>
    </dgm:pt>
    <dgm:pt modelId="{503B352D-E3D8-48D7-A912-EA4318F6F428}" type="sibTrans" cxnId="{1765CA0E-E0E7-4467-90E4-7CAE909B3B44}">
      <dgm:prSet/>
      <dgm:spPr/>
      <dgm:t>
        <a:bodyPr/>
        <a:lstStyle/>
        <a:p>
          <a:endParaRPr lang="en-US" sz="3200"/>
        </a:p>
      </dgm:t>
    </dgm:pt>
    <dgm:pt modelId="{7323E190-29A5-4062-B517-2F888956A577}">
      <dgm:prSet custT="1"/>
      <dgm:spPr/>
      <dgm:t>
        <a:bodyPr/>
        <a:lstStyle/>
        <a:p>
          <a:r>
            <a:rPr lang="en-US" sz="3200"/>
            <a:t>models.py</a:t>
          </a:r>
        </a:p>
      </dgm:t>
    </dgm:pt>
    <dgm:pt modelId="{2AA1D755-28F2-464E-B4DC-0FD7988210F7}" type="parTrans" cxnId="{B23A8635-BE89-4D9D-BD41-369BD4B9F4D5}">
      <dgm:prSet/>
      <dgm:spPr/>
      <dgm:t>
        <a:bodyPr/>
        <a:lstStyle/>
        <a:p>
          <a:endParaRPr lang="en-US" sz="3200"/>
        </a:p>
      </dgm:t>
    </dgm:pt>
    <dgm:pt modelId="{3E0AD584-7470-4A2A-8121-F296E83D3737}" type="sibTrans" cxnId="{B23A8635-BE89-4D9D-BD41-369BD4B9F4D5}">
      <dgm:prSet/>
      <dgm:spPr/>
      <dgm:t>
        <a:bodyPr/>
        <a:lstStyle/>
        <a:p>
          <a:endParaRPr lang="en-US" sz="3200"/>
        </a:p>
      </dgm:t>
    </dgm:pt>
    <dgm:pt modelId="{3609DF80-A0C6-4F32-9C02-05EAA8D1ED2B}">
      <dgm:prSet custT="1"/>
      <dgm:spPr/>
      <dgm:t>
        <a:bodyPr/>
        <a:lstStyle/>
        <a:p>
          <a:r>
            <a:rPr lang="en-US" sz="3200"/>
            <a:t>common.py</a:t>
          </a:r>
        </a:p>
      </dgm:t>
    </dgm:pt>
    <dgm:pt modelId="{44EE5625-B79C-4988-933E-49B1B7F08C1A}" type="parTrans" cxnId="{7C4E4677-7E90-46C9-84C3-B363DC2CF6FD}">
      <dgm:prSet/>
      <dgm:spPr/>
      <dgm:t>
        <a:bodyPr/>
        <a:lstStyle/>
        <a:p>
          <a:endParaRPr lang="en-US" sz="3200"/>
        </a:p>
      </dgm:t>
    </dgm:pt>
    <dgm:pt modelId="{49FAAA82-4912-44C1-84B8-B0B1A4BC1D85}" type="sibTrans" cxnId="{7C4E4677-7E90-46C9-84C3-B363DC2CF6FD}">
      <dgm:prSet/>
      <dgm:spPr/>
      <dgm:t>
        <a:bodyPr/>
        <a:lstStyle/>
        <a:p>
          <a:endParaRPr lang="en-US" sz="3200"/>
        </a:p>
      </dgm:t>
    </dgm:pt>
    <dgm:pt modelId="{CC4BFC12-1A53-4A0A-AB31-0E61C92D43F5}">
      <dgm:prSet custT="1"/>
      <dgm:spPr/>
      <dgm:t>
        <a:bodyPr/>
        <a:lstStyle/>
        <a:p>
          <a:r>
            <a:rPr lang="en-US" sz="3200"/>
            <a:t>environ.py</a:t>
          </a:r>
        </a:p>
      </dgm:t>
    </dgm:pt>
    <dgm:pt modelId="{9B3716E9-F95F-461B-B45A-08354B2C026F}" type="parTrans" cxnId="{8FDF44B2-5FCA-4AE8-8CB4-AADBA8082485}">
      <dgm:prSet/>
      <dgm:spPr/>
      <dgm:t>
        <a:bodyPr/>
        <a:lstStyle/>
        <a:p>
          <a:endParaRPr lang="en-US" sz="3200"/>
        </a:p>
      </dgm:t>
    </dgm:pt>
    <dgm:pt modelId="{0BA2D24F-F5D2-4702-B69B-2D13AE22DC57}" type="sibTrans" cxnId="{8FDF44B2-5FCA-4AE8-8CB4-AADBA8082485}">
      <dgm:prSet/>
      <dgm:spPr/>
      <dgm:t>
        <a:bodyPr/>
        <a:lstStyle/>
        <a:p>
          <a:endParaRPr lang="en-US" sz="3200"/>
        </a:p>
      </dgm:t>
    </dgm:pt>
    <dgm:pt modelId="{3537D888-1228-4A13-8E88-6162916842B1}">
      <dgm:prSet custT="1"/>
      <dgm:spPr/>
      <dgm:t>
        <a:bodyPr/>
        <a:lstStyle/>
        <a:p>
          <a:r>
            <a:rPr lang="en-US" sz="3200"/>
            <a:t>run_model.py</a:t>
          </a:r>
        </a:p>
      </dgm:t>
    </dgm:pt>
    <dgm:pt modelId="{928D912E-4CAC-47AF-80AB-2F73849FF44B}" type="parTrans" cxnId="{8A63140C-C04E-449E-A80C-C667FC5507C1}">
      <dgm:prSet/>
      <dgm:spPr/>
      <dgm:t>
        <a:bodyPr/>
        <a:lstStyle/>
        <a:p>
          <a:endParaRPr lang="en-US" sz="3200"/>
        </a:p>
      </dgm:t>
    </dgm:pt>
    <dgm:pt modelId="{11D71C25-1324-4054-A6C1-F6185E5859BF}" type="sibTrans" cxnId="{8A63140C-C04E-449E-A80C-C667FC5507C1}">
      <dgm:prSet/>
      <dgm:spPr/>
      <dgm:t>
        <a:bodyPr/>
        <a:lstStyle/>
        <a:p>
          <a:endParaRPr lang="en-US" sz="3200"/>
        </a:p>
      </dgm:t>
    </dgm:pt>
    <dgm:pt modelId="{CF718B4A-CA41-A24F-B6E3-7AB2D682C44F}" type="pres">
      <dgm:prSet presAssocID="{BF65ED78-5FB1-47CF-BCBB-D9D3FA62A299}" presName="vert0" presStyleCnt="0">
        <dgm:presLayoutVars>
          <dgm:dir/>
          <dgm:animOne val="branch"/>
          <dgm:animLvl val="lvl"/>
        </dgm:presLayoutVars>
      </dgm:prSet>
      <dgm:spPr/>
    </dgm:pt>
    <dgm:pt modelId="{05EAA8C1-436D-B545-A924-CDE361609F47}" type="pres">
      <dgm:prSet presAssocID="{3820E05E-7543-401C-8578-3645D35E15A3}" presName="thickLine" presStyleLbl="alignNode1" presStyleIdx="0" presStyleCnt="6"/>
      <dgm:spPr/>
    </dgm:pt>
    <dgm:pt modelId="{BF453296-0E01-764F-A9BB-15CE2E2A67C6}" type="pres">
      <dgm:prSet presAssocID="{3820E05E-7543-401C-8578-3645D35E15A3}" presName="horz1" presStyleCnt="0"/>
      <dgm:spPr/>
    </dgm:pt>
    <dgm:pt modelId="{798E8040-E78F-AF42-A2A3-9BF8DBC120DC}" type="pres">
      <dgm:prSet presAssocID="{3820E05E-7543-401C-8578-3645D35E15A3}" presName="tx1" presStyleLbl="revTx" presStyleIdx="0" presStyleCnt="6"/>
      <dgm:spPr/>
    </dgm:pt>
    <dgm:pt modelId="{A728DFCC-40DD-8746-8740-CEA20A9755B3}" type="pres">
      <dgm:prSet presAssocID="{3820E05E-7543-401C-8578-3645D35E15A3}" presName="vert1" presStyleCnt="0"/>
      <dgm:spPr/>
    </dgm:pt>
    <dgm:pt modelId="{7C64C661-8AAC-D848-821C-4AF39CC9F254}" type="pres">
      <dgm:prSet presAssocID="{57E9AD9A-66BD-4379-A67E-AD29906C25EE}" presName="thickLine" presStyleLbl="alignNode1" presStyleIdx="1" presStyleCnt="6"/>
      <dgm:spPr/>
    </dgm:pt>
    <dgm:pt modelId="{45159478-B6CB-9C4C-9ED3-99B81143ADA6}" type="pres">
      <dgm:prSet presAssocID="{57E9AD9A-66BD-4379-A67E-AD29906C25EE}" presName="horz1" presStyleCnt="0"/>
      <dgm:spPr/>
    </dgm:pt>
    <dgm:pt modelId="{5B9BF3FC-6A40-F64B-9D10-274B8B5F5E4E}" type="pres">
      <dgm:prSet presAssocID="{57E9AD9A-66BD-4379-A67E-AD29906C25EE}" presName="tx1" presStyleLbl="revTx" presStyleIdx="1" presStyleCnt="6"/>
      <dgm:spPr/>
    </dgm:pt>
    <dgm:pt modelId="{177EDE2C-3E16-014C-87A8-4C381DA054BA}" type="pres">
      <dgm:prSet presAssocID="{57E9AD9A-66BD-4379-A67E-AD29906C25EE}" presName="vert1" presStyleCnt="0"/>
      <dgm:spPr/>
    </dgm:pt>
    <dgm:pt modelId="{1F0CC754-D411-E74D-8A0D-BAE256751A69}" type="pres">
      <dgm:prSet presAssocID="{7323E190-29A5-4062-B517-2F888956A577}" presName="thickLine" presStyleLbl="alignNode1" presStyleIdx="2" presStyleCnt="6"/>
      <dgm:spPr/>
    </dgm:pt>
    <dgm:pt modelId="{FED2FFAD-9B7A-5D49-961B-CE5990B05A3B}" type="pres">
      <dgm:prSet presAssocID="{7323E190-29A5-4062-B517-2F888956A577}" presName="horz1" presStyleCnt="0"/>
      <dgm:spPr/>
    </dgm:pt>
    <dgm:pt modelId="{5D771CF4-AE02-1147-9438-78FF90BA5B73}" type="pres">
      <dgm:prSet presAssocID="{7323E190-29A5-4062-B517-2F888956A577}" presName="tx1" presStyleLbl="revTx" presStyleIdx="2" presStyleCnt="6"/>
      <dgm:spPr/>
    </dgm:pt>
    <dgm:pt modelId="{E3DF5DEE-0A0F-DB49-90AE-0CD401C7307E}" type="pres">
      <dgm:prSet presAssocID="{7323E190-29A5-4062-B517-2F888956A577}" presName="vert1" presStyleCnt="0"/>
      <dgm:spPr/>
    </dgm:pt>
    <dgm:pt modelId="{2986055A-99C2-DD42-953A-75FAF31A770B}" type="pres">
      <dgm:prSet presAssocID="{3609DF80-A0C6-4F32-9C02-05EAA8D1ED2B}" presName="thickLine" presStyleLbl="alignNode1" presStyleIdx="3" presStyleCnt="6"/>
      <dgm:spPr/>
    </dgm:pt>
    <dgm:pt modelId="{21CCF0C6-8842-694C-8C77-36B00D9A1138}" type="pres">
      <dgm:prSet presAssocID="{3609DF80-A0C6-4F32-9C02-05EAA8D1ED2B}" presName="horz1" presStyleCnt="0"/>
      <dgm:spPr/>
    </dgm:pt>
    <dgm:pt modelId="{DC63D7E7-C5C8-0D4D-9858-F136DC2E037B}" type="pres">
      <dgm:prSet presAssocID="{3609DF80-A0C6-4F32-9C02-05EAA8D1ED2B}" presName="tx1" presStyleLbl="revTx" presStyleIdx="3" presStyleCnt="6"/>
      <dgm:spPr/>
    </dgm:pt>
    <dgm:pt modelId="{9EA4D4EA-8BA2-8B41-A250-8EDCCF6CAB94}" type="pres">
      <dgm:prSet presAssocID="{3609DF80-A0C6-4F32-9C02-05EAA8D1ED2B}" presName="vert1" presStyleCnt="0"/>
      <dgm:spPr/>
    </dgm:pt>
    <dgm:pt modelId="{F14BFE10-8B8E-B24B-B765-450CBC1DC1CB}" type="pres">
      <dgm:prSet presAssocID="{CC4BFC12-1A53-4A0A-AB31-0E61C92D43F5}" presName="thickLine" presStyleLbl="alignNode1" presStyleIdx="4" presStyleCnt="6"/>
      <dgm:spPr/>
    </dgm:pt>
    <dgm:pt modelId="{A139F78E-5559-FD4C-8079-A048BEB693A1}" type="pres">
      <dgm:prSet presAssocID="{CC4BFC12-1A53-4A0A-AB31-0E61C92D43F5}" presName="horz1" presStyleCnt="0"/>
      <dgm:spPr/>
    </dgm:pt>
    <dgm:pt modelId="{D7FC1DC3-C9C0-AB43-96D7-C11B7D538554}" type="pres">
      <dgm:prSet presAssocID="{CC4BFC12-1A53-4A0A-AB31-0E61C92D43F5}" presName="tx1" presStyleLbl="revTx" presStyleIdx="4" presStyleCnt="6"/>
      <dgm:spPr/>
    </dgm:pt>
    <dgm:pt modelId="{8CA30060-B663-204A-B2B1-3D0925F7CEC5}" type="pres">
      <dgm:prSet presAssocID="{CC4BFC12-1A53-4A0A-AB31-0E61C92D43F5}" presName="vert1" presStyleCnt="0"/>
      <dgm:spPr/>
    </dgm:pt>
    <dgm:pt modelId="{E3D6C311-36E8-FE4D-8805-53CFD81422B4}" type="pres">
      <dgm:prSet presAssocID="{3537D888-1228-4A13-8E88-6162916842B1}" presName="thickLine" presStyleLbl="alignNode1" presStyleIdx="5" presStyleCnt="6"/>
      <dgm:spPr/>
    </dgm:pt>
    <dgm:pt modelId="{6324E0F5-246B-5F40-80C2-C9A123F0C506}" type="pres">
      <dgm:prSet presAssocID="{3537D888-1228-4A13-8E88-6162916842B1}" presName="horz1" presStyleCnt="0"/>
      <dgm:spPr/>
    </dgm:pt>
    <dgm:pt modelId="{4F1804E9-8973-2A4F-9EC2-AB35C8994628}" type="pres">
      <dgm:prSet presAssocID="{3537D888-1228-4A13-8E88-6162916842B1}" presName="tx1" presStyleLbl="revTx" presStyleIdx="5" presStyleCnt="6"/>
      <dgm:spPr/>
    </dgm:pt>
    <dgm:pt modelId="{8E3B00EA-B6BB-3D42-A1DB-08A50BFD53BC}" type="pres">
      <dgm:prSet presAssocID="{3537D888-1228-4A13-8E88-6162916842B1}" presName="vert1" presStyleCnt="0"/>
      <dgm:spPr/>
    </dgm:pt>
  </dgm:ptLst>
  <dgm:cxnLst>
    <dgm:cxn modelId="{8A63140C-C04E-449E-A80C-C667FC5507C1}" srcId="{BF65ED78-5FB1-47CF-BCBB-D9D3FA62A299}" destId="{3537D888-1228-4A13-8E88-6162916842B1}" srcOrd="5" destOrd="0" parTransId="{928D912E-4CAC-47AF-80AB-2F73849FF44B}" sibTransId="{11D71C25-1324-4054-A6C1-F6185E5859BF}"/>
    <dgm:cxn modelId="{1765CA0E-E0E7-4467-90E4-7CAE909B3B44}" srcId="{BF65ED78-5FB1-47CF-BCBB-D9D3FA62A299}" destId="{57E9AD9A-66BD-4379-A67E-AD29906C25EE}" srcOrd="1" destOrd="0" parTransId="{3281AF5F-D3BB-4D9E-A502-3E6A9182E1D4}" sibTransId="{503B352D-E3D8-48D7-A912-EA4318F6F428}"/>
    <dgm:cxn modelId="{C85D7D1E-FD33-4BB9-B10E-6D6D4FD76BC9}" srcId="{BF65ED78-5FB1-47CF-BCBB-D9D3FA62A299}" destId="{3820E05E-7543-401C-8578-3645D35E15A3}" srcOrd="0" destOrd="0" parTransId="{0905215E-8582-4A5C-86CD-3A898CD38E2D}" sibTransId="{16046EC2-751C-404C-970B-E8483A126669}"/>
    <dgm:cxn modelId="{0FA2752A-F5F8-F943-B7AF-397780E93490}" type="presOf" srcId="{57E9AD9A-66BD-4379-A67E-AD29906C25EE}" destId="{5B9BF3FC-6A40-F64B-9D10-274B8B5F5E4E}" srcOrd="0" destOrd="0" presId="urn:microsoft.com/office/officeart/2008/layout/LinedList"/>
    <dgm:cxn modelId="{B23A8635-BE89-4D9D-BD41-369BD4B9F4D5}" srcId="{BF65ED78-5FB1-47CF-BCBB-D9D3FA62A299}" destId="{7323E190-29A5-4062-B517-2F888956A577}" srcOrd="2" destOrd="0" parTransId="{2AA1D755-28F2-464E-B4DC-0FD7988210F7}" sibTransId="{3E0AD584-7470-4A2A-8121-F296E83D3737}"/>
    <dgm:cxn modelId="{BAB1B139-7C3B-824A-833E-90065C11F9E4}" type="presOf" srcId="{7323E190-29A5-4062-B517-2F888956A577}" destId="{5D771CF4-AE02-1147-9438-78FF90BA5B73}" srcOrd="0" destOrd="0" presId="urn:microsoft.com/office/officeart/2008/layout/LinedList"/>
    <dgm:cxn modelId="{5B222F42-6C20-9849-BF1B-AA3AF8462450}" type="presOf" srcId="{BF65ED78-5FB1-47CF-BCBB-D9D3FA62A299}" destId="{CF718B4A-CA41-A24F-B6E3-7AB2D682C44F}" srcOrd="0" destOrd="0" presId="urn:microsoft.com/office/officeart/2008/layout/LinedList"/>
    <dgm:cxn modelId="{7C4E4677-7E90-46C9-84C3-B363DC2CF6FD}" srcId="{BF65ED78-5FB1-47CF-BCBB-D9D3FA62A299}" destId="{3609DF80-A0C6-4F32-9C02-05EAA8D1ED2B}" srcOrd="3" destOrd="0" parTransId="{44EE5625-B79C-4988-933E-49B1B7F08C1A}" sibTransId="{49FAAA82-4912-44C1-84B8-B0B1A4BC1D85}"/>
    <dgm:cxn modelId="{9BFB9D97-7F98-0E45-BC03-9BF61047775A}" type="presOf" srcId="{3609DF80-A0C6-4F32-9C02-05EAA8D1ED2B}" destId="{DC63D7E7-C5C8-0D4D-9858-F136DC2E037B}" srcOrd="0" destOrd="0" presId="urn:microsoft.com/office/officeart/2008/layout/LinedList"/>
    <dgm:cxn modelId="{8FDF44B2-5FCA-4AE8-8CB4-AADBA8082485}" srcId="{BF65ED78-5FB1-47CF-BCBB-D9D3FA62A299}" destId="{CC4BFC12-1A53-4A0A-AB31-0E61C92D43F5}" srcOrd="4" destOrd="0" parTransId="{9B3716E9-F95F-461B-B45A-08354B2C026F}" sibTransId="{0BA2D24F-F5D2-4702-B69B-2D13AE22DC57}"/>
    <dgm:cxn modelId="{25293DE0-22F5-7149-B61F-67CBA8AF7E1A}" type="presOf" srcId="{3820E05E-7543-401C-8578-3645D35E15A3}" destId="{798E8040-E78F-AF42-A2A3-9BF8DBC120DC}" srcOrd="0" destOrd="0" presId="urn:microsoft.com/office/officeart/2008/layout/LinedList"/>
    <dgm:cxn modelId="{3C2E8BE8-3056-9247-B1DF-939F4C2A8C1E}" type="presOf" srcId="{CC4BFC12-1A53-4A0A-AB31-0E61C92D43F5}" destId="{D7FC1DC3-C9C0-AB43-96D7-C11B7D538554}" srcOrd="0" destOrd="0" presId="urn:microsoft.com/office/officeart/2008/layout/LinedList"/>
    <dgm:cxn modelId="{587B6AEE-DE90-BA40-B536-1708441B4BBE}" type="presOf" srcId="{3537D888-1228-4A13-8E88-6162916842B1}" destId="{4F1804E9-8973-2A4F-9EC2-AB35C8994628}" srcOrd="0" destOrd="0" presId="urn:microsoft.com/office/officeart/2008/layout/LinedList"/>
    <dgm:cxn modelId="{BFF46FD6-B656-484F-AE7C-A12FA2F80B3B}" type="presParOf" srcId="{CF718B4A-CA41-A24F-B6E3-7AB2D682C44F}" destId="{05EAA8C1-436D-B545-A924-CDE361609F47}" srcOrd="0" destOrd="0" presId="urn:microsoft.com/office/officeart/2008/layout/LinedList"/>
    <dgm:cxn modelId="{704912AE-D4A6-EB4F-AA3B-A21E196E502B}" type="presParOf" srcId="{CF718B4A-CA41-A24F-B6E3-7AB2D682C44F}" destId="{BF453296-0E01-764F-A9BB-15CE2E2A67C6}" srcOrd="1" destOrd="0" presId="urn:microsoft.com/office/officeart/2008/layout/LinedList"/>
    <dgm:cxn modelId="{EDE53C39-2923-584E-9257-F9A2F12D2A8C}" type="presParOf" srcId="{BF453296-0E01-764F-A9BB-15CE2E2A67C6}" destId="{798E8040-E78F-AF42-A2A3-9BF8DBC120DC}" srcOrd="0" destOrd="0" presId="urn:microsoft.com/office/officeart/2008/layout/LinedList"/>
    <dgm:cxn modelId="{AD697DE7-B153-5245-9ADF-77C893024CCA}" type="presParOf" srcId="{BF453296-0E01-764F-A9BB-15CE2E2A67C6}" destId="{A728DFCC-40DD-8746-8740-CEA20A9755B3}" srcOrd="1" destOrd="0" presId="urn:microsoft.com/office/officeart/2008/layout/LinedList"/>
    <dgm:cxn modelId="{C384C2EC-191B-2440-9ECD-2B37EA40035B}" type="presParOf" srcId="{CF718B4A-CA41-A24F-B6E3-7AB2D682C44F}" destId="{7C64C661-8AAC-D848-821C-4AF39CC9F254}" srcOrd="2" destOrd="0" presId="urn:microsoft.com/office/officeart/2008/layout/LinedList"/>
    <dgm:cxn modelId="{577CC5B7-E180-1644-B230-D803A70BA0CC}" type="presParOf" srcId="{CF718B4A-CA41-A24F-B6E3-7AB2D682C44F}" destId="{45159478-B6CB-9C4C-9ED3-99B81143ADA6}" srcOrd="3" destOrd="0" presId="urn:microsoft.com/office/officeart/2008/layout/LinedList"/>
    <dgm:cxn modelId="{B3A2D6BD-3E4E-594D-9404-BD292C74581D}" type="presParOf" srcId="{45159478-B6CB-9C4C-9ED3-99B81143ADA6}" destId="{5B9BF3FC-6A40-F64B-9D10-274B8B5F5E4E}" srcOrd="0" destOrd="0" presId="urn:microsoft.com/office/officeart/2008/layout/LinedList"/>
    <dgm:cxn modelId="{6CA42CD4-72D6-924E-83F9-7EAC9142FB77}" type="presParOf" srcId="{45159478-B6CB-9C4C-9ED3-99B81143ADA6}" destId="{177EDE2C-3E16-014C-87A8-4C381DA054BA}" srcOrd="1" destOrd="0" presId="urn:microsoft.com/office/officeart/2008/layout/LinedList"/>
    <dgm:cxn modelId="{A88A9E11-3415-794B-BAB4-31CA80B5A3DB}" type="presParOf" srcId="{CF718B4A-CA41-A24F-B6E3-7AB2D682C44F}" destId="{1F0CC754-D411-E74D-8A0D-BAE256751A69}" srcOrd="4" destOrd="0" presId="urn:microsoft.com/office/officeart/2008/layout/LinedList"/>
    <dgm:cxn modelId="{18A2B06D-2484-BD4F-A6CD-C6CE9AFF0816}" type="presParOf" srcId="{CF718B4A-CA41-A24F-B6E3-7AB2D682C44F}" destId="{FED2FFAD-9B7A-5D49-961B-CE5990B05A3B}" srcOrd="5" destOrd="0" presId="urn:microsoft.com/office/officeart/2008/layout/LinedList"/>
    <dgm:cxn modelId="{CA867267-5985-7A44-854F-7428084EB03F}" type="presParOf" srcId="{FED2FFAD-9B7A-5D49-961B-CE5990B05A3B}" destId="{5D771CF4-AE02-1147-9438-78FF90BA5B73}" srcOrd="0" destOrd="0" presId="urn:microsoft.com/office/officeart/2008/layout/LinedList"/>
    <dgm:cxn modelId="{7DF0AD1F-D03A-E04C-8BA9-CE4A0831A336}" type="presParOf" srcId="{FED2FFAD-9B7A-5D49-961B-CE5990B05A3B}" destId="{E3DF5DEE-0A0F-DB49-90AE-0CD401C7307E}" srcOrd="1" destOrd="0" presId="urn:microsoft.com/office/officeart/2008/layout/LinedList"/>
    <dgm:cxn modelId="{95054909-4B52-4A48-925B-5403BEBE83B1}" type="presParOf" srcId="{CF718B4A-CA41-A24F-B6E3-7AB2D682C44F}" destId="{2986055A-99C2-DD42-953A-75FAF31A770B}" srcOrd="6" destOrd="0" presId="urn:microsoft.com/office/officeart/2008/layout/LinedList"/>
    <dgm:cxn modelId="{2F284BA9-A7E9-1946-B3FE-384B84FBCCBF}" type="presParOf" srcId="{CF718B4A-CA41-A24F-B6E3-7AB2D682C44F}" destId="{21CCF0C6-8842-694C-8C77-36B00D9A1138}" srcOrd="7" destOrd="0" presId="urn:microsoft.com/office/officeart/2008/layout/LinedList"/>
    <dgm:cxn modelId="{8AAF45E0-6023-7C4C-8201-8C51D77D2CCB}" type="presParOf" srcId="{21CCF0C6-8842-694C-8C77-36B00D9A1138}" destId="{DC63D7E7-C5C8-0D4D-9858-F136DC2E037B}" srcOrd="0" destOrd="0" presId="urn:microsoft.com/office/officeart/2008/layout/LinedList"/>
    <dgm:cxn modelId="{2753EECE-46EB-1941-8AD1-D8B1D51BFDB9}" type="presParOf" srcId="{21CCF0C6-8842-694C-8C77-36B00D9A1138}" destId="{9EA4D4EA-8BA2-8B41-A250-8EDCCF6CAB94}" srcOrd="1" destOrd="0" presId="urn:microsoft.com/office/officeart/2008/layout/LinedList"/>
    <dgm:cxn modelId="{6840FADB-3742-A040-9EBC-BC4D28831762}" type="presParOf" srcId="{CF718B4A-CA41-A24F-B6E3-7AB2D682C44F}" destId="{F14BFE10-8B8E-B24B-B765-450CBC1DC1CB}" srcOrd="8" destOrd="0" presId="urn:microsoft.com/office/officeart/2008/layout/LinedList"/>
    <dgm:cxn modelId="{888BD993-A746-534F-9650-0AC1B5C14236}" type="presParOf" srcId="{CF718B4A-CA41-A24F-B6E3-7AB2D682C44F}" destId="{A139F78E-5559-FD4C-8079-A048BEB693A1}" srcOrd="9" destOrd="0" presId="urn:microsoft.com/office/officeart/2008/layout/LinedList"/>
    <dgm:cxn modelId="{0C6862F6-2B0E-F945-B990-1004348D44CC}" type="presParOf" srcId="{A139F78E-5559-FD4C-8079-A048BEB693A1}" destId="{D7FC1DC3-C9C0-AB43-96D7-C11B7D538554}" srcOrd="0" destOrd="0" presId="urn:microsoft.com/office/officeart/2008/layout/LinedList"/>
    <dgm:cxn modelId="{BE72F588-0F86-9A4D-8FE0-187B60FA6ACA}" type="presParOf" srcId="{A139F78E-5559-FD4C-8079-A048BEB693A1}" destId="{8CA30060-B663-204A-B2B1-3D0925F7CEC5}" srcOrd="1" destOrd="0" presId="urn:microsoft.com/office/officeart/2008/layout/LinedList"/>
    <dgm:cxn modelId="{3D709D43-5344-3F45-A509-62748AB200CF}" type="presParOf" srcId="{CF718B4A-CA41-A24F-B6E3-7AB2D682C44F}" destId="{E3D6C311-36E8-FE4D-8805-53CFD81422B4}" srcOrd="10" destOrd="0" presId="urn:microsoft.com/office/officeart/2008/layout/LinedList"/>
    <dgm:cxn modelId="{90197B7C-1CB7-C349-B808-0615E78ECEAC}" type="presParOf" srcId="{CF718B4A-CA41-A24F-B6E3-7AB2D682C44F}" destId="{6324E0F5-246B-5F40-80C2-C9A123F0C506}" srcOrd="11" destOrd="0" presId="urn:microsoft.com/office/officeart/2008/layout/LinedList"/>
    <dgm:cxn modelId="{0ED55892-A52B-8247-B30A-0999631B88FB}" type="presParOf" srcId="{6324E0F5-246B-5F40-80C2-C9A123F0C506}" destId="{4F1804E9-8973-2A4F-9EC2-AB35C8994628}" srcOrd="0" destOrd="0" presId="urn:microsoft.com/office/officeart/2008/layout/LinedList"/>
    <dgm:cxn modelId="{B19DC161-0A0A-DE46-96FD-3BE04ABD0B0F}" type="presParOf" srcId="{6324E0F5-246B-5F40-80C2-C9A123F0C506}" destId="{8E3B00EA-B6BB-3D42-A1DB-08A50BFD53B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46A89-B3EF-1E4F-99D6-8CBB46B99F2C}">
      <dsp:nvSpPr>
        <dsp:cNvPr id="0" name=""/>
        <dsp:cNvSpPr/>
      </dsp:nvSpPr>
      <dsp:spPr>
        <a:xfrm>
          <a:off x="0" y="480636"/>
          <a:ext cx="6797675" cy="806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7D7C8F-DEEF-454D-A775-D17A00C02E7F}">
      <dsp:nvSpPr>
        <dsp:cNvPr id="0" name=""/>
        <dsp:cNvSpPr/>
      </dsp:nvSpPr>
      <dsp:spPr>
        <a:xfrm>
          <a:off x="339883" y="8316"/>
          <a:ext cx="4758372" cy="9446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422400">
            <a:lnSpc>
              <a:spcPct val="90000"/>
            </a:lnSpc>
            <a:spcBef>
              <a:spcPct val="0"/>
            </a:spcBef>
            <a:spcAft>
              <a:spcPct val="35000"/>
            </a:spcAft>
            <a:buNone/>
          </a:pPr>
          <a:r>
            <a:rPr lang="en-US" sz="3200" kern="1200"/>
            <a:t>Problem statement</a:t>
          </a:r>
        </a:p>
      </dsp:txBody>
      <dsp:txXfrm>
        <a:off x="385997" y="54430"/>
        <a:ext cx="4666144" cy="852412"/>
      </dsp:txXfrm>
    </dsp:sp>
    <dsp:sp modelId="{DE941774-5DE7-4A40-A30B-732DCEA73C92}">
      <dsp:nvSpPr>
        <dsp:cNvPr id="0" name=""/>
        <dsp:cNvSpPr/>
      </dsp:nvSpPr>
      <dsp:spPr>
        <a:xfrm>
          <a:off x="0" y="1932156"/>
          <a:ext cx="6797675" cy="806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AAEED-9F01-7E41-90A7-408C65E23211}">
      <dsp:nvSpPr>
        <dsp:cNvPr id="0" name=""/>
        <dsp:cNvSpPr/>
      </dsp:nvSpPr>
      <dsp:spPr>
        <a:xfrm>
          <a:off x="339883" y="1459836"/>
          <a:ext cx="4758372" cy="9446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422400">
            <a:lnSpc>
              <a:spcPct val="90000"/>
            </a:lnSpc>
            <a:spcBef>
              <a:spcPct val="0"/>
            </a:spcBef>
            <a:spcAft>
              <a:spcPct val="35000"/>
            </a:spcAft>
            <a:buNone/>
          </a:pPr>
          <a:r>
            <a:rPr lang="en-US" sz="3200" kern="1200"/>
            <a:t>Dataset</a:t>
          </a:r>
        </a:p>
      </dsp:txBody>
      <dsp:txXfrm>
        <a:off x="385997" y="1505950"/>
        <a:ext cx="4666144" cy="852412"/>
      </dsp:txXfrm>
    </dsp:sp>
    <dsp:sp modelId="{86E75338-513E-714B-8781-BE5D7D5BD132}">
      <dsp:nvSpPr>
        <dsp:cNvPr id="0" name=""/>
        <dsp:cNvSpPr/>
      </dsp:nvSpPr>
      <dsp:spPr>
        <a:xfrm>
          <a:off x="0" y="3383676"/>
          <a:ext cx="6797675" cy="806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BE8829-ADB8-F14B-9C5D-14832A86F06F}">
      <dsp:nvSpPr>
        <dsp:cNvPr id="0" name=""/>
        <dsp:cNvSpPr/>
      </dsp:nvSpPr>
      <dsp:spPr>
        <a:xfrm>
          <a:off x="339883" y="2911356"/>
          <a:ext cx="4758372" cy="9446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422400">
            <a:lnSpc>
              <a:spcPct val="90000"/>
            </a:lnSpc>
            <a:spcBef>
              <a:spcPct val="0"/>
            </a:spcBef>
            <a:spcAft>
              <a:spcPct val="35000"/>
            </a:spcAft>
            <a:buNone/>
          </a:pPr>
          <a:r>
            <a:rPr lang="en-US" sz="3200" kern="1200"/>
            <a:t>Goals</a:t>
          </a:r>
        </a:p>
      </dsp:txBody>
      <dsp:txXfrm>
        <a:off x="385997" y="2957470"/>
        <a:ext cx="4666144" cy="852412"/>
      </dsp:txXfrm>
    </dsp:sp>
    <dsp:sp modelId="{CBA09195-2301-3B45-AD81-6CAB62DC8E4B}">
      <dsp:nvSpPr>
        <dsp:cNvPr id="0" name=""/>
        <dsp:cNvSpPr/>
      </dsp:nvSpPr>
      <dsp:spPr>
        <a:xfrm>
          <a:off x="0" y="4835195"/>
          <a:ext cx="6797675" cy="806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E59E3D-BF9E-3242-8AB5-34255067754A}">
      <dsp:nvSpPr>
        <dsp:cNvPr id="0" name=""/>
        <dsp:cNvSpPr/>
      </dsp:nvSpPr>
      <dsp:spPr>
        <a:xfrm>
          <a:off x="339883" y="4362875"/>
          <a:ext cx="4758372" cy="9446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422400">
            <a:lnSpc>
              <a:spcPct val="90000"/>
            </a:lnSpc>
            <a:spcBef>
              <a:spcPct val="0"/>
            </a:spcBef>
            <a:spcAft>
              <a:spcPct val="35000"/>
            </a:spcAft>
            <a:buNone/>
          </a:pPr>
          <a:r>
            <a:rPr lang="en-US" sz="3200" kern="1200"/>
            <a:t>Deliverables</a:t>
          </a:r>
        </a:p>
      </dsp:txBody>
      <dsp:txXfrm>
        <a:off x="385997" y="4408989"/>
        <a:ext cx="4666144" cy="852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DF6BA-EF14-481B-ACC4-C2BD0EC3788C}">
      <dsp:nvSpPr>
        <dsp:cNvPr id="0" name=""/>
        <dsp:cNvSpPr/>
      </dsp:nvSpPr>
      <dsp:spPr>
        <a:xfrm>
          <a:off x="0" y="2957"/>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94D19-4665-4BA6-9485-59837D0DDAC6}">
      <dsp:nvSpPr>
        <dsp:cNvPr id="0" name=""/>
        <dsp:cNvSpPr/>
      </dsp:nvSpPr>
      <dsp:spPr>
        <a:xfrm>
          <a:off x="190583" y="144714"/>
          <a:ext cx="346515" cy="346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680E29-7B2A-4938-BA4F-687E39CA6D1D}">
      <dsp:nvSpPr>
        <dsp:cNvPr id="0" name=""/>
        <dsp:cNvSpPr/>
      </dsp:nvSpPr>
      <dsp:spPr>
        <a:xfrm>
          <a:off x="727681" y="2957"/>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n-US" sz="1900" kern="1200"/>
            <a:t>Agent</a:t>
          </a:r>
        </a:p>
      </dsp:txBody>
      <dsp:txXfrm>
        <a:off x="727681" y="2957"/>
        <a:ext cx="9330718" cy="630027"/>
      </dsp:txXfrm>
    </dsp:sp>
    <dsp:sp modelId="{47D50AC4-C4D2-4DED-8DE2-265DF6B252B3}">
      <dsp:nvSpPr>
        <dsp:cNvPr id="0" name=""/>
        <dsp:cNvSpPr/>
      </dsp:nvSpPr>
      <dsp:spPr>
        <a:xfrm>
          <a:off x="0" y="790492"/>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E3A03-FA63-406E-9B02-A2474A892E70}">
      <dsp:nvSpPr>
        <dsp:cNvPr id="0" name=""/>
        <dsp:cNvSpPr/>
      </dsp:nvSpPr>
      <dsp:spPr>
        <a:xfrm>
          <a:off x="190583" y="932248"/>
          <a:ext cx="346515" cy="346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5251D3-8459-4510-9C19-0F8147B82942}">
      <dsp:nvSpPr>
        <dsp:cNvPr id="0" name=""/>
        <dsp:cNvSpPr/>
      </dsp:nvSpPr>
      <dsp:spPr>
        <a:xfrm>
          <a:off x="727681" y="790492"/>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n-US" sz="1900" kern="1200"/>
            <a:t>Actions</a:t>
          </a:r>
        </a:p>
      </dsp:txBody>
      <dsp:txXfrm>
        <a:off x="727681" y="790492"/>
        <a:ext cx="9330718" cy="630027"/>
      </dsp:txXfrm>
    </dsp:sp>
    <dsp:sp modelId="{553B56BF-D19D-4728-ADB0-41D45C5E927A}">
      <dsp:nvSpPr>
        <dsp:cNvPr id="0" name=""/>
        <dsp:cNvSpPr/>
      </dsp:nvSpPr>
      <dsp:spPr>
        <a:xfrm>
          <a:off x="0" y="1578026"/>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32404-535B-4C66-A6FD-E9B93577344C}">
      <dsp:nvSpPr>
        <dsp:cNvPr id="0" name=""/>
        <dsp:cNvSpPr/>
      </dsp:nvSpPr>
      <dsp:spPr>
        <a:xfrm>
          <a:off x="190583" y="1719782"/>
          <a:ext cx="346515" cy="346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28124-779A-4C35-9A8B-A0DF16AEDEED}">
      <dsp:nvSpPr>
        <dsp:cNvPr id="0" name=""/>
        <dsp:cNvSpPr/>
      </dsp:nvSpPr>
      <dsp:spPr>
        <a:xfrm>
          <a:off x="727681" y="1578026"/>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n-US" sz="1900" kern="1200"/>
            <a:t>Environment</a:t>
          </a:r>
        </a:p>
      </dsp:txBody>
      <dsp:txXfrm>
        <a:off x="727681" y="1578026"/>
        <a:ext cx="9330718" cy="630027"/>
      </dsp:txXfrm>
    </dsp:sp>
    <dsp:sp modelId="{44844574-92F9-4B91-9531-F803AF8DB682}">
      <dsp:nvSpPr>
        <dsp:cNvPr id="0" name=""/>
        <dsp:cNvSpPr/>
      </dsp:nvSpPr>
      <dsp:spPr>
        <a:xfrm>
          <a:off x="0" y="2365560"/>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3FCAE-202F-4F5E-9202-FA1D4A5EEC62}">
      <dsp:nvSpPr>
        <dsp:cNvPr id="0" name=""/>
        <dsp:cNvSpPr/>
      </dsp:nvSpPr>
      <dsp:spPr>
        <a:xfrm>
          <a:off x="190583" y="2507316"/>
          <a:ext cx="346515" cy="346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3AD9FA-4F73-4596-8C6E-0EE478A20A27}">
      <dsp:nvSpPr>
        <dsp:cNvPr id="0" name=""/>
        <dsp:cNvSpPr/>
      </dsp:nvSpPr>
      <dsp:spPr>
        <a:xfrm>
          <a:off x="727681" y="2365560"/>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n-US" sz="1900" kern="1200"/>
            <a:t>Observations</a:t>
          </a:r>
        </a:p>
      </dsp:txBody>
      <dsp:txXfrm>
        <a:off x="727681" y="2365560"/>
        <a:ext cx="9330718" cy="630027"/>
      </dsp:txXfrm>
    </dsp:sp>
    <dsp:sp modelId="{5F5AB322-064E-4380-B522-0C620A11F0A0}">
      <dsp:nvSpPr>
        <dsp:cNvPr id="0" name=""/>
        <dsp:cNvSpPr/>
      </dsp:nvSpPr>
      <dsp:spPr>
        <a:xfrm>
          <a:off x="0" y="3153094"/>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8E04C-1FFF-4213-B990-BF8EB95118C4}">
      <dsp:nvSpPr>
        <dsp:cNvPr id="0" name=""/>
        <dsp:cNvSpPr/>
      </dsp:nvSpPr>
      <dsp:spPr>
        <a:xfrm>
          <a:off x="190583" y="3294850"/>
          <a:ext cx="346515" cy="3465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CF6917-305C-402A-807C-066818BE9237}">
      <dsp:nvSpPr>
        <dsp:cNvPr id="0" name=""/>
        <dsp:cNvSpPr/>
      </dsp:nvSpPr>
      <dsp:spPr>
        <a:xfrm>
          <a:off x="727681" y="3153094"/>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100000"/>
            </a:lnSpc>
            <a:spcBef>
              <a:spcPct val="0"/>
            </a:spcBef>
            <a:spcAft>
              <a:spcPct val="35000"/>
            </a:spcAft>
            <a:buNone/>
          </a:pPr>
          <a:r>
            <a:rPr lang="en-US" sz="1900" kern="1200"/>
            <a:t>Rewards</a:t>
          </a:r>
        </a:p>
      </dsp:txBody>
      <dsp:txXfrm>
        <a:off x="727681" y="3153094"/>
        <a:ext cx="9330718" cy="630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AA8C1-436D-B545-A924-CDE361609F47}">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E8040-E78F-AF42-A2A3-9BF8DBC120DC}">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err="1"/>
            <a:t>train_DQNDouble.py</a:t>
          </a:r>
          <a:endParaRPr lang="en-US" sz="3200" kern="1200" dirty="0"/>
        </a:p>
      </dsp:txBody>
      <dsp:txXfrm>
        <a:off x="0" y="2758"/>
        <a:ext cx="6797675" cy="940732"/>
      </dsp:txXfrm>
    </dsp:sp>
    <dsp:sp modelId="{7C64C661-8AAC-D848-821C-4AF39CC9F254}">
      <dsp:nvSpPr>
        <dsp:cNvPr id="0" name=""/>
        <dsp:cNvSpPr/>
      </dsp:nvSpPr>
      <dsp:spPr>
        <a:xfrm>
          <a:off x="0" y="943491"/>
          <a:ext cx="6797675" cy="0"/>
        </a:xfrm>
        <a:prstGeom prst="line">
          <a:avLst/>
        </a:prstGeom>
        <a:solidFill>
          <a:schemeClr val="accent2">
            <a:hueOff val="-301639"/>
            <a:satOff val="-2130"/>
            <a:lumOff val="588"/>
            <a:alphaOff val="0"/>
          </a:schemeClr>
        </a:solidFill>
        <a:ln w="15875" cap="flat" cmpd="sng" algn="ctr">
          <a:solidFill>
            <a:schemeClr val="accent2">
              <a:hueOff val="-301639"/>
              <a:satOff val="-2130"/>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BF3FC-6A40-F64B-9D10-274B8B5F5E4E}">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data.py</a:t>
          </a:r>
        </a:p>
      </dsp:txBody>
      <dsp:txXfrm>
        <a:off x="0" y="943491"/>
        <a:ext cx="6797675" cy="940732"/>
      </dsp:txXfrm>
    </dsp:sp>
    <dsp:sp modelId="{1F0CC754-D411-E74D-8A0D-BAE256751A69}">
      <dsp:nvSpPr>
        <dsp:cNvPr id="0" name=""/>
        <dsp:cNvSpPr/>
      </dsp:nvSpPr>
      <dsp:spPr>
        <a:xfrm>
          <a:off x="0" y="1884223"/>
          <a:ext cx="6797675" cy="0"/>
        </a:xfrm>
        <a:prstGeom prst="line">
          <a:avLst/>
        </a:prstGeom>
        <a:solidFill>
          <a:schemeClr val="accent2">
            <a:hueOff val="-603278"/>
            <a:satOff val="-4259"/>
            <a:lumOff val="1176"/>
            <a:alphaOff val="0"/>
          </a:schemeClr>
        </a:solidFill>
        <a:ln w="15875" cap="flat" cmpd="sng" algn="ctr">
          <a:solidFill>
            <a:schemeClr val="accent2">
              <a:hueOff val="-603278"/>
              <a:satOff val="-4259"/>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771CF4-AE02-1147-9438-78FF90BA5B73}">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models.py</a:t>
          </a:r>
        </a:p>
      </dsp:txBody>
      <dsp:txXfrm>
        <a:off x="0" y="1884223"/>
        <a:ext cx="6797675" cy="940732"/>
      </dsp:txXfrm>
    </dsp:sp>
    <dsp:sp modelId="{2986055A-99C2-DD42-953A-75FAF31A770B}">
      <dsp:nvSpPr>
        <dsp:cNvPr id="0" name=""/>
        <dsp:cNvSpPr/>
      </dsp:nvSpPr>
      <dsp:spPr>
        <a:xfrm>
          <a:off x="0" y="2824955"/>
          <a:ext cx="6797675" cy="0"/>
        </a:xfrm>
        <a:prstGeom prst="line">
          <a:avLst/>
        </a:prstGeom>
        <a:solidFill>
          <a:schemeClr val="accent2">
            <a:hueOff val="-904916"/>
            <a:satOff val="-6389"/>
            <a:lumOff val="1763"/>
            <a:alphaOff val="0"/>
          </a:schemeClr>
        </a:solidFill>
        <a:ln w="15875" cap="flat" cmpd="sng" algn="ctr">
          <a:solidFill>
            <a:schemeClr val="accent2">
              <a:hueOff val="-904916"/>
              <a:satOff val="-6389"/>
              <a:lumOff val="17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63D7E7-C5C8-0D4D-9858-F136DC2E037B}">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common.py</a:t>
          </a:r>
        </a:p>
      </dsp:txBody>
      <dsp:txXfrm>
        <a:off x="0" y="2824956"/>
        <a:ext cx="6797675" cy="940732"/>
      </dsp:txXfrm>
    </dsp:sp>
    <dsp:sp modelId="{F14BFE10-8B8E-B24B-B765-450CBC1DC1CB}">
      <dsp:nvSpPr>
        <dsp:cNvPr id="0" name=""/>
        <dsp:cNvSpPr/>
      </dsp:nvSpPr>
      <dsp:spPr>
        <a:xfrm>
          <a:off x="0" y="3765688"/>
          <a:ext cx="6797675" cy="0"/>
        </a:xfrm>
        <a:prstGeom prst="line">
          <a:avLst/>
        </a:prstGeom>
        <a:solidFill>
          <a:schemeClr val="accent2">
            <a:hueOff val="-1206555"/>
            <a:satOff val="-8518"/>
            <a:lumOff val="2351"/>
            <a:alphaOff val="0"/>
          </a:schemeClr>
        </a:solidFill>
        <a:ln w="15875" cap="flat" cmpd="sng" algn="ctr">
          <a:solidFill>
            <a:schemeClr val="accent2">
              <a:hueOff val="-1206555"/>
              <a:satOff val="-8518"/>
              <a:lumOff val="23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FC1DC3-C9C0-AB43-96D7-C11B7D538554}">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environ.py</a:t>
          </a:r>
        </a:p>
      </dsp:txBody>
      <dsp:txXfrm>
        <a:off x="0" y="3765688"/>
        <a:ext cx="6797675" cy="940732"/>
      </dsp:txXfrm>
    </dsp:sp>
    <dsp:sp modelId="{E3D6C311-36E8-FE4D-8805-53CFD81422B4}">
      <dsp:nvSpPr>
        <dsp:cNvPr id="0" name=""/>
        <dsp:cNvSpPr/>
      </dsp:nvSpPr>
      <dsp:spPr>
        <a:xfrm>
          <a:off x="0" y="4706420"/>
          <a:ext cx="6797675" cy="0"/>
        </a:xfrm>
        <a:prstGeom prst="line">
          <a:avLst/>
        </a:prstGeom>
        <a:solidFill>
          <a:schemeClr val="accent2">
            <a:hueOff val="-1508194"/>
            <a:satOff val="-10648"/>
            <a:lumOff val="2939"/>
            <a:alphaOff val="0"/>
          </a:schemeClr>
        </a:solidFill>
        <a:ln w="15875" cap="flat" cmpd="sng" algn="ctr">
          <a:solidFill>
            <a:schemeClr val="accent2">
              <a:hueOff val="-1508194"/>
              <a:satOff val="-10648"/>
              <a:lumOff val="29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1804E9-8973-2A4F-9EC2-AB35C8994628}">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run_model.py</a:t>
          </a:r>
        </a:p>
      </dsp:txBody>
      <dsp:txXfrm>
        <a:off x="0" y="4706420"/>
        <a:ext cx="6797675" cy="9407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EBEA1-0E1D-BB42-925A-6CEA6D160DDC}"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FC03F-D091-DB4F-B4B6-241A1326A707}" type="slidenum">
              <a:rPr lang="en-US" smtClean="0"/>
              <a:t>‹#›</a:t>
            </a:fld>
            <a:endParaRPr lang="en-US"/>
          </a:p>
        </p:txBody>
      </p:sp>
    </p:spTree>
    <p:extLst>
      <p:ext uri="{BB962C8B-B14F-4D97-AF65-F5344CB8AC3E}">
        <p14:creationId xmlns:p14="http://schemas.microsoft.com/office/powerpoint/2010/main" val="346678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Currently, the scope of the system consists of open, high, low, and close prices given to an agent. The environment is implemented in the </a:t>
            </a:r>
            <a:r>
              <a:rPr lang="en-US" sz="1200" b="0" i="0" u="none" strike="noStrike" kern="1200" dirty="0" err="1">
                <a:solidFill>
                  <a:schemeClr val="tx1"/>
                </a:solidFill>
                <a:effectLst/>
                <a:latin typeface="+mn-lt"/>
                <a:ea typeface="+mn-ea"/>
                <a:cs typeface="+mn-cs"/>
              </a:rPr>
              <a:t>StocksEnv</a:t>
            </a:r>
            <a:r>
              <a:rPr lang="en-US" sz="1200" b="0" i="0" u="none" strike="noStrike" kern="1200" dirty="0">
                <a:solidFill>
                  <a:schemeClr val="tx1"/>
                </a:solidFill>
                <a:effectLst/>
                <a:latin typeface="+mn-lt"/>
                <a:ea typeface="+mn-ea"/>
                <a:cs typeface="+mn-cs"/>
              </a:rPr>
              <a:t> class. To improve the overall</a:t>
            </a:r>
            <a:endParaRPr lang="en-US" b="0" dirty="0">
              <a:effectLst/>
            </a:endParaRPr>
          </a:p>
          <a:p>
            <a:pPr rtl="0"/>
            <a:r>
              <a:rPr lang="en-US" sz="1200" b="0" i="0" u="none" strike="noStrike" kern="1200" dirty="0">
                <a:solidFill>
                  <a:schemeClr val="tx1"/>
                </a:solidFill>
                <a:effectLst/>
                <a:latin typeface="+mn-lt"/>
                <a:ea typeface="+mn-ea"/>
                <a:cs typeface="+mn-cs"/>
              </a:rPr>
              <a:t>system, we will be tuning the RL model with:</a:t>
            </a:r>
            <a:endParaRPr lang="en-US" b="0" dirty="0">
              <a:effectLst/>
            </a:endParaRPr>
          </a:p>
          <a:p>
            <a:pPr rtl="0"/>
            <a:r>
              <a:rPr lang="en-US" sz="1200" b="0" i="0" u="none" strike="noStrike" kern="1200" dirty="0">
                <a:solidFill>
                  <a:schemeClr val="tx1"/>
                </a:solidFill>
                <a:effectLst/>
                <a:latin typeface="+mn-lt"/>
                <a:ea typeface="+mn-ea"/>
                <a:cs typeface="+mn-cs"/>
              </a:rPr>
              <a:t>● Different hyperparameter values</a:t>
            </a:r>
            <a:endParaRPr lang="en-US" b="0" dirty="0">
              <a:effectLst/>
            </a:endParaRPr>
          </a:p>
          <a:p>
            <a:pPr rtl="0"/>
            <a:r>
              <a:rPr lang="en-US" sz="1200" b="0" i="0" u="none" strike="noStrike" kern="1200" dirty="0">
                <a:solidFill>
                  <a:schemeClr val="tx1"/>
                </a:solidFill>
                <a:effectLst/>
                <a:latin typeface="+mn-lt"/>
                <a:ea typeface="+mn-ea"/>
                <a:cs typeface="+mn-cs"/>
              </a:rPr>
              <a:t>● Different training algorithms</a:t>
            </a:r>
            <a:endParaRPr lang="en-US" b="0" dirty="0">
              <a:effectLst/>
            </a:endParaRPr>
          </a:p>
          <a:p>
            <a:pPr rtl="0"/>
            <a:r>
              <a:rPr lang="en-US" sz="1200" b="0" i="0" u="none" strike="noStrike" kern="1200" dirty="0">
                <a:solidFill>
                  <a:schemeClr val="tx1"/>
                </a:solidFill>
                <a:effectLst/>
                <a:latin typeface="+mn-lt"/>
                <a:ea typeface="+mn-ea"/>
                <a:cs typeface="+mn-cs"/>
              </a:rPr>
              <a:t>For future work, we will try to tune the model including different datasets to see how the</a:t>
            </a:r>
            <a:endParaRPr lang="en-US" b="0" dirty="0">
              <a:effectLst/>
            </a:endParaRPr>
          </a:p>
          <a:p>
            <a:pPr rtl="0"/>
            <a:r>
              <a:rPr lang="en-US" sz="1200" b="0" i="0" u="none" strike="noStrike" kern="1200" dirty="0">
                <a:solidFill>
                  <a:schemeClr val="tx1"/>
                </a:solidFill>
                <a:effectLst/>
                <a:latin typeface="+mn-lt"/>
                <a:ea typeface="+mn-ea"/>
                <a:cs typeface="+mn-cs"/>
              </a:rPr>
              <a:t>model performs in different conditions.</a:t>
            </a:r>
            <a:endParaRPr lang="en-US" b="0" dirty="0">
              <a:effectLst/>
            </a:endParaRPr>
          </a:p>
          <a:p>
            <a:pPr rtl="0"/>
            <a:r>
              <a:rPr lang="en-US" sz="1200" b="0" i="0" u="none" strike="noStrike" kern="1200" dirty="0">
                <a:solidFill>
                  <a:schemeClr val="tx1"/>
                </a:solidFill>
                <a:effectLst/>
                <a:latin typeface="+mn-lt"/>
                <a:ea typeface="+mn-ea"/>
                <a:cs typeface="+mn-cs"/>
              </a:rPr>
              <a:t>The existing model is built with an assumption to convert every bar “open, high, low, and</a:t>
            </a:r>
            <a:endParaRPr lang="en-US" b="0" dirty="0">
              <a:effectLst/>
            </a:endParaRPr>
          </a:p>
          <a:p>
            <a:pPr rtl="0"/>
            <a:r>
              <a:rPr lang="en-US" sz="1200" b="0" i="0" u="none" strike="noStrike" kern="1200" dirty="0">
                <a:solidFill>
                  <a:schemeClr val="tx1"/>
                </a:solidFill>
                <a:effectLst/>
                <a:latin typeface="+mn-lt"/>
                <a:ea typeface="+mn-ea"/>
                <a:cs typeface="+mn-cs"/>
              </a:rPr>
              <a:t>close” prices to three numbers as high, low, and close prices. However, this is a risk since we</a:t>
            </a:r>
            <a:endParaRPr lang="en-US" b="0" dirty="0">
              <a:effectLst/>
            </a:endParaRPr>
          </a:p>
          <a:p>
            <a:pPr rtl="0"/>
            <a:r>
              <a:rPr lang="en-US" sz="1200" b="0" i="0" u="none" strike="noStrike" kern="1200" dirty="0">
                <a:solidFill>
                  <a:schemeClr val="tx1"/>
                </a:solidFill>
                <a:effectLst/>
                <a:latin typeface="+mn-lt"/>
                <a:ea typeface="+mn-ea"/>
                <a:cs typeface="+mn-cs"/>
              </a:rPr>
              <a:t>will have a loss of price information which may lead to a suboptimal solution.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6BFC03F-D091-DB4F-B4B6-241A1326A707}" type="slidenum">
              <a:rPr lang="en-US" smtClean="0"/>
              <a:t>4</a:t>
            </a:fld>
            <a:endParaRPr lang="en-US"/>
          </a:p>
        </p:txBody>
      </p:sp>
    </p:spTree>
    <p:extLst>
      <p:ext uri="{BB962C8B-B14F-4D97-AF65-F5344CB8AC3E}">
        <p14:creationId xmlns:p14="http://schemas.microsoft.com/office/powerpoint/2010/main" val="143383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a:solidFill>
                  <a:schemeClr val="tx1"/>
                </a:solidFill>
                <a:effectLst/>
                <a:latin typeface="+mn-lt"/>
                <a:ea typeface="+mn-ea"/>
                <a:cs typeface="+mn-cs"/>
              </a:rPr>
              <a:t>train_DQNDouble.py</a:t>
            </a:r>
            <a:r>
              <a:rPr lang="en-US" sz="1200" b="0" i="0" u="none" strike="noStrike" kern="1200" dirty="0">
                <a:solidFill>
                  <a:schemeClr val="tx1"/>
                </a:solidFill>
                <a:effectLst/>
                <a:latin typeface="+mn-lt"/>
                <a:ea typeface="+mn-ea"/>
                <a:cs typeface="+mn-cs"/>
              </a:rPr>
              <a:t> - This is the main class, which is used to load the data, create an environment, define the actions, observations, and agent, gather rewards. The training of the agent is defined here, and the model is saved here.</a:t>
            </a:r>
          </a:p>
          <a:p>
            <a:pPr rtl="0" fontAlgn="base"/>
            <a:r>
              <a:rPr lang="en-US" sz="1200" b="0" i="0" u="none" strike="noStrike" kern="1200" dirty="0" err="1">
                <a:solidFill>
                  <a:schemeClr val="tx1"/>
                </a:solidFill>
                <a:effectLst/>
                <a:latin typeface="+mn-lt"/>
                <a:ea typeface="+mn-ea"/>
                <a:cs typeface="+mn-cs"/>
              </a:rPr>
              <a:t>data.py</a:t>
            </a:r>
            <a:r>
              <a:rPr lang="en-US" sz="1200" b="0" i="0" u="none" strike="noStrike" kern="1200" dirty="0">
                <a:solidFill>
                  <a:schemeClr val="tx1"/>
                </a:solidFill>
                <a:effectLst/>
                <a:latin typeface="+mn-lt"/>
                <a:ea typeface="+mn-ea"/>
                <a:cs typeface="+mn-cs"/>
              </a:rPr>
              <a:t> - This class has functions to read the CSV, load the data and generate the prices dictionary.</a:t>
            </a:r>
          </a:p>
          <a:p>
            <a:pPr rtl="0" fontAlgn="base"/>
            <a:r>
              <a:rPr lang="en-US" sz="1200" b="0" i="0" u="none" strike="noStrike" kern="1200" dirty="0" err="1">
                <a:solidFill>
                  <a:schemeClr val="tx1"/>
                </a:solidFill>
                <a:effectLst/>
                <a:latin typeface="+mn-lt"/>
                <a:ea typeface="+mn-ea"/>
                <a:cs typeface="+mn-cs"/>
              </a:rPr>
              <a:t>models.py</a:t>
            </a:r>
            <a:r>
              <a:rPr lang="en-US" sz="1200" b="0" i="0" u="none" strike="noStrike" kern="1200" dirty="0">
                <a:solidFill>
                  <a:schemeClr val="tx1"/>
                </a:solidFill>
                <a:effectLst/>
                <a:latin typeface="+mn-lt"/>
                <a:ea typeface="+mn-ea"/>
                <a:cs typeface="+mn-cs"/>
              </a:rPr>
              <a:t> - Class with the DQN neural net layer.</a:t>
            </a:r>
          </a:p>
          <a:p>
            <a:pPr rtl="0" fontAlgn="base"/>
            <a:r>
              <a:rPr lang="en-US" sz="1200" b="0" i="0" u="none" strike="noStrike" kern="1200" dirty="0" err="1">
                <a:solidFill>
                  <a:schemeClr val="tx1"/>
                </a:solidFill>
                <a:effectLst/>
                <a:latin typeface="+mn-lt"/>
                <a:ea typeface="+mn-ea"/>
                <a:cs typeface="+mn-cs"/>
              </a:rPr>
              <a:t>common.py</a:t>
            </a:r>
            <a:r>
              <a:rPr lang="en-US" sz="1200" b="0" i="0" u="none" strike="noStrike" kern="1200" dirty="0">
                <a:solidFill>
                  <a:schemeClr val="tx1"/>
                </a:solidFill>
                <a:effectLst/>
                <a:latin typeface="+mn-lt"/>
                <a:ea typeface="+mn-ea"/>
                <a:cs typeface="+mn-cs"/>
              </a:rPr>
              <a:t> - This class has a function that takes the batch of transitions and packs it into the set of NumPy arrays. It also has functions to calculate the loss.</a:t>
            </a:r>
          </a:p>
          <a:p>
            <a:pPr rtl="0" fontAlgn="base"/>
            <a:r>
              <a:rPr lang="en-US" sz="1200" b="0" i="0" u="none" strike="noStrike" kern="1200" dirty="0" err="1">
                <a:solidFill>
                  <a:schemeClr val="tx1"/>
                </a:solidFill>
                <a:effectLst/>
                <a:latin typeface="+mn-lt"/>
                <a:ea typeface="+mn-ea"/>
                <a:cs typeface="+mn-cs"/>
              </a:rPr>
              <a:t>environ.py</a:t>
            </a:r>
            <a:r>
              <a:rPr lang="en-US" sz="1200" b="0" i="0" u="none" strike="noStrike" kern="1200" dirty="0">
                <a:solidFill>
                  <a:schemeClr val="tx1"/>
                </a:solidFill>
                <a:effectLst/>
                <a:latin typeface="+mn-lt"/>
                <a:ea typeface="+mn-ea"/>
                <a:cs typeface="+mn-cs"/>
              </a:rPr>
              <a:t> - The environ class has class to create the environment. It has functions to reset env, step function for environment and action, and state class.</a:t>
            </a:r>
          </a:p>
          <a:p>
            <a:pPr rtl="0" fontAlgn="base"/>
            <a:r>
              <a:rPr lang="en-US" sz="1200" b="0" i="0" u="none" strike="noStrike" kern="1200" dirty="0" err="1">
                <a:solidFill>
                  <a:schemeClr val="tx1"/>
                </a:solidFill>
                <a:effectLst/>
                <a:latin typeface="+mn-lt"/>
                <a:ea typeface="+mn-ea"/>
                <a:cs typeface="+mn-cs"/>
              </a:rPr>
              <a:t>run_model.py</a:t>
            </a:r>
            <a:r>
              <a:rPr lang="en-US" sz="1200" b="0" i="0" u="none" strike="noStrike" kern="1200">
                <a:solidFill>
                  <a:schemeClr val="tx1"/>
                </a:solidFill>
                <a:effectLst/>
                <a:latin typeface="+mn-lt"/>
                <a:ea typeface="+mn-ea"/>
                <a:cs typeface="+mn-cs"/>
              </a:rPr>
              <a:t> - This class loads the model, trades on prices provided to it and draws the plots with the profit change over time.</a:t>
            </a:r>
          </a:p>
          <a:p>
            <a:endParaRPr lang="en-US"/>
          </a:p>
        </p:txBody>
      </p:sp>
      <p:sp>
        <p:nvSpPr>
          <p:cNvPr id="4" name="Slide Number Placeholder 3"/>
          <p:cNvSpPr>
            <a:spLocks noGrp="1"/>
          </p:cNvSpPr>
          <p:nvPr>
            <p:ph type="sldNum" sz="quarter" idx="5"/>
          </p:nvPr>
        </p:nvSpPr>
        <p:spPr/>
        <p:txBody>
          <a:bodyPr/>
          <a:lstStyle/>
          <a:p>
            <a:fld id="{46BFC03F-D091-DB4F-B4B6-241A1326A707}" type="slidenum">
              <a:rPr lang="en-US" smtClean="0"/>
              <a:t>7</a:t>
            </a:fld>
            <a:endParaRPr lang="en-US"/>
          </a:p>
        </p:txBody>
      </p:sp>
    </p:spTree>
    <p:extLst>
      <p:ext uri="{BB962C8B-B14F-4D97-AF65-F5344CB8AC3E}">
        <p14:creationId xmlns:p14="http://schemas.microsoft.com/office/powerpoint/2010/main" val="345977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79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556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56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01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76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706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184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300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450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8570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60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11177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9" r:id="rId6"/>
    <p:sldLayoutId id="2147483744" r:id="rId7"/>
    <p:sldLayoutId id="2147483745" r:id="rId8"/>
    <p:sldLayoutId id="2147483746" r:id="rId9"/>
    <p:sldLayoutId id="2147483748" r:id="rId10"/>
    <p:sldLayoutId id="2147483747"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a:extLst>
              <a:ext uri="{FF2B5EF4-FFF2-40B4-BE49-F238E27FC236}">
                <a16:creationId xmlns:a16="http://schemas.microsoft.com/office/drawing/2014/main" id="{927897FE-50D4-4E72-8572-C8538609D462}"/>
              </a:ext>
            </a:extLst>
          </p:cNvPr>
          <p:cNvPicPr>
            <a:picLocks noChangeAspect="1"/>
          </p:cNvPicPr>
          <p:nvPr/>
        </p:nvPicPr>
        <p:blipFill rotWithShape="1">
          <a:blip r:embed="rId2"/>
          <a:srcRect t="3017"/>
          <a:stretch/>
        </p:blipFill>
        <p:spPr>
          <a:xfrm>
            <a:off x="-1" y="10"/>
            <a:ext cx="12191999" cy="6857990"/>
          </a:xfrm>
          <a:prstGeom prst="rect">
            <a:avLst/>
          </a:prstGeom>
        </p:spPr>
      </p:pic>
      <p:sp>
        <p:nvSpPr>
          <p:cNvPr id="31" name="Rectangle 3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C0E54-CCA8-E041-B77B-207E039D868C}"/>
              </a:ext>
            </a:extLst>
          </p:cNvPr>
          <p:cNvSpPr>
            <a:spLocks noGrp="1"/>
          </p:cNvSpPr>
          <p:nvPr>
            <p:ph type="ctrTitle"/>
          </p:nvPr>
        </p:nvSpPr>
        <p:spPr>
          <a:xfrm>
            <a:off x="735792" y="2620331"/>
            <a:ext cx="6470692" cy="1229306"/>
          </a:xfrm>
        </p:spPr>
        <p:txBody>
          <a:bodyPr>
            <a:normAutofit/>
          </a:bodyPr>
          <a:lstStyle/>
          <a:p>
            <a:r>
              <a:rPr lang="en-US" sz="4200" b="1" dirty="0">
                <a:solidFill>
                  <a:schemeClr val="tx1"/>
                </a:solidFill>
              </a:rPr>
              <a:t>Stock Prediction Using RL</a:t>
            </a:r>
          </a:p>
        </p:txBody>
      </p:sp>
      <p:sp>
        <p:nvSpPr>
          <p:cNvPr id="3" name="Subtitle 2">
            <a:extLst>
              <a:ext uri="{FF2B5EF4-FFF2-40B4-BE49-F238E27FC236}">
                <a16:creationId xmlns:a16="http://schemas.microsoft.com/office/drawing/2014/main" id="{DF3E58B0-FF30-4C48-B759-00B8416894C4}"/>
              </a:ext>
            </a:extLst>
          </p:cNvPr>
          <p:cNvSpPr>
            <a:spLocks noGrp="1"/>
          </p:cNvSpPr>
          <p:nvPr>
            <p:ph type="subTitle" idx="1"/>
          </p:nvPr>
        </p:nvSpPr>
        <p:spPr>
          <a:xfrm>
            <a:off x="735791" y="4043653"/>
            <a:ext cx="6470693" cy="1297402"/>
          </a:xfrm>
        </p:spPr>
        <p:txBody>
          <a:bodyPr>
            <a:normAutofit fontScale="25000" lnSpcReduction="20000"/>
          </a:bodyPr>
          <a:lstStyle/>
          <a:p>
            <a:pPr>
              <a:lnSpc>
                <a:spcPct val="110000"/>
              </a:lnSpc>
            </a:pPr>
            <a:r>
              <a:rPr lang="en-US" sz="4800" b="1" dirty="0" err="1"/>
              <a:t>Sithara</a:t>
            </a:r>
            <a:r>
              <a:rPr lang="en-US" sz="4800" b="1" dirty="0"/>
              <a:t> </a:t>
            </a:r>
            <a:r>
              <a:rPr lang="en-US" sz="4800" b="1" dirty="0" err="1"/>
              <a:t>KrishnaMurthy</a:t>
            </a:r>
            <a:endParaRPr lang="en-US" sz="4800" b="1" dirty="0"/>
          </a:p>
          <a:p>
            <a:pPr>
              <a:lnSpc>
                <a:spcPct val="110000"/>
              </a:lnSpc>
            </a:pPr>
            <a:r>
              <a:rPr lang="en-US" sz="4800" b="1" dirty="0"/>
              <a:t>Pragya Gautam</a:t>
            </a:r>
          </a:p>
          <a:p>
            <a:pPr>
              <a:lnSpc>
                <a:spcPct val="110000"/>
              </a:lnSpc>
            </a:pPr>
            <a:r>
              <a:rPr lang="en-US" sz="4800" b="1" dirty="0" err="1"/>
              <a:t>Reetika</a:t>
            </a:r>
            <a:r>
              <a:rPr lang="en-US" sz="4800" b="1" dirty="0"/>
              <a:t> Goel</a:t>
            </a:r>
          </a:p>
          <a:p>
            <a:pPr>
              <a:lnSpc>
                <a:spcPct val="110000"/>
              </a:lnSpc>
            </a:pPr>
            <a:r>
              <a:rPr lang="en-US" sz="4800" b="1" dirty="0"/>
              <a:t>Vidhi Shah</a:t>
            </a:r>
          </a:p>
        </p:txBody>
      </p:sp>
      <p:cxnSp>
        <p:nvCxnSpPr>
          <p:cNvPr id="33" name="Straight Connector 3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4222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076D4-46E7-0E42-A22F-CD1C6F158BDC}"/>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dirty="0">
                <a:solidFill>
                  <a:schemeClr val="tx1">
                    <a:lumMod val="85000"/>
                    <a:lumOff val="15000"/>
                  </a:schemeClr>
                </a:solidFill>
              </a:rPr>
              <a:t>Thank You</a:t>
            </a:r>
          </a:p>
        </p:txBody>
      </p:sp>
      <p:pic>
        <p:nvPicPr>
          <p:cNvPr id="6" name="Graphic 5" descr="Smiling Face with No Fill">
            <a:extLst>
              <a:ext uri="{FF2B5EF4-FFF2-40B4-BE49-F238E27FC236}">
                <a16:creationId xmlns:a16="http://schemas.microsoft.com/office/drawing/2014/main" id="{894D8A6A-2D39-4739-AA2D-DD21C16A1A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5" name="Straight Connector 1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16D44C-5F7C-41A5-BDC7-B2ADF0414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9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76620C-2BF4-6745-AEE3-501F337EAAB7}"/>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Introduction</a:t>
            </a:r>
          </a:p>
        </p:txBody>
      </p:sp>
      <p:graphicFrame>
        <p:nvGraphicFramePr>
          <p:cNvPr id="5" name="Content Placeholder 2">
            <a:extLst>
              <a:ext uri="{FF2B5EF4-FFF2-40B4-BE49-F238E27FC236}">
                <a16:creationId xmlns:a16="http://schemas.microsoft.com/office/drawing/2014/main" id="{6AF5C651-8992-4468-ADFE-031214CBE66A}"/>
              </a:ext>
            </a:extLst>
          </p:cNvPr>
          <p:cNvGraphicFramePr>
            <a:graphicFrameLocks noGrp="1"/>
          </p:cNvGraphicFramePr>
          <p:nvPr>
            <p:ph idx="1"/>
            <p:extLst>
              <p:ext uri="{D42A27DB-BD31-4B8C-83A1-F6EECF244321}">
                <p14:modId xmlns:p14="http://schemas.microsoft.com/office/powerpoint/2010/main" val="34905715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60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white background&#10;&#10;Description automatically generated">
            <a:extLst>
              <a:ext uri="{FF2B5EF4-FFF2-40B4-BE49-F238E27FC236}">
                <a16:creationId xmlns:a16="http://schemas.microsoft.com/office/drawing/2014/main" id="{8F1F1B13-CDD7-DA40-B114-D4E9621EDF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1090182"/>
            <a:ext cx="10925102" cy="272529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36C1B6-E942-4C4E-B882-9DA5D094D40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Yandex Company </a:t>
            </a:r>
            <a:br>
              <a:rPr lang="en-US" sz="4800" dirty="0">
                <a:solidFill>
                  <a:srgbClr val="FFFFFF"/>
                </a:solidFill>
              </a:rPr>
            </a:br>
            <a:r>
              <a:rPr lang="en-US" sz="4800" dirty="0">
                <a:solidFill>
                  <a:srgbClr val="FFFFFF"/>
                </a:solidFill>
              </a:rPr>
              <a:t>Stock Market Prices</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34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BCD5-988B-4B4C-AE3B-8FC2EB1C480C}"/>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E1CE5F5-3353-FC44-87E4-8F7C3057D425}"/>
              </a:ext>
            </a:extLst>
          </p:cNvPr>
          <p:cNvSpPr>
            <a:spLocks noGrp="1"/>
          </p:cNvSpPr>
          <p:nvPr>
            <p:ph idx="1"/>
          </p:nvPr>
        </p:nvSpPr>
        <p:spPr>
          <a:xfrm>
            <a:off x="1097280" y="2108201"/>
            <a:ext cx="4216842" cy="3760891"/>
          </a:xfrm>
        </p:spPr>
        <p:txBody>
          <a:bodyPr/>
          <a:lstStyle/>
          <a:p>
            <a:pPr marL="233363" indent="-233363">
              <a:buFont typeface="Arial" panose="020B0604020202020204" pitchFamily="34" charset="0"/>
              <a:buChar char="•"/>
            </a:pPr>
            <a:r>
              <a:rPr lang="en-US" dirty="0"/>
              <a:t>Prices: Open, high, low, and close prices</a:t>
            </a:r>
          </a:p>
          <a:p>
            <a:pPr marL="233363" indent="-233363">
              <a:buFont typeface="Arial" panose="020B0604020202020204" pitchFamily="34" charset="0"/>
              <a:buChar char="•"/>
            </a:pPr>
            <a:r>
              <a:rPr lang="en-US" dirty="0"/>
              <a:t>Tuning of the RL model will be with:</a:t>
            </a:r>
          </a:p>
          <a:p>
            <a:pPr marL="688975" indent="-331788">
              <a:buFont typeface="Courier New" panose="02070309020205020404" pitchFamily="49" charset="0"/>
              <a:buChar char="o"/>
            </a:pPr>
            <a:r>
              <a:rPr lang="en-US" dirty="0"/>
              <a:t>Different hyperparameter values</a:t>
            </a:r>
          </a:p>
          <a:p>
            <a:pPr marL="688975" indent="-331788">
              <a:buFont typeface="Courier New" panose="02070309020205020404" pitchFamily="49" charset="0"/>
              <a:buChar char="o"/>
            </a:pPr>
            <a:r>
              <a:rPr lang="en-US" dirty="0"/>
              <a:t>Different training algorithms</a:t>
            </a:r>
          </a:p>
          <a:p>
            <a:br>
              <a:rPr lang="en-US" dirty="0"/>
            </a:br>
            <a:endParaRPr lang="en-US" dirty="0"/>
          </a:p>
        </p:txBody>
      </p:sp>
      <p:sp>
        <p:nvSpPr>
          <p:cNvPr id="5" name="Title 1">
            <a:extLst>
              <a:ext uri="{FF2B5EF4-FFF2-40B4-BE49-F238E27FC236}">
                <a16:creationId xmlns:a16="http://schemas.microsoft.com/office/drawing/2014/main" id="{294DE613-15E0-2141-AE27-434E514DB804}"/>
              </a:ext>
            </a:extLst>
          </p:cNvPr>
          <p:cNvSpPr txBox="1">
            <a:spLocks/>
          </p:cNvSpPr>
          <p:nvPr/>
        </p:nvSpPr>
        <p:spPr>
          <a:xfrm>
            <a:off x="1066800" y="3429000"/>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en-US" sz="3200" dirty="0"/>
              <a:t>Risks</a:t>
            </a:r>
          </a:p>
        </p:txBody>
      </p:sp>
      <p:sp>
        <p:nvSpPr>
          <p:cNvPr id="6" name="Content Placeholder 2">
            <a:extLst>
              <a:ext uri="{FF2B5EF4-FFF2-40B4-BE49-F238E27FC236}">
                <a16:creationId xmlns:a16="http://schemas.microsoft.com/office/drawing/2014/main" id="{23D371A1-0EDD-484B-99C6-63C184C131ED}"/>
              </a:ext>
            </a:extLst>
          </p:cNvPr>
          <p:cNvSpPr txBox="1">
            <a:spLocks/>
          </p:cNvSpPr>
          <p:nvPr/>
        </p:nvSpPr>
        <p:spPr>
          <a:xfrm>
            <a:off x="1127759" y="4879757"/>
            <a:ext cx="10375127" cy="3760891"/>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7338" indent="-287338">
              <a:buFont typeface="Arial" panose="020B0604020202020204" pitchFamily="34" charset="0"/>
              <a:buChar char="•"/>
            </a:pPr>
            <a:r>
              <a:rPr lang="en-US" dirty="0"/>
              <a:t>Converting “Open, high, low, and close” prices to three numbers as high, low, and close prices</a:t>
            </a:r>
          </a:p>
          <a:p>
            <a:pPr marL="287338" indent="-287338">
              <a:buFont typeface="Arial" panose="020B0604020202020204" pitchFamily="34" charset="0"/>
              <a:buChar char="•"/>
            </a:pPr>
            <a:r>
              <a:rPr lang="en-US" dirty="0"/>
              <a:t>Loss of price information</a:t>
            </a:r>
          </a:p>
          <a:p>
            <a:br>
              <a:rPr lang="en-US" dirty="0"/>
            </a:br>
            <a:endParaRPr lang="en-US" dirty="0"/>
          </a:p>
          <a:p>
            <a:br>
              <a:rPr lang="en-US" dirty="0"/>
            </a:br>
            <a:endParaRPr lang="en-US" dirty="0"/>
          </a:p>
        </p:txBody>
      </p:sp>
    </p:spTree>
    <p:extLst>
      <p:ext uri="{BB962C8B-B14F-4D97-AF65-F5344CB8AC3E}">
        <p14:creationId xmlns:p14="http://schemas.microsoft.com/office/powerpoint/2010/main" val="68107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C67D-E52B-CF4E-AC97-3A1019496562}"/>
              </a:ext>
            </a:extLst>
          </p:cNvPr>
          <p:cNvSpPr>
            <a:spLocks noGrp="1"/>
          </p:cNvSpPr>
          <p:nvPr>
            <p:ph type="title"/>
          </p:nvPr>
        </p:nvSpPr>
        <p:spPr>
          <a:xfrm>
            <a:off x="1097280" y="286603"/>
            <a:ext cx="10058400" cy="1450757"/>
          </a:xfrm>
        </p:spPr>
        <p:txBody>
          <a:bodyPr>
            <a:normAutofit/>
          </a:bodyPr>
          <a:lstStyle/>
          <a:p>
            <a:r>
              <a:rPr lang="en-US"/>
              <a:t>RL Terminologies for Stock Trading</a:t>
            </a:r>
          </a:p>
        </p:txBody>
      </p:sp>
      <p:graphicFrame>
        <p:nvGraphicFramePr>
          <p:cNvPr id="6" name="Content Placeholder 2">
            <a:extLst>
              <a:ext uri="{FF2B5EF4-FFF2-40B4-BE49-F238E27FC236}">
                <a16:creationId xmlns:a16="http://schemas.microsoft.com/office/drawing/2014/main" id="{6F23DE35-8543-4F1A-8E0B-683C15BE1EA7}"/>
              </a:ext>
            </a:extLst>
          </p:cNvPr>
          <p:cNvGraphicFramePr>
            <a:graphicFrameLocks noGrp="1"/>
          </p:cNvGraphicFramePr>
          <p:nvPr>
            <p:ph idx="1"/>
            <p:extLst>
              <p:ext uri="{D42A27DB-BD31-4B8C-83A1-F6EECF244321}">
                <p14:modId xmlns:p14="http://schemas.microsoft.com/office/powerpoint/2010/main" val="394036499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60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A92F0D-040A-434B-96E1-379D520920EE}"/>
              </a:ext>
            </a:extLst>
          </p:cNvPr>
          <p:cNvSpPr>
            <a:spLocks noGrp="1"/>
          </p:cNvSpPr>
          <p:nvPr>
            <p:ph type="title"/>
          </p:nvPr>
        </p:nvSpPr>
        <p:spPr>
          <a:xfrm>
            <a:off x="643467" y="516835"/>
            <a:ext cx="2994815" cy="1666501"/>
          </a:xfrm>
        </p:spPr>
        <p:txBody>
          <a:bodyPr vert="horz" lIns="91440" tIns="45720" rIns="91440" bIns="45720" rtlCol="0">
            <a:normAutofit/>
          </a:bodyPr>
          <a:lstStyle/>
          <a:p>
            <a:r>
              <a:rPr lang="en-US" sz="4000">
                <a:solidFill>
                  <a:schemeClr val="tx1"/>
                </a:solidFill>
              </a:rPr>
              <a:t>Project Planning</a:t>
            </a:r>
          </a:p>
        </p:txBody>
      </p:sp>
      <p:cxnSp>
        <p:nvCxnSpPr>
          <p:cNvPr id="193" name="Straight Connector 19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257AEC58-AA77-485D-A548-4EAC7BB0828B}"/>
              </a:ext>
            </a:extLst>
          </p:cNvPr>
          <p:cNvSpPr>
            <a:spLocks noGrp="1"/>
          </p:cNvSpPr>
          <p:nvPr>
            <p:ph idx="1"/>
          </p:nvPr>
        </p:nvSpPr>
        <p:spPr>
          <a:xfrm>
            <a:off x="643467" y="2546224"/>
            <a:ext cx="2994815" cy="3342747"/>
          </a:xfrm>
        </p:spPr>
        <p:txBody>
          <a:bodyPr>
            <a:normAutofit/>
          </a:bodyPr>
          <a:lstStyle/>
          <a:p>
            <a:pPr marL="171450" indent="-171450">
              <a:buFont typeface="Arial" panose="020B0604020202020204" pitchFamily="34" charset="0"/>
              <a:buChar char="•"/>
            </a:pPr>
            <a:r>
              <a:rPr lang="en-US" sz="1800">
                <a:solidFill>
                  <a:schemeClr val="tx1"/>
                </a:solidFill>
              </a:rPr>
              <a:t>Sprint 1 &amp; Sprint 2 Chart</a:t>
            </a:r>
          </a:p>
          <a:p>
            <a:pPr marL="171450" indent="-171450">
              <a:buFont typeface="Arial" panose="020B0604020202020204" pitchFamily="34" charset="0"/>
              <a:buChar char="•"/>
            </a:pPr>
            <a:r>
              <a:rPr lang="en-US" sz="1800">
                <a:solidFill>
                  <a:schemeClr val="tx1"/>
                </a:solidFill>
              </a:rPr>
              <a:t>Individual Task Break Up</a:t>
            </a:r>
          </a:p>
        </p:txBody>
      </p:sp>
      <p:pic>
        <p:nvPicPr>
          <p:cNvPr id="1026" name="Picture 2" descr="A screenshot of a cell phone&#10;&#10;Description automatically generated">
            <a:extLst>
              <a:ext uri="{FF2B5EF4-FFF2-40B4-BE49-F238E27FC236}">
                <a16:creationId xmlns:a16="http://schemas.microsoft.com/office/drawing/2014/main" id="{AB3AE325-1C4C-3F4C-83F4-760834D65C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88838" y="697085"/>
            <a:ext cx="7792428" cy="54638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673844F-11BD-3747-9E9A-FD10FB3811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88838" y="1350085"/>
            <a:ext cx="7757798" cy="394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111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subTnLst>
                                    <p:set>
                                      <p:cBhvr override="childStyle">
                                        <p:cTn dur="1" fill="hold" display="0" masterRel="nextClick" afterEffect="1"/>
                                        <p:tgtEl>
                                          <p:spTgt spid="10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EEC7B0-20F8-9F4D-ADF3-B9DBE9C1020A}"/>
              </a:ext>
            </a:extLst>
          </p:cNvPr>
          <p:cNvSpPr>
            <a:spLocks noGrp="1"/>
          </p:cNvSpPr>
          <p:nvPr>
            <p:ph type="title"/>
          </p:nvPr>
        </p:nvSpPr>
        <p:spPr>
          <a:xfrm>
            <a:off x="492370" y="516835"/>
            <a:ext cx="3084844" cy="5772840"/>
          </a:xfrm>
        </p:spPr>
        <p:txBody>
          <a:bodyPr anchor="ctr">
            <a:normAutofit/>
          </a:bodyPr>
          <a:lstStyle/>
          <a:p>
            <a:r>
              <a:rPr lang="en-US" sz="3100">
                <a:solidFill>
                  <a:schemeClr val="bg1"/>
                </a:solidFill>
              </a:rPr>
              <a:t>Implementation</a:t>
            </a:r>
          </a:p>
        </p:txBody>
      </p:sp>
      <p:graphicFrame>
        <p:nvGraphicFramePr>
          <p:cNvPr id="36" name="Content Placeholder 2">
            <a:extLst>
              <a:ext uri="{FF2B5EF4-FFF2-40B4-BE49-F238E27FC236}">
                <a16:creationId xmlns:a16="http://schemas.microsoft.com/office/drawing/2014/main" id="{C70AD4C5-1C79-4E5E-9E42-90F34796C1D6}"/>
              </a:ext>
            </a:extLst>
          </p:cNvPr>
          <p:cNvGraphicFramePr>
            <a:graphicFrameLocks noGrp="1"/>
          </p:cNvGraphicFramePr>
          <p:nvPr>
            <p:ph idx="1"/>
            <p:extLst>
              <p:ext uri="{D42A27DB-BD31-4B8C-83A1-F6EECF244321}">
                <p14:modId xmlns:p14="http://schemas.microsoft.com/office/powerpoint/2010/main" val="197005611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F45-8B43-A545-8659-B88EEA57E5C2}"/>
              </a:ext>
            </a:extLst>
          </p:cNvPr>
          <p:cNvSpPr>
            <a:spLocks noGrp="1"/>
          </p:cNvSpPr>
          <p:nvPr>
            <p:ph type="title"/>
          </p:nvPr>
        </p:nvSpPr>
        <p:spPr>
          <a:xfrm>
            <a:off x="937044" y="801511"/>
            <a:ext cx="3370440" cy="4299124"/>
          </a:xfrm>
        </p:spPr>
        <p:txBody>
          <a:bodyPr vert="horz" lIns="91440" tIns="45720" rIns="91440" bIns="45720" rtlCol="0">
            <a:noAutofit/>
          </a:bodyPr>
          <a:lstStyle/>
          <a:p>
            <a:pPr>
              <a:lnSpc>
                <a:spcPct val="150000"/>
              </a:lnSpc>
            </a:pPr>
            <a:r>
              <a:rPr lang="en-US" sz="3600" dirty="0">
                <a:solidFill>
                  <a:schemeClr val="tx1"/>
                </a:solidFill>
              </a:rPr>
              <a:t>INTRA Algorithm Comparison </a:t>
            </a:r>
            <a:br>
              <a:rPr lang="en-US" sz="3600" dirty="0">
                <a:solidFill>
                  <a:schemeClr val="tx1"/>
                </a:solidFill>
              </a:rPr>
            </a:br>
            <a:r>
              <a:rPr lang="en-US" sz="3600" dirty="0">
                <a:solidFill>
                  <a:schemeClr val="tx1"/>
                </a:solidFill>
              </a:rPr>
              <a:t>(For distinct hyperparameter values)</a:t>
            </a:r>
          </a:p>
        </p:txBody>
      </p:sp>
      <p:cxnSp>
        <p:nvCxnSpPr>
          <p:cNvPr id="55" name="Straight Connector 54">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Content Placeholder 3" descr="A screenshot of a social media post&#10;&#10;Description automatically generated">
            <a:extLst>
              <a:ext uri="{FF2B5EF4-FFF2-40B4-BE49-F238E27FC236}">
                <a16:creationId xmlns:a16="http://schemas.microsoft.com/office/drawing/2014/main" id="{B6C240AD-70AE-A34C-BAE2-F1A8A67461B1}"/>
              </a:ext>
            </a:extLst>
          </p:cNvPr>
          <p:cNvPicPr>
            <a:picLocks noChangeAspect="1"/>
          </p:cNvPicPr>
          <p:nvPr/>
        </p:nvPicPr>
        <p:blipFill>
          <a:blip r:embed="rId2"/>
          <a:stretch>
            <a:fillRect/>
          </a:stretch>
        </p:blipFill>
        <p:spPr>
          <a:xfrm>
            <a:off x="4584574" y="812951"/>
            <a:ext cx="7076453" cy="4511530"/>
          </a:xfrm>
          <a:prstGeom prst="rect">
            <a:avLst/>
          </a:prstGeom>
        </p:spPr>
      </p:pic>
      <p:pic>
        <p:nvPicPr>
          <p:cNvPr id="4" name="Content Placeholder 3" descr="A screenshot of a cell phone&#10;&#10;Description automatically generated">
            <a:extLst>
              <a:ext uri="{FF2B5EF4-FFF2-40B4-BE49-F238E27FC236}">
                <a16:creationId xmlns:a16="http://schemas.microsoft.com/office/drawing/2014/main" id="{EF362CCE-C912-F54E-B1F4-DC8B7B9FE90D}"/>
              </a:ext>
            </a:extLst>
          </p:cNvPr>
          <p:cNvPicPr>
            <a:picLocks noChangeAspect="1"/>
          </p:cNvPicPr>
          <p:nvPr/>
        </p:nvPicPr>
        <p:blipFill>
          <a:blip r:embed="rId3"/>
          <a:stretch>
            <a:fillRect/>
          </a:stretch>
        </p:blipFill>
        <p:spPr>
          <a:xfrm>
            <a:off x="4625712" y="812951"/>
            <a:ext cx="7035315" cy="4586841"/>
          </a:xfrm>
          <a:prstGeom prst="rect">
            <a:avLst/>
          </a:prstGeom>
        </p:spPr>
      </p:pic>
      <p:sp>
        <p:nvSpPr>
          <p:cNvPr id="57" name="Rectangle 56">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55D148EB-7E4B-9342-99E3-A6FAD7C13BC5}"/>
              </a:ext>
            </a:extLst>
          </p:cNvPr>
          <p:cNvPicPr>
            <a:picLocks noChangeAspect="1"/>
          </p:cNvPicPr>
          <p:nvPr/>
        </p:nvPicPr>
        <p:blipFill>
          <a:blip r:embed="rId4"/>
          <a:stretch>
            <a:fillRect/>
          </a:stretch>
        </p:blipFill>
        <p:spPr>
          <a:xfrm>
            <a:off x="4527661" y="507547"/>
            <a:ext cx="7185578" cy="5249785"/>
          </a:xfrm>
          <a:prstGeom prst="rect">
            <a:avLst/>
          </a:prstGeom>
        </p:spPr>
      </p:pic>
    </p:spTree>
    <p:extLst>
      <p:ext uri="{BB962C8B-B14F-4D97-AF65-F5344CB8AC3E}">
        <p14:creationId xmlns:p14="http://schemas.microsoft.com/office/powerpoint/2010/main" val="22857374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F45-8B43-A545-8659-B88EEA57E5C2}"/>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2900" dirty="0">
                <a:solidFill>
                  <a:schemeClr val="tx1">
                    <a:lumMod val="85000"/>
                    <a:lumOff val="15000"/>
                  </a:schemeClr>
                </a:solidFill>
              </a:rPr>
              <a:t>INTER Algorithm Comparison </a:t>
            </a:r>
            <a:br>
              <a:rPr lang="en-US" sz="2900" dirty="0">
                <a:solidFill>
                  <a:schemeClr val="tx1">
                    <a:lumMod val="85000"/>
                    <a:lumOff val="15000"/>
                  </a:schemeClr>
                </a:solidFill>
              </a:rPr>
            </a:br>
            <a:r>
              <a:rPr lang="en-US" sz="2900" dirty="0">
                <a:solidFill>
                  <a:schemeClr val="tx1">
                    <a:lumMod val="85000"/>
                    <a:lumOff val="15000"/>
                  </a:schemeClr>
                </a:solidFill>
              </a:rPr>
              <a:t>(For different Training Algorithms)</a:t>
            </a:r>
          </a:p>
        </p:txBody>
      </p:sp>
      <p:pic>
        <p:nvPicPr>
          <p:cNvPr id="4" name="Content Placeholder 3" descr="A screenshot of a cell phone&#10;&#10;Description automatically generated">
            <a:extLst>
              <a:ext uri="{FF2B5EF4-FFF2-40B4-BE49-F238E27FC236}">
                <a16:creationId xmlns:a16="http://schemas.microsoft.com/office/drawing/2014/main" id="{EF362CCE-C912-F54E-B1F4-DC8B7B9FE90D}"/>
              </a:ext>
            </a:extLst>
          </p:cNvPr>
          <p:cNvPicPr>
            <a:picLocks noChangeAspect="1"/>
          </p:cNvPicPr>
          <p:nvPr/>
        </p:nvPicPr>
        <p:blipFill rotWithShape="1">
          <a:blip r:embed="rId2"/>
          <a:srcRect t="8072" b="1404"/>
          <a:stretch/>
        </p:blipFill>
        <p:spPr>
          <a:xfrm>
            <a:off x="635459" y="640080"/>
            <a:ext cx="5414823" cy="3602736"/>
          </a:xfrm>
          <a:prstGeom prst="rect">
            <a:avLst/>
          </a:prstGeom>
        </p:spPr>
      </p:pic>
      <p:pic>
        <p:nvPicPr>
          <p:cNvPr id="25" name="Content Placeholder 3" descr="A screenshot of a social media post&#10;&#10;Description automatically generated">
            <a:extLst>
              <a:ext uri="{FF2B5EF4-FFF2-40B4-BE49-F238E27FC236}">
                <a16:creationId xmlns:a16="http://schemas.microsoft.com/office/drawing/2014/main" id="{B6C240AD-70AE-A34C-BAE2-F1A8A67461B1}"/>
              </a:ext>
            </a:extLst>
          </p:cNvPr>
          <p:cNvPicPr>
            <a:picLocks noChangeAspect="1"/>
          </p:cNvPicPr>
          <p:nvPr/>
        </p:nvPicPr>
        <p:blipFill rotWithShape="1">
          <a:blip r:embed="rId3"/>
          <a:srcRect t="8900" r="-3" b="-3"/>
          <a:stretch/>
        </p:blipFill>
        <p:spPr>
          <a:xfrm>
            <a:off x="6141719" y="640079"/>
            <a:ext cx="5417380" cy="3602736"/>
          </a:xfrm>
          <a:prstGeom prst="rect">
            <a:avLst/>
          </a:prstGeom>
        </p:spPr>
      </p:pic>
      <p:cxnSp>
        <p:nvCxnSpPr>
          <p:cNvPr id="51" name="Straight Connector 5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27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AnalogousFromDarkSeedLeftStep">
      <a:dk1>
        <a:srgbClr val="000000"/>
      </a:dk1>
      <a:lt1>
        <a:srgbClr val="FFFFFF"/>
      </a:lt1>
      <a:dk2>
        <a:srgbClr val="243A41"/>
      </a:dk2>
      <a:lt2>
        <a:srgbClr val="E8E3E2"/>
      </a:lt2>
      <a:accent1>
        <a:srgbClr val="23ADDC"/>
      </a:accent1>
      <a:accent2>
        <a:srgbClr val="14B59A"/>
      </a:accent2>
      <a:accent3>
        <a:srgbClr val="21B75F"/>
      </a:accent3>
      <a:accent4>
        <a:srgbClr val="14BB14"/>
      </a:accent4>
      <a:accent5>
        <a:srgbClr val="5FB620"/>
      </a:accent5>
      <a:accent6>
        <a:srgbClr val="92AC13"/>
      </a:accent6>
      <a:hlink>
        <a:srgbClr val="489030"/>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470</Words>
  <Application>Microsoft Macintosh PowerPoint</Application>
  <PresentationFormat>Widescreen</PresentationFormat>
  <Paragraphs>59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Sagona Book</vt:lpstr>
      <vt:lpstr>Sagona ExtraLight</vt:lpstr>
      <vt:lpstr>RetrospectVTI</vt:lpstr>
      <vt:lpstr>Stock Prediction Using RL</vt:lpstr>
      <vt:lpstr>Introduction</vt:lpstr>
      <vt:lpstr>Yandex Company  Stock Market Prices</vt:lpstr>
      <vt:lpstr>Scope</vt:lpstr>
      <vt:lpstr>RL Terminologies for Stock Trading</vt:lpstr>
      <vt:lpstr>Project Planning</vt:lpstr>
      <vt:lpstr>Implementation</vt:lpstr>
      <vt:lpstr>INTRA Algorithm Comparison  (For distinct hyperparameter values)</vt:lpstr>
      <vt:lpstr>INTER Algorithm Comparison  (For different Training Algorithms)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 Using RL</dc:title>
  <dc:creator>Vidhi Shah</dc:creator>
  <cp:lastModifiedBy>Vidhi Shah</cp:lastModifiedBy>
  <cp:revision>15</cp:revision>
  <dcterms:created xsi:type="dcterms:W3CDTF">2019-12-07T01:59:56Z</dcterms:created>
  <dcterms:modified xsi:type="dcterms:W3CDTF">2019-12-07T02:29:52Z</dcterms:modified>
</cp:coreProperties>
</file>