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9" r:id="rId1"/>
  </p:sldMasterIdLst>
  <p:notesMasterIdLst>
    <p:notesMasterId r:id="rId54"/>
  </p:notesMasterIdLst>
  <p:sldIdLst>
    <p:sldId id="257" r:id="rId2"/>
    <p:sldId id="258" r:id="rId3"/>
    <p:sldId id="332" r:id="rId4"/>
    <p:sldId id="336" r:id="rId5"/>
    <p:sldId id="337" r:id="rId6"/>
    <p:sldId id="338" r:id="rId7"/>
    <p:sldId id="347" r:id="rId8"/>
    <p:sldId id="346" r:id="rId9"/>
    <p:sldId id="350" r:id="rId10"/>
    <p:sldId id="339" r:id="rId11"/>
    <p:sldId id="348" r:id="rId12"/>
    <p:sldId id="351" r:id="rId13"/>
    <p:sldId id="349" r:id="rId14"/>
    <p:sldId id="352" r:id="rId15"/>
    <p:sldId id="353" r:id="rId16"/>
    <p:sldId id="367" r:id="rId17"/>
    <p:sldId id="355" r:id="rId18"/>
    <p:sldId id="354" r:id="rId19"/>
    <p:sldId id="356" r:id="rId20"/>
    <p:sldId id="357" r:id="rId21"/>
    <p:sldId id="358" r:id="rId22"/>
    <p:sldId id="359" r:id="rId23"/>
    <p:sldId id="360" r:id="rId24"/>
    <p:sldId id="361" r:id="rId25"/>
    <p:sldId id="362" r:id="rId26"/>
    <p:sldId id="364" r:id="rId27"/>
    <p:sldId id="363" r:id="rId28"/>
    <p:sldId id="366" r:id="rId29"/>
    <p:sldId id="365" r:id="rId30"/>
    <p:sldId id="368" r:id="rId31"/>
    <p:sldId id="369" r:id="rId32"/>
    <p:sldId id="370" r:id="rId33"/>
    <p:sldId id="371" r:id="rId34"/>
    <p:sldId id="372" r:id="rId35"/>
    <p:sldId id="377" r:id="rId36"/>
    <p:sldId id="320" r:id="rId37"/>
    <p:sldId id="333" r:id="rId38"/>
    <p:sldId id="335" r:id="rId39"/>
    <p:sldId id="374" r:id="rId40"/>
    <p:sldId id="379" r:id="rId41"/>
    <p:sldId id="380" r:id="rId42"/>
    <p:sldId id="381" r:id="rId43"/>
    <p:sldId id="378" r:id="rId44"/>
    <p:sldId id="382" r:id="rId45"/>
    <p:sldId id="383" r:id="rId46"/>
    <p:sldId id="384" r:id="rId47"/>
    <p:sldId id="385" r:id="rId48"/>
    <p:sldId id="386" r:id="rId49"/>
    <p:sldId id="389" r:id="rId50"/>
    <p:sldId id="391" r:id="rId51"/>
    <p:sldId id="373" r:id="rId52"/>
    <p:sldId id="334" r:id="rId53"/>
  </p:sldIdLst>
  <p:sldSz cx="12192000" cy="6858000"/>
  <p:notesSz cx="6858000" cy="9144000"/>
  <p:embeddedFontLst>
    <p:embeddedFont>
      <p:font typeface="나눔스퀘어" panose="020B0600000101010101" pitchFamily="50" charset="-127"/>
      <p:regular r:id="rId55"/>
    </p:embeddedFont>
    <p:embeddedFont>
      <p:font typeface="나눔스퀘어 Bold" panose="020B0600000101010101" pitchFamily="50" charset="-127"/>
      <p:bold r:id="rId56"/>
    </p:embeddedFont>
    <p:embeddedFont>
      <p:font typeface="맑은 고딕" panose="020B0503020000020004" pitchFamily="50" charset="-127"/>
      <p:regular r:id="rId57"/>
      <p:bold r:id="rId5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CD4837"/>
    <a:srgbClr val="DA796C"/>
    <a:srgbClr val="404040"/>
    <a:srgbClr val="BDC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47CACF-549D-41F3-8A2F-E58411626BE0}" v="470" dt="2020-03-28T10:42:44.6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57" autoAdjust="0"/>
    <p:restoredTop sz="84383" autoAdjust="0"/>
  </p:normalViewPr>
  <p:slideViewPr>
    <p:cSldViewPr snapToGrid="0">
      <p:cViewPr varScale="1">
        <p:scale>
          <a:sx n="72" d="100"/>
          <a:sy n="72" d="100"/>
        </p:scale>
        <p:origin x="9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1.fntdata"/><Relationship Id="rId63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4.fntdata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2.fntdata"/><Relationship Id="rId64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재현" userId="e331c24078343b94" providerId="LiveId" clId="{D3E8EA55-9C4C-4802-966E-727E9F4822FD}"/>
    <pc:docChg chg="undo custSel addSld delSld modSld sldOrd">
      <pc:chgData name="김 재현" userId="e331c24078343b94" providerId="LiveId" clId="{D3E8EA55-9C4C-4802-966E-727E9F4822FD}" dt="2020-03-25T11:12:31.279" v="7921"/>
      <pc:docMkLst>
        <pc:docMk/>
      </pc:docMkLst>
      <pc:sldChg chg="modSp">
        <pc:chgData name="김 재현" userId="e331c24078343b94" providerId="LiveId" clId="{D3E8EA55-9C4C-4802-966E-727E9F4822FD}" dt="2020-03-25T11:11:50.613" v="7916" actId="20577"/>
        <pc:sldMkLst>
          <pc:docMk/>
          <pc:sldMk cId="3957649275" sldId="257"/>
        </pc:sldMkLst>
        <pc:spChg chg="mod">
          <ac:chgData name="김 재현" userId="e331c24078343b94" providerId="LiveId" clId="{D3E8EA55-9C4C-4802-966E-727E9F4822FD}" dt="2020-03-25T11:11:50.613" v="7916" actId="20577"/>
          <ac:spMkLst>
            <pc:docMk/>
            <pc:sldMk cId="3957649275" sldId="257"/>
            <ac:spMk id="13" creationId="{00000000-0000-0000-0000-000000000000}"/>
          </ac:spMkLst>
        </pc:spChg>
      </pc:sldChg>
      <pc:sldChg chg="modSp add del">
        <pc:chgData name="김 재현" userId="e331c24078343b94" providerId="LiveId" clId="{D3E8EA55-9C4C-4802-966E-727E9F4822FD}" dt="2020-03-25T07:23:14.543" v="623" actId="14100"/>
        <pc:sldMkLst>
          <pc:docMk/>
          <pc:sldMk cId="1846964177" sldId="258"/>
        </pc:sldMkLst>
        <pc:spChg chg="mod">
          <ac:chgData name="김 재현" userId="e331c24078343b94" providerId="LiveId" clId="{D3E8EA55-9C4C-4802-966E-727E9F4822FD}" dt="2020-03-22T12:12:48.513" v="412" actId="207"/>
          <ac:spMkLst>
            <pc:docMk/>
            <pc:sldMk cId="1846964177" sldId="258"/>
            <ac:spMk id="9" creationId="{00000000-0000-0000-0000-000000000000}"/>
          </ac:spMkLst>
        </pc:spChg>
        <pc:spChg chg="mod">
          <ac:chgData name="김 재현" userId="e331c24078343b94" providerId="LiveId" clId="{D3E8EA55-9C4C-4802-966E-727E9F4822FD}" dt="2020-03-22T12:12:37.050" v="411" actId="207"/>
          <ac:spMkLst>
            <pc:docMk/>
            <pc:sldMk cId="1846964177" sldId="258"/>
            <ac:spMk id="10" creationId="{00000000-0000-0000-0000-000000000000}"/>
          </ac:spMkLst>
        </pc:spChg>
        <pc:spChg chg="mod">
          <ac:chgData name="김 재현" userId="e331c24078343b94" providerId="LiveId" clId="{D3E8EA55-9C4C-4802-966E-727E9F4822FD}" dt="2020-03-25T07:23:14.543" v="623" actId="14100"/>
          <ac:spMkLst>
            <pc:docMk/>
            <pc:sldMk cId="1846964177" sldId="258"/>
            <ac:spMk id="21" creationId="{00000000-0000-0000-0000-000000000000}"/>
          </ac:spMkLst>
        </pc:spChg>
      </pc:sldChg>
      <pc:sldChg chg="modSp del">
        <pc:chgData name="김 재현" userId="e331c24078343b94" providerId="LiveId" clId="{D3E8EA55-9C4C-4802-966E-727E9F4822FD}" dt="2020-03-25T11:12:00.614" v="7918" actId="2696"/>
        <pc:sldMkLst>
          <pc:docMk/>
          <pc:sldMk cId="3829077549" sldId="267"/>
        </pc:sldMkLst>
        <pc:spChg chg="mod">
          <ac:chgData name="김 재현" userId="e331c24078343b94" providerId="LiveId" clId="{D3E8EA55-9C4C-4802-966E-727E9F4822FD}" dt="2020-03-22T11:24:24.405" v="5" actId="20577"/>
          <ac:spMkLst>
            <pc:docMk/>
            <pc:sldMk cId="3829077549" sldId="267"/>
            <ac:spMk id="13" creationId="{00000000-0000-0000-0000-000000000000}"/>
          </ac:spMkLst>
        </pc:spChg>
        <pc:spChg chg="mod">
          <ac:chgData name="김 재현" userId="e331c24078343b94" providerId="LiveId" clId="{D3E8EA55-9C4C-4802-966E-727E9F4822FD}" dt="2020-03-22T11:45:49.045" v="276" actId="20577"/>
          <ac:spMkLst>
            <pc:docMk/>
            <pc:sldMk cId="3829077549" sldId="267"/>
            <ac:spMk id="82" creationId="{00000000-0000-0000-0000-000000000000}"/>
          </ac:spMkLst>
        </pc:spChg>
      </pc:sldChg>
      <pc:sldChg chg="del">
        <pc:chgData name="김 재현" userId="e331c24078343b94" providerId="LiveId" clId="{D3E8EA55-9C4C-4802-966E-727E9F4822FD}" dt="2020-03-22T11:31:32.085" v="8" actId="2696"/>
        <pc:sldMkLst>
          <pc:docMk/>
          <pc:sldMk cId="3503202351" sldId="270"/>
        </pc:sldMkLst>
      </pc:sldChg>
      <pc:sldChg chg="del">
        <pc:chgData name="김 재현" userId="e331c24078343b94" providerId="LiveId" clId="{D3E8EA55-9C4C-4802-966E-727E9F4822FD}" dt="2020-03-22T11:31:38.224" v="23" actId="2696"/>
        <pc:sldMkLst>
          <pc:docMk/>
          <pc:sldMk cId="158215895" sldId="271"/>
        </pc:sldMkLst>
      </pc:sldChg>
      <pc:sldChg chg="del">
        <pc:chgData name="김 재현" userId="e331c24078343b94" providerId="LiveId" clId="{D3E8EA55-9C4C-4802-966E-727E9F4822FD}" dt="2020-03-22T11:31:32.911" v="9" actId="2696"/>
        <pc:sldMkLst>
          <pc:docMk/>
          <pc:sldMk cId="2037925639" sldId="279"/>
        </pc:sldMkLst>
      </pc:sldChg>
      <pc:sldChg chg="del">
        <pc:chgData name="김 재현" userId="e331c24078343b94" providerId="LiveId" clId="{D3E8EA55-9C4C-4802-966E-727E9F4822FD}" dt="2020-03-22T11:31:33.095" v="10" actId="2696"/>
        <pc:sldMkLst>
          <pc:docMk/>
          <pc:sldMk cId="2123990020" sldId="280"/>
        </pc:sldMkLst>
      </pc:sldChg>
      <pc:sldChg chg="del">
        <pc:chgData name="김 재현" userId="e331c24078343b94" providerId="LiveId" clId="{D3E8EA55-9C4C-4802-966E-727E9F4822FD}" dt="2020-03-22T11:31:35.333" v="18" actId="2696"/>
        <pc:sldMkLst>
          <pc:docMk/>
          <pc:sldMk cId="2947727484" sldId="281"/>
        </pc:sldMkLst>
      </pc:sldChg>
      <pc:sldChg chg="del">
        <pc:chgData name="김 재현" userId="e331c24078343b94" providerId="LiveId" clId="{D3E8EA55-9C4C-4802-966E-727E9F4822FD}" dt="2020-03-22T11:31:42.642" v="34" actId="2696"/>
        <pc:sldMkLst>
          <pc:docMk/>
          <pc:sldMk cId="2057029628" sldId="282"/>
        </pc:sldMkLst>
      </pc:sldChg>
      <pc:sldChg chg="del">
        <pc:chgData name="김 재현" userId="e331c24078343b94" providerId="LiveId" clId="{D3E8EA55-9C4C-4802-966E-727E9F4822FD}" dt="2020-03-22T11:31:37.347" v="19" actId="2696"/>
        <pc:sldMkLst>
          <pc:docMk/>
          <pc:sldMk cId="1634034898" sldId="283"/>
        </pc:sldMkLst>
      </pc:sldChg>
      <pc:sldChg chg="del">
        <pc:chgData name="김 재현" userId="e331c24078343b94" providerId="LiveId" clId="{D3E8EA55-9C4C-4802-966E-727E9F4822FD}" dt="2020-03-22T11:31:44.572" v="37" actId="2696"/>
        <pc:sldMkLst>
          <pc:docMk/>
          <pc:sldMk cId="3933428076" sldId="284"/>
        </pc:sldMkLst>
      </pc:sldChg>
      <pc:sldChg chg="del">
        <pc:chgData name="김 재현" userId="e331c24078343b94" providerId="LiveId" clId="{D3E8EA55-9C4C-4802-966E-727E9F4822FD}" dt="2020-03-22T11:31:33.308" v="11" actId="2696"/>
        <pc:sldMkLst>
          <pc:docMk/>
          <pc:sldMk cId="2071565347" sldId="308"/>
        </pc:sldMkLst>
      </pc:sldChg>
      <pc:sldChg chg="del">
        <pc:chgData name="김 재현" userId="e331c24078343b94" providerId="LiveId" clId="{D3E8EA55-9C4C-4802-966E-727E9F4822FD}" dt="2020-03-22T11:31:34.116" v="12" actId="2696"/>
        <pc:sldMkLst>
          <pc:docMk/>
          <pc:sldMk cId="1868619973" sldId="309"/>
        </pc:sldMkLst>
      </pc:sldChg>
      <pc:sldChg chg="del">
        <pc:chgData name="김 재현" userId="e331c24078343b94" providerId="LiveId" clId="{D3E8EA55-9C4C-4802-966E-727E9F4822FD}" dt="2020-03-22T11:31:35.114" v="17" actId="2696"/>
        <pc:sldMkLst>
          <pc:docMk/>
          <pc:sldMk cId="2543218078" sldId="310"/>
        </pc:sldMkLst>
      </pc:sldChg>
      <pc:sldChg chg="del">
        <pc:chgData name="김 재현" userId="e331c24078343b94" providerId="LiveId" clId="{D3E8EA55-9C4C-4802-966E-727E9F4822FD}" dt="2020-03-22T11:31:34.267" v="13" actId="2696"/>
        <pc:sldMkLst>
          <pc:docMk/>
          <pc:sldMk cId="4225888431" sldId="311"/>
        </pc:sldMkLst>
      </pc:sldChg>
      <pc:sldChg chg="del">
        <pc:chgData name="김 재현" userId="e331c24078343b94" providerId="LiveId" clId="{D3E8EA55-9C4C-4802-966E-727E9F4822FD}" dt="2020-03-22T11:31:34.576" v="14" actId="2696"/>
        <pc:sldMkLst>
          <pc:docMk/>
          <pc:sldMk cId="3143954993" sldId="312"/>
        </pc:sldMkLst>
      </pc:sldChg>
      <pc:sldChg chg="del">
        <pc:chgData name="김 재현" userId="e331c24078343b94" providerId="LiveId" clId="{D3E8EA55-9C4C-4802-966E-727E9F4822FD}" dt="2020-03-22T11:31:34.792" v="15" actId="2696"/>
        <pc:sldMkLst>
          <pc:docMk/>
          <pc:sldMk cId="1962280978" sldId="313"/>
        </pc:sldMkLst>
      </pc:sldChg>
      <pc:sldChg chg="del">
        <pc:chgData name="김 재현" userId="e331c24078343b94" providerId="LiveId" clId="{D3E8EA55-9C4C-4802-966E-727E9F4822FD}" dt="2020-03-22T11:31:34.930" v="16" actId="2696"/>
        <pc:sldMkLst>
          <pc:docMk/>
          <pc:sldMk cId="2434373630" sldId="314"/>
        </pc:sldMkLst>
      </pc:sldChg>
      <pc:sldChg chg="del">
        <pc:chgData name="김 재현" userId="e331c24078343b94" providerId="LiveId" clId="{D3E8EA55-9C4C-4802-966E-727E9F4822FD}" dt="2020-03-22T11:31:37.787" v="20" actId="2696"/>
        <pc:sldMkLst>
          <pc:docMk/>
          <pc:sldMk cId="2008704619" sldId="316"/>
        </pc:sldMkLst>
      </pc:sldChg>
      <pc:sldChg chg="del">
        <pc:chgData name="김 재현" userId="e331c24078343b94" providerId="LiveId" clId="{D3E8EA55-9C4C-4802-966E-727E9F4822FD}" dt="2020-03-22T11:31:37.907" v="21" actId="2696"/>
        <pc:sldMkLst>
          <pc:docMk/>
          <pc:sldMk cId="1111202844" sldId="317"/>
        </pc:sldMkLst>
      </pc:sldChg>
      <pc:sldChg chg="del">
        <pc:chgData name="김 재현" userId="e331c24078343b94" providerId="LiveId" clId="{D3E8EA55-9C4C-4802-966E-727E9F4822FD}" dt="2020-03-22T11:31:38.046" v="22" actId="2696"/>
        <pc:sldMkLst>
          <pc:docMk/>
          <pc:sldMk cId="3540827344" sldId="318"/>
        </pc:sldMkLst>
      </pc:sldChg>
      <pc:sldChg chg="del">
        <pc:chgData name="김 재현" userId="e331c24078343b94" providerId="LiveId" clId="{D3E8EA55-9C4C-4802-966E-727E9F4822FD}" dt="2020-03-22T11:31:38.495" v="24" actId="2696"/>
        <pc:sldMkLst>
          <pc:docMk/>
          <pc:sldMk cId="2488903090" sldId="319"/>
        </pc:sldMkLst>
      </pc:sldChg>
      <pc:sldChg chg="modSp add modNotesTx">
        <pc:chgData name="김 재현" userId="e331c24078343b94" providerId="LiveId" clId="{D3E8EA55-9C4C-4802-966E-727E9F4822FD}" dt="2020-03-25T07:23:22.430" v="626"/>
        <pc:sldMkLst>
          <pc:docMk/>
          <pc:sldMk cId="2435001519" sldId="320"/>
        </pc:sldMkLst>
        <pc:spChg chg="mod">
          <ac:chgData name="김 재현" userId="e331c24078343b94" providerId="LiveId" clId="{D3E8EA55-9C4C-4802-966E-727E9F4822FD}" dt="2020-03-25T07:23:22.430" v="626"/>
          <ac:spMkLst>
            <pc:docMk/>
            <pc:sldMk cId="2435001519" sldId="320"/>
            <ac:spMk id="4" creationId="{00000000-0000-0000-0000-000000000000}"/>
          </ac:spMkLst>
        </pc:spChg>
        <pc:spChg chg="mod">
          <ac:chgData name="김 재현" userId="e331c24078343b94" providerId="LiveId" clId="{D3E8EA55-9C4C-4802-966E-727E9F4822FD}" dt="2020-03-22T11:59:36.748" v="410" actId="207"/>
          <ac:spMkLst>
            <pc:docMk/>
            <pc:sldMk cId="2435001519" sldId="320"/>
            <ac:spMk id="20" creationId="{0222954C-835A-4079-8CB7-AB1969C60874}"/>
          </ac:spMkLst>
        </pc:spChg>
        <pc:spChg chg="mod">
          <ac:chgData name="김 재현" userId="e331c24078343b94" providerId="LiveId" clId="{D3E8EA55-9C4C-4802-966E-727E9F4822FD}" dt="2020-03-22T11:36:25.908" v="43" actId="207"/>
          <ac:spMkLst>
            <pc:docMk/>
            <pc:sldMk cId="2435001519" sldId="320"/>
            <ac:spMk id="22" creationId="{6C6B087F-A49C-4696-9BFF-EC3CFC714B2E}"/>
          </ac:spMkLst>
        </pc:spChg>
      </pc:sldChg>
      <pc:sldChg chg="del">
        <pc:chgData name="김 재현" userId="e331c24078343b94" providerId="LiveId" clId="{D3E8EA55-9C4C-4802-966E-727E9F4822FD}" dt="2020-03-22T11:31:38.649" v="25" actId="2696"/>
        <pc:sldMkLst>
          <pc:docMk/>
          <pc:sldMk cId="1832491869" sldId="321"/>
        </pc:sldMkLst>
      </pc:sldChg>
      <pc:sldChg chg="del">
        <pc:chgData name="김 재현" userId="e331c24078343b94" providerId="LiveId" clId="{D3E8EA55-9C4C-4802-966E-727E9F4822FD}" dt="2020-03-22T11:31:38.887" v="26" actId="2696"/>
        <pc:sldMkLst>
          <pc:docMk/>
          <pc:sldMk cId="2668941675" sldId="322"/>
        </pc:sldMkLst>
      </pc:sldChg>
      <pc:sldChg chg="del">
        <pc:chgData name="김 재현" userId="e331c24078343b94" providerId="LiveId" clId="{D3E8EA55-9C4C-4802-966E-727E9F4822FD}" dt="2020-03-22T11:31:39.005" v="27" actId="2696"/>
        <pc:sldMkLst>
          <pc:docMk/>
          <pc:sldMk cId="4278751852" sldId="323"/>
        </pc:sldMkLst>
      </pc:sldChg>
      <pc:sldChg chg="del">
        <pc:chgData name="김 재현" userId="e331c24078343b94" providerId="LiveId" clId="{D3E8EA55-9C4C-4802-966E-727E9F4822FD}" dt="2020-03-22T11:31:39.194" v="28" actId="2696"/>
        <pc:sldMkLst>
          <pc:docMk/>
          <pc:sldMk cId="2453640813" sldId="324"/>
        </pc:sldMkLst>
      </pc:sldChg>
      <pc:sldChg chg="del">
        <pc:chgData name="김 재현" userId="e331c24078343b94" providerId="LiveId" clId="{D3E8EA55-9C4C-4802-966E-727E9F4822FD}" dt="2020-03-22T11:31:39.612" v="29" actId="2696"/>
        <pc:sldMkLst>
          <pc:docMk/>
          <pc:sldMk cId="2757773068" sldId="325"/>
        </pc:sldMkLst>
      </pc:sldChg>
      <pc:sldChg chg="del">
        <pc:chgData name="김 재현" userId="e331c24078343b94" providerId="LiveId" clId="{D3E8EA55-9C4C-4802-966E-727E9F4822FD}" dt="2020-03-22T11:31:40.202" v="30" actId="2696"/>
        <pc:sldMkLst>
          <pc:docMk/>
          <pc:sldMk cId="4106071919" sldId="326"/>
        </pc:sldMkLst>
      </pc:sldChg>
      <pc:sldChg chg="del">
        <pc:chgData name="김 재현" userId="e331c24078343b94" providerId="LiveId" clId="{D3E8EA55-9C4C-4802-966E-727E9F4822FD}" dt="2020-03-22T11:31:40.869" v="31" actId="2696"/>
        <pc:sldMkLst>
          <pc:docMk/>
          <pc:sldMk cId="1562730402" sldId="327"/>
        </pc:sldMkLst>
      </pc:sldChg>
      <pc:sldChg chg="del">
        <pc:chgData name="김 재현" userId="e331c24078343b94" providerId="LiveId" clId="{D3E8EA55-9C4C-4802-966E-727E9F4822FD}" dt="2020-03-22T11:31:41.917" v="33" actId="2696"/>
        <pc:sldMkLst>
          <pc:docMk/>
          <pc:sldMk cId="3598295233" sldId="328"/>
        </pc:sldMkLst>
      </pc:sldChg>
      <pc:sldChg chg="del">
        <pc:chgData name="김 재현" userId="e331c24078343b94" providerId="LiveId" clId="{D3E8EA55-9C4C-4802-966E-727E9F4822FD}" dt="2020-03-22T11:31:41.142" v="32" actId="2696"/>
        <pc:sldMkLst>
          <pc:docMk/>
          <pc:sldMk cId="3553838450" sldId="329"/>
        </pc:sldMkLst>
      </pc:sldChg>
      <pc:sldChg chg="del">
        <pc:chgData name="김 재현" userId="e331c24078343b94" providerId="LiveId" clId="{D3E8EA55-9C4C-4802-966E-727E9F4822FD}" dt="2020-03-22T11:31:43.998" v="36" actId="2696"/>
        <pc:sldMkLst>
          <pc:docMk/>
          <pc:sldMk cId="3369162311" sldId="330"/>
        </pc:sldMkLst>
      </pc:sldChg>
      <pc:sldChg chg="del">
        <pc:chgData name="김 재현" userId="e331c24078343b94" providerId="LiveId" clId="{D3E8EA55-9C4C-4802-966E-727E9F4822FD}" dt="2020-03-22T11:31:43.600" v="35" actId="2696"/>
        <pc:sldMkLst>
          <pc:docMk/>
          <pc:sldMk cId="1467157103" sldId="331"/>
        </pc:sldMkLst>
      </pc:sldChg>
      <pc:sldChg chg="addSp modSp add ord modNotesTx">
        <pc:chgData name="김 재현" userId="e331c24078343b94" providerId="LiveId" clId="{D3E8EA55-9C4C-4802-966E-727E9F4822FD}" dt="2020-03-25T10:31:38.612" v="6758" actId="1076"/>
        <pc:sldMkLst>
          <pc:docMk/>
          <pc:sldMk cId="1398208257" sldId="332"/>
        </pc:sldMkLst>
        <pc:spChg chg="mod">
          <ac:chgData name="김 재현" userId="e331c24078343b94" providerId="LiveId" clId="{D3E8EA55-9C4C-4802-966E-727E9F4822FD}" dt="2020-03-25T07:23:19.893" v="625"/>
          <ac:spMkLst>
            <pc:docMk/>
            <pc:sldMk cId="1398208257" sldId="332"/>
            <ac:spMk id="4" creationId="{00000000-0000-0000-0000-000000000000}"/>
          </ac:spMkLst>
        </pc:spChg>
        <pc:spChg chg="add mod">
          <ac:chgData name="김 재현" userId="e331c24078343b94" providerId="LiveId" clId="{D3E8EA55-9C4C-4802-966E-727E9F4822FD}" dt="2020-03-25T10:31:38.612" v="6758" actId="1076"/>
          <ac:spMkLst>
            <pc:docMk/>
            <pc:sldMk cId="1398208257" sldId="332"/>
            <ac:spMk id="10" creationId="{C1CAF1E8-2C17-46D3-965D-49634B2A8FE1}"/>
          </ac:spMkLst>
        </pc:spChg>
      </pc:sldChg>
      <pc:sldChg chg="addSp modSp add">
        <pc:chgData name="김 재현" userId="e331c24078343b94" providerId="LiveId" clId="{D3E8EA55-9C4C-4802-966E-727E9F4822FD}" dt="2020-03-25T06:55:01.615" v="419"/>
        <pc:sldMkLst>
          <pc:docMk/>
          <pc:sldMk cId="1304680206" sldId="333"/>
        </pc:sldMkLst>
        <pc:spChg chg="mod">
          <ac:chgData name="김 재현" userId="e331c24078343b94" providerId="LiveId" clId="{D3E8EA55-9C4C-4802-966E-727E9F4822FD}" dt="2020-03-22T11:58:05.538" v="383" actId="207"/>
          <ac:spMkLst>
            <pc:docMk/>
            <pc:sldMk cId="1304680206" sldId="333"/>
            <ac:spMk id="4" creationId="{00000000-0000-0000-0000-000000000000}"/>
          </ac:spMkLst>
        </pc:spChg>
        <pc:spChg chg="add">
          <ac:chgData name="김 재현" userId="e331c24078343b94" providerId="LiveId" clId="{D3E8EA55-9C4C-4802-966E-727E9F4822FD}" dt="2020-03-25T06:55:01.615" v="419"/>
          <ac:spMkLst>
            <pc:docMk/>
            <pc:sldMk cId="1304680206" sldId="333"/>
            <ac:spMk id="10" creationId="{13C116C5-3489-42E3-BB2B-C5C310CA6873}"/>
          </ac:spMkLst>
        </pc:spChg>
      </pc:sldChg>
      <pc:sldChg chg="addSp modSp add modNotesTx">
        <pc:chgData name="김 재현" userId="e331c24078343b94" providerId="LiveId" clId="{D3E8EA55-9C4C-4802-966E-727E9F4822FD}" dt="2020-03-25T06:49:27.837" v="417" actId="207"/>
        <pc:sldMkLst>
          <pc:docMk/>
          <pc:sldMk cId="2416954378" sldId="334"/>
        </pc:sldMkLst>
        <pc:spChg chg="mod">
          <ac:chgData name="김 재현" userId="e331c24078343b94" providerId="LiveId" clId="{D3E8EA55-9C4C-4802-966E-727E9F4822FD}" dt="2020-03-22T11:58:51.154" v="396"/>
          <ac:spMkLst>
            <pc:docMk/>
            <pc:sldMk cId="2416954378" sldId="334"/>
            <ac:spMk id="2" creationId="{243E1373-DCDE-42EA-B4E6-CEDFD82676E7}"/>
          </ac:spMkLst>
        </pc:spChg>
        <pc:spChg chg="mod">
          <ac:chgData name="김 재현" userId="e331c24078343b94" providerId="LiveId" clId="{D3E8EA55-9C4C-4802-966E-727E9F4822FD}" dt="2020-03-25T06:49:27.837" v="417" actId="207"/>
          <ac:spMkLst>
            <pc:docMk/>
            <pc:sldMk cId="2416954378" sldId="334"/>
            <ac:spMk id="4" creationId="{00000000-0000-0000-0000-000000000000}"/>
          </ac:spMkLst>
        </pc:spChg>
        <pc:spChg chg="mod">
          <ac:chgData name="김 재현" userId="e331c24078343b94" providerId="LiveId" clId="{D3E8EA55-9C4C-4802-966E-727E9F4822FD}" dt="2020-03-22T11:36:38.103" v="46" actId="207"/>
          <ac:spMkLst>
            <pc:docMk/>
            <pc:sldMk cId="2416954378" sldId="334"/>
            <ac:spMk id="21" creationId="{266D07AD-D741-415D-B739-F7AC65CC0CC8}"/>
          </ac:spMkLst>
        </pc:spChg>
        <pc:spChg chg="mod">
          <ac:chgData name="김 재현" userId="e331c24078343b94" providerId="LiveId" clId="{D3E8EA55-9C4C-4802-966E-727E9F4822FD}" dt="2020-03-22T11:36:30.235" v="44" actId="207"/>
          <ac:spMkLst>
            <pc:docMk/>
            <pc:sldMk cId="2416954378" sldId="334"/>
            <ac:spMk id="22" creationId="{6C6B087F-A49C-4696-9BFF-EC3CFC714B2E}"/>
          </ac:spMkLst>
        </pc:spChg>
        <pc:picChg chg="add mod ord">
          <ac:chgData name="김 재현" userId="e331c24078343b94" providerId="LiveId" clId="{D3E8EA55-9C4C-4802-966E-727E9F4822FD}" dt="2020-03-22T11:58:44.581" v="388" actId="1076"/>
          <ac:picMkLst>
            <pc:docMk/>
            <pc:sldMk cId="2416954378" sldId="334"/>
            <ac:picMk id="5" creationId="{DDAC4877-F245-452B-AB86-AF0F7A3241BA}"/>
          </ac:picMkLst>
        </pc:picChg>
      </pc:sldChg>
      <pc:sldChg chg="add">
        <pc:chgData name="김 재현" userId="e331c24078343b94" providerId="LiveId" clId="{D3E8EA55-9C4C-4802-966E-727E9F4822FD}" dt="2020-03-22T12:13:53.785" v="413"/>
        <pc:sldMkLst>
          <pc:docMk/>
          <pc:sldMk cId="1645949869" sldId="335"/>
        </pc:sldMkLst>
      </pc:sldChg>
      <pc:sldChg chg="add del">
        <pc:chgData name="김 재현" userId="e331c24078343b94" providerId="LiveId" clId="{D3E8EA55-9C4C-4802-966E-727E9F4822FD}" dt="2020-03-22T12:13:58.612" v="415"/>
        <pc:sldMkLst>
          <pc:docMk/>
          <pc:sldMk cId="926704783" sldId="336"/>
        </pc:sldMkLst>
      </pc:sldChg>
      <pc:sldChg chg="addSp delSp modSp add ord delAnim modAnim modNotesTx">
        <pc:chgData name="김 재현" userId="e331c24078343b94" providerId="LiveId" clId="{D3E8EA55-9C4C-4802-966E-727E9F4822FD}" dt="2020-03-25T08:32:04.384" v="2451" actId="20577"/>
        <pc:sldMkLst>
          <pc:docMk/>
          <pc:sldMk cId="2836899841" sldId="336"/>
        </pc:sldMkLst>
        <pc:spChg chg="add del mod">
          <ac:chgData name="김 재현" userId="e331c24078343b94" providerId="LiveId" clId="{D3E8EA55-9C4C-4802-966E-727E9F4822FD}" dt="2020-03-25T07:25:30.284" v="633"/>
          <ac:spMkLst>
            <pc:docMk/>
            <pc:sldMk cId="2836899841" sldId="336"/>
            <ac:spMk id="2" creationId="{D87C6ED7-9773-4F65-8CC5-9ACB1AB2B751}"/>
          </ac:spMkLst>
        </pc:spChg>
        <pc:spChg chg="add del mod">
          <ac:chgData name="김 재현" userId="e331c24078343b94" providerId="LiveId" clId="{D3E8EA55-9C4C-4802-966E-727E9F4822FD}" dt="2020-03-25T07:28:28.751" v="1078"/>
          <ac:spMkLst>
            <pc:docMk/>
            <pc:sldMk cId="2836899841" sldId="336"/>
            <ac:spMk id="3" creationId="{1783E139-9512-4887-91CF-7E70D9EFE944}"/>
          </ac:spMkLst>
        </pc:spChg>
        <pc:spChg chg="mod">
          <ac:chgData name="김 재현" userId="e331c24078343b94" providerId="LiveId" clId="{D3E8EA55-9C4C-4802-966E-727E9F4822FD}" dt="2020-03-25T07:23:17.096" v="624"/>
          <ac:spMkLst>
            <pc:docMk/>
            <pc:sldMk cId="2836899841" sldId="336"/>
            <ac:spMk id="4" creationId="{00000000-0000-0000-0000-000000000000}"/>
          </ac:spMkLst>
        </pc:spChg>
        <pc:spChg chg="add mod">
          <ac:chgData name="김 재현" userId="e331c24078343b94" providerId="LiveId" clId="{D3E8EA55-9C4C-4802-966E-727E9F4822FD}" dt="2020-03-25T07:42:39.261" v="2094" actId="1076"/>
          <ac:spMkLst>
            <pc:docMk/>
            <pc:sldMk cId="2836899841" sldId="336"/>
            <ac:spMk id="5" creationId="{36D7BDA4-CA50-48F3-8480-38875676EE33}"/>
          </ac:spMkLst>
        </pc:spChg>
        <pc:spChg chg="add del mod">
          <ac:chgData name="김 재현" userId="e331c24078343b94" providerId="LiveId" clId="{D3E8EA55-9C4C-4802-966E-727E9F4822FD}" dt="2020-03-25T07:29:08.371" v="1082"/>
          <ac:spMkLst>
            <pc:docMk/>
            <pc:sldMk cId="2836899841" sldId="336"/>
            <ac:spMk id="6" creationId="{7649E4B8-EEBF-4284-93C5-C1920B086F0D}"/>
          </ac:spMkLst>
        </pc:spChg>
        <pc:spChg chg="add mod">
          <ac:chgData name="김 재현" userId="e331c24078343b94" providerId="LiveId" clId="{D3E8EA55-9C4C-4802-966E-727E9F4822FD}" dt="2020-03-25T07:41:40.400" v="2012" actId="20578"/>
          <ac:spMkLst>
            <pc:docMk/>
            <pc:sldMk cId="2836899841" sldId="336"/>
            <ac:spMk id="7" creationId="{AC65986C-7C58-4756-B3F1-BEB5C190D0E1}"/>
          </ac:spMkLst>
        </pc:spChg>
        <pc:spChg chg="add mod">
          <ac:chgData name="김 재현" userId="e331c24078343b94" providerId="LiveId" clId="{D3E8EA55-9C4C-4802-966E-727E9F4822FD}" dt="2020-03-25T07:38:17.084" v="1910" actId="1076"/>
          <ac:spMkLst>
            <pc:docMk/>
            <pc:sldMk cId="2836899841" sldId="336"/>
            <ac:spMk id="8" creationId="{DF96A3A7-C253-4361-9AE9-0382C1F02F3C}"/>
          </ac:spMkLst>
        </pc:spChg>
        <pc:spChg chg="add mod">
          <ac:chgData name="김 재현" userId="e331c24078343b94" providerId="LiveId" clId="{D3E8EA55-9C4C-4802-966E-727E9F4822FD}" dt="2020-03-25T07:41:16.965" v="1982" actId="1076"/>
          <ac:spMkLst>
            <pc:docMk/>
            <pc:sldMk cId="2836899841" sldId="336"/>
            <ac:spMk id="9" creationId="{C5E6BE2D-F393-47F6-880F-2EC626F7B78D}"/>
          </ac:spMkLst>
        </pc:spChg>
        <pc:spChg chg="add mod">
          <ac:chgData name="김 재현" userId="e331c24078343b94" providerId="LiveId" clId="{D3E8EA55-9C4C-4802-966E-727E9F4822FD}" dt="2020-03-25T07:34:49.160" v="1717" actId="255"/>
          <ac:spMkLst>
            <pc:docMk/>
            <pc:sldMk cId="2836899841" sldId="336"/>
            <ac:spMk id="10" creationId="{15F9459E-F7CD-43CF-8BE2-66A707D7422A}"/>
          </ac:spMkLst>
        </pc:spChg>
        <pc:spChg chg="add mod">
          <ac:chgData name="김 재현" userId="e331c24078343b94" providerId="LiveId" clId="{D3E8EA55-9C4C-4802-966E-727E9F4822FD}" dt="2020-03-25T07:41:06.116" v="1980" actId="1076"/>
          <ac:spMkLst>
            <pc:docMk/>
            <pc:sldMk cId="2836899841" sldId="336"/>
            <ac:spMk id="12" creationId="{96B2B248-E485-4F83-A471-7AE4E162BAB9}"/>
          </ac:spMkLst>
        </pc:spChg>
        <pc:spChg chg="add del mod">
          <ac:chgData name="김 재현" userId="e331c24078343b94" providerId="LiveId" clId="{D3E8EA55-9C4C-4802-966E-727E9F4822FD}" dt="2020-03-25T07:42:10.477" v="2018" actId="478"/>
          <ac:spMkLst>
            <pc:docMk/>
            <pc:sldMk cId="2836899841" sldId="336"/>
            <ac:spMk id="13" creationId="{69E94C94-F40F-4E07-A9CF-3A09860CD5D7}"/>
          </ac:spMkLst>
        </pc:spChg>
      </pc:sldChg>
      <pc:sldChg chg="addSp delSp modSp add modNotesTx">
        <pc:chgData name="김 재현" userId="e331c24078343b94" providerId="LiveId" clId="{D3E8EA55-9C4C-4802-966E-727E9F4822FD}" dt="2020-03-25T08:41:58.307" v="2882" actId="20577"/>
        <pc:sldMkLst>
          <pc:docMk/>
          <pc:sldMk cId="2347742001" sldId="337"/>
        </pc:sldMkLst>
        <pc:spChg chg="add mod">
          <ac:chgData name="김 재현" userId="e331c24078343b94" providerId="LiveId" clId="{D3E8EA55-9C4C-4802-966E-727E9F4822FD}" dt="2020-03-25T08:34:58.863" v="2510" actId="1076"/>
          <ac:spMkLst>
            <pc:docMk/>
            <pc:sldMk cId="2347742001" sldId="337"/>
            <ac:spMk id="3" creationId="{7F6487EB-C5D8-45D5-AA03-D4E9F27A5679}"/>
          </ac:spMkLst>
        </pc:spChg>
        <pc:spChg chg="mod">
          <ac:chgData name="김 재현" userId="e331c24078343b94" providerId="LiveId" clId="{D3E8EA55-9C4C-4802-966E-727E9F4822FD}" dt="2020-03-25T08:32:29.392" v="2475" actId="1076"/>
          <ac:spMkLst>
            <pc:docMk/>
            <pc:sldMk cId="2347742001" sldId="337"/>
            <ac:spMk id="5" creationId="{36D7BDA4-CA50-48F3-8480-38875676EE33}"/>
          </ac:spMkLst>
        </pc:spChg>
        <pc:spChg chg="add mod">
          <ac:chgData name="김 재현" userId="e331c24078343b94" providerId="LiveId" clId="{D3E8EA55-9C4C-4802-966E-727E9F4822FD}" dt="2020-03-25T08:40:44.694" v="2601" actId="1076"/>
          <ac:spMkLst>
            <pc:docMk/>
            <pc:sldMk cId="2347742001" sldId="337"/>
            <ac:spMk id="6" creationId="{6B742F4A-E211-4AD1-95EF-780CC47AB4EC}"/>
          </ac:spMkLst>
        </pc:spChg>
        <pc:spChg chg="del">
          <ac:chgData name="김 재현" userId="e331c24078343b94" providerId="LiveId" clId="{D3E8EA55-9C4C-4802-966E-727E9F4822FD}" dt="2020-03-25T08:32:32.911" v="2476" actId="478"/>
          <ac:spMkLst>
            <pc:docMk/>
            <pc:sldMk cId="2347742001" sldId="337"/>
            <ac:spMk id="7" creationId="{AC65986C-7C58-4756-B3F1-BEB5C190D0E1}"/>
          </ac:spMkLst>
        </pc:spChg>
        <pc:spChg chg="del">
          <ac:chgData name="김 재현" userId="e331c24078343b94" providerId="LiveId" clId="{D3E8EA55-9C4C-4802-966E-727E9F4822FD}" dt="2020-03-25T08:32:35.088" v="2478" actId="478"/>
          <ac:spMkLst>
            <pc:docMk/>
            <pc:sldMk cId="2347742001" sldId="337"/>
            <ac:spMk id="8" creationId="{DF96A3A7-C253-4361-9AE9-0382C1F02F3C}"/>
          </ac:spMkLst>
        </pc:spChg>
        <pc:spChg chg="del">
          <ac:chgData name="김 재현" userId="e331c24078343b94" providerId="LiveId" clId="{D3E8EA55-9C4C-4802-966E-727E9F4822FD}" dt="2020-03-25T08:32:35.953" v="2479" actId="478"/>
          <ac:spMkLst>
            <pc:docMk/>
            <pc:sldMk cId="2347742001" sldId="337"/>
            <ac:spMk id="9" creationId="{C5E6BE2D-F393-47F6-880F-2EC626F7B78D}"/>
          </ac:spMkLst>
        </pc:spChg>
        <pc:spChg chg="del">
          <ac:chgData name="김 재현" userId="e331c24078343b94" providerId="LiveId" clId="{D3E8EA55-9C4C-4802-966E-727E9F4822FD}" dt="2020-03-25T08:32:33.985" v="2477" actId="478"/>
          <ac:spMkLst>
            <pc:docMk/>
            <pc:sldMk cId="2347742001" sldId="337"/>
            <ac:spMk id="10" creationId="{15F9459E-F7CD-43CF-8BE2-66A707D7422A}"/>
          </ac:spMkLst>
        </pc:spChg>
        <pc:spChg chg="del">
          <ac:chgData name="김 재현" userId="e331c24078343b94" providerId="LiveId" clId="{D3E8EA55-9C4C-4802-966E-727E9F4822FD}" dt="2020-03-25T08:32:37.020" v="2480" actId="478"/>
          <ac:spMkLst>
            <pc:docMk/>
            <pc:sldMk cId="2347742001" sldId="337"/>
            <ac:spMk id="12" creationId="{96B2B248-E485-4F83-A471-7AE4E162BAB9}"/>
          </ac:spMkLst>
        </pc:spChg>
        <pc:spChg chg="add mod">
          <ac:chgData name="김 재현" userId="e331c24078343b94" providerId="LiveId" clId="{D3E8EA55-9C4C-4802-966E-727E9F4822FD}" dt="2020-03-25T08:41:05.847" v="2619" actId="1076"/>
          <ac:spMkLst>
            <pc:docMk/>
            <pc:sldMk cId="2347742001" sldId="337"/>
            <ac:spMk id="13" creationId="{946CFAF1-5EA9-4F68-93BC-85C33B907378}"/>
          </ac:spMkLst>
        </pc:spChg>
        <pc:picChg chg="add mod ord">
          <ac:chgData name="김 재현" userId="e331c24078343b94" providerId="LiveId" clId="{D3E8EA55-9C4C-4802-966E-727E9F4822FD}" dt="2020-03-25T08:37:04.446" v="2554" actId="14100"/>
          <ac:picMkLst>
            <pc:docMk/>
            <pc:sldMk cId="2347742001" sldId="337"/>
            <ac:picMk id="2" creationId="{1A3BEE0E-C89C-4080-8080-F5083A313CC4}"/>
          </ac:picMkLst>
        </pc:picChg>
      </pc:sldChg>
      <pc:sldChg chg="addSp delSp modSp add modNotesTx">
        <pc:chgData name="김 재현" userId="e331c24078343b94" providerId="LiveId" clId="{D3E8EA55-9C4C-4802-966E-727E9F4822FD}" dt="2020-03-25T09:26:00.466" v="4716" actId="1076"/>
        <pc:sldMkLst>
          <pc:docMk/>
          <pc:sldMk cId="726947646" sldId="338"/>
        </pc:sldMkLst>
        <pc:spChg chg="del">
          <ac:chgData name="김 재현" userId="e331c24078343b94" providerId="LiveId" clId="{D3E8EA55-9C4C-4802-966E-727E9F4822FD}" dt="2020-03-25T08:42:41.754" v="2898" actId="478"/>
          <ac:spMkLst>
            <pc:docMk/>
            <pc:sldMk cId="726947646" sldId="338"/>
            <ac:spMk id="3" creationId="{7F6487EB-C5D8-45D5-AA03-D4E9F27A5679}"/>
          </ac:spMkLst>
        </pc:spChg>
        <pc:spChg chg="mod">
          <ac:chgData name="김 재현" userId="e331c24078343b94" providerId="LiveId" clId="{D3E8EA55-9C4C-4802-966E-727E9F4822FD}" dt="2020-03-25T08:42:39.574" v="2897" actId="1076"/>
          <ac:spMkLst>
            <pc:docMk/>
            <pc:sldMk cId="726947646" sldId="338"/>
            <ac:spMk id="5" creationId="{36D7BDA4-CA50-48F3-8480-38875676EE33}"/>
          </ac:spMkLst>
        </pc:spChg>
        <pc:spChg chg="del">
          <ac:chgData name="김 재현" userId="e331c24078343b94" providerId="LiveId" clId="{D3E8EA55-9C4C-4802-966E-727E9F4822FD}" dt="2020-03-25T08:42:44.027" v="2900" actId="478"/>
          <ac:spMkLst>
            <pc:docMk/>
            <pc:sldMk cId="726947646" sldId="338"/>
            <ac:spMk id="6" creationId="{6B742F4A-E211-4AD1-95EF-780CC47AB4EC}"/>
          </ac:spMkLst>
        </pc:spChg>
        <pc:spChg chg="add mod">
          <ac:chgData name="김 재현" userId="e331c24078343b94" providerId="LiveId" clId="{D3E8EA55-9C4C-4802-966E-727E9F4822FD}" dt="2020-03-25T09:26:00.466" v="4716" actId="1076"/>
          <ac:spMkLst>
            <pc:docMk/>
            <pc:sldMk cId="726947646" sldId="338"/>
            <ac:spMk id="7" creationId="{CC95EDF1-A494-4D48-859D-91934BF67028}"/>
          </ac:spMkLst>
        </pc:spChg>
        <pc:spChg chg="del">
          <ac:chgData name="김 재현" userId="e331c24078343b94" providerId="LiveId" clId="{D3E8EA55-9C4C-4802-966E-727E9F4822FD}" dt="2020-03-25T08:42:44.027" v="2900" actId="478"/>
          <ac:spMkLst>
            <pc:docMk/>
            <pc:sldMk cId="726947646" sldId="338"/>
            <ac:spMk id="13" creationId="{946CFAF1-5EA9-4F68-93BC-85C33B907378}"/>
          </ac:spMkLst>
        </pc:spChg>
        <pc:picChg chg="del">
          <ac:chgData name="김 재현" userId="e331c24078343b94" providerId="LiveId" clId="{D3E8EA55-9C4C-4802-966E-727E9F4822FD}" dt="2020-03-25T08:42:42.321" v="2899" actId="478"/>
          <ac:picMkLst>
            <pc:docMk/>
            <pc:sldMk cId="726947646" sldId="338"/>
            <ac:picMk id="2" creationId="{1A3BEE0E-C89C-4080-8080-F5083A313CC4}"/>
          </ac:picMkLst>
        </pc:picChg>
        <pc:picChg chg="add del mod">
          <ac:chgData name="김 재현" userId="e331c24078343b94" providerId="LiveId" clId="{D3E8EA55-9C4C-4802-966E-727E9F4822FD}" dt="2020-03-25T09:10:28.122" v="3877"/>
          <ac:picMkLst>
            <pc:docMk/>
            <pc:sldMk cId="726947646" sldId="338"/>
            <ac:picMk id="8" creationId="{101E5557-7189-4A1B-B70D-A794D68542C8}"/>
          </ac:picMkLst>
        </pc:picChg>
      </pc:sldChg>
      <pc:sldChg chg="addSp delSp modSp add ord modNotesTx">
        <pc:chgData name="김 재현" userId="e331c24078343b94" providerId="LiveId" clId="{D3E8EA55-9C4C-4802-966E-727E9F4822FD}" dt="2020-03-25T09:26:56.141" v="4762" actId="20577"/>
        <pc:sldMkLst>
          <pc:docMk/>
          <pc:sldMk cId="3074452234" sldId="339"/>
        </pc:sldMkLst>
        <pc:spChg chg="add mod">
          <ac:chgData name="김 재현" userId="e331c24078343b94" providerId="LiveId" clId="{D3E8EA55-9C4C-4802-966E-727E9F4822FD}" dt="2020-03-25T09:22:12.130" v="4499" actId="20577"/>
          <ac:spMkLst>
            <pc:docMk/>
            <pc:sldMk cId="3074452234" sldId="339"/>
            <ac:spMk id="3" creationId="{957CF4F6-98F8-4614-A458-AE6269AF663B}"/>
          </ac:spMkLst>
        </pc:spChg>
        <pc:spChg chg="add del mod">
          <ac:chgData name="김 재현" userId="e331c24078343b94" providerId="LiveId" clId="{D3E8EA55-9C4C-4802-966E-727E9F4822FD}" dt="2020-03-25T09:12:37.030" v="4024"/>
          <ac:spMkLst>
            <pc:docMk/>
            <pc:sldMk cId="3074452234" sldId="339"/>
            <ac:spMk id="5" creationId="{A89ACF70-91BB-4302-9782-A10D561FCD37}"/>
          </ac:spMkLst>
        </pc:spChg>
        <pc:spChg chg="add mod">
          <ac:chgData name="김 재현" userId="e331c24078343b94" providerId="LiveId" clId="{D3E8EA55-9C4C-4802-966E-727E9F4822FD}" dt="2020-03-25T09:13:42.267" v="4076" actId="1076"/>
          <ac:spMkLst>
            <pc:docMk/>
            <pc:sldMk cId="3074452234" sldId="339"/>
            <ac:spMk id="6" creationId="{7DF703F7-4C23-4D0A-94D8-C166951BF067}"/>
          </ac:spMkLst>
        </pc:spChg>
        <pc:spChg chg="del">
          <ac:chgData name="김 재현" userId="e331c24078343b94" providerId="LiveId" clId="{D3E8EA55-9C4C-4802-966E-727E9F4822FD}" dt="2020-03-25T08:42:11.949" v="2889" actId="478"/>
          <ac:spMkLst>
            <pc:docMk/>
            <pc:sldMk cId="3074452234" sldId="339"/>
            <ac:spMk id="10" creationId="{C1CAF1E8-2C17-46D3-965D-49634B2A8FE1}"/>
          </ac:spMkLst>
        </pc:spChg>
        <pc:spChg chg="add">
          <ac:chgData name="김 재현" userId="e331c24078343b94" providerId="LiveId" clId="{D3E8EA55-9C4C-4802-966E-727E9F4822FD}" dt="2020-03-25T08:59:29.421" v="3873"/>
          <ac:spMkLst>
            <pc:docMk/>
            <pc:sldMk cId="3074452234" sldId="339"/>
            <ac:spMk id="12" creationId="{7C302218-65DA-4DCA-ABD3-4D6342BE4008}"/>
          </ac:spMkLst>
        </pc:spChg>
        <pc:picChg chg="add mod">
          <ac:chgData name="김 재현" userId="e331c24078343b94" providerId="LiveId" clId="{D3E8EA55-9C4C-4802-966E-727E9F4822FD}" dt="2020-03-25T09:13:04.732" v="4033" actId="14100"/>
          <ac:picMkLst>
            <pc:docMk/>
            <pc:sldMk cId="3074452234" sldId="339"/>
            <ac:picMk id="2" creationId="{492A884B-D671-4476-98BE-153806F99954}"/>
          </ac:picMkLst>
        </pc:picChg>
        <pc:picChg chg="add mod">
          <ac:chgData name="김 재현" userId="e331c24078343b94" providerId="LiveId" clId="{D3E8EA55-9C4C-4802-966E-727E9F4822FD}" dt="2020-03-25T09:13:43.155" v="4077" actId="1076"/>
          <ac:picMkLst>
            <pc:docMk/>
            <pc:sldMk cId="3074452234" sldId="339"/>
            <ac:picMk id="7" creationId="{A3A12AF2-0DCB-4F1A-8548-74CAB218035C}"/>
          </ac:picMkLst>
        </pc:picChg>
        <pc:picChg chg="add mod">
          <ac:chgData name="김 재현" userId="e331c24078343b94" providerId="LiveId" clId="{D3E8EA55-9C4C-4802-966E-727E9F4822FD}" dt="2020-03-25T09:22:50.402" v="4509" actId="1076"/>
          <ac:picMkLst>
            <pc:docMk/>
            <pc:sldMk cId="3074452234" sldId="339"/>
            <ac:picMk id="8" creationId="{5BEA2FA5-83A1-4FA5-BF04-AE9CAB9B4236}"/>
          </ac:picMkLst>
        </pc:picChg>
        <pc:picChg chg="add mod modCrop">
          <ac:chgData name="김 재현" userId="e331c24078343b94" providerId="LiveId" clId="{D3E8EA55-9C4C-4802-966E-727E9F4822FD}" dt="2020-03-25T09:22:52.546" v="4510" actId="1076"/>
          <ac:picMkLst>
            <pc:docMk/>
            <pc:sldMk cId="3074452234" sldId="339"/>
            <ac:picMk id="9" creationId="{BE775883-549C-4158-8597-3FCA5C412840}"/>
          </ac:picMkLst>
        </pc:picChg>
      </pc:sldChg>
      <pc:sldChg chg="addSp delSp add del modNotesTx">
        <pc:chgData name="김 재현" userId="e331c24078343b94" providerId="LiveId" clId="{D3E8EA55-9C4C-4802-966E-727E9F4822FD}" dt="2020-03-25T11:05:58.379" v="7913" actId="2696"/>
        <pc:sldMkLst>
          <pc:docMk/>
          <pc:sldMk cId="4042594963" sldId="340"/>
        </pc:sldMkLst>
        <pc:spChg chg="del">
          <ac:chgData name="김 재현" userId="e331c24078343b94" providerId="LiveId" clId="{D3E8EA55-9C4C-4802-966E-727E9F4822FD}" dt="2020-03-25T08:42:10.655" v="2888" actId="478"/>
          <ac:spMkLst>
            <pc:docMk/>
            <pc:sldMk cId="4042594963" sldId="340"/>
            <ac:spMk id="10" creationId="{C1CAF1E8-2C17-46D3-965D-49634B2A8FE1}"/>
          </ac:spMkLst>
        </pc:spChg>
        <pc:picChg chg="add del">
          <ac:chgData name="김 재현" userId="e331c24078343b94" providerId="LiveId" clId="{D3E8EA55-9C4C-4802-966E-727E9F4822FD}" dt="2020-03-25T09:42:00.557" v="5415"/>
          <ac:picMkLst>
            <pc:docMk/>
            <pc:sldMk cId="4042594963" sldId="340"/>
            <ac:picMk id="2" creationId="{E0E1EF52-7919-4618-AD3D-3EA7AA28F4ED}"/>
          </ac:picMkLst>
        </pc:picChg>
        <pc:picChg chg="add del">
          <ac:chgData name="김 재현" userId="e331c24078343b94" providerId="LiveId" clId="{D3E8EA55-9C4C-4802-966E-727E9F4822FD}" dt="2020-03-25T09:42:05.165" v="5418"/>
          <ac:picMkLst>
            <pc:docMk/>
            <pc:sldMk cId="4042594963" sldId="340"/>
            <ac:picMk id="3" creationId="{B99BBC4C-EB64-43CC-A469-2F591556B192}"/>
          </ac:picMkLst>
        </pc:picChg>
        <pc:picChg chg="add del">
          <ac:chgData name="김 재현" userId="e331c24078343b94" providerId="LiveId" clId="{D3E8EA55-9C4C-4802-966E-727E9F4822FD}" dt="2020-03-25T10:16:30.035" v="6079"/>
          <ac:picMkLst>
            <pc:docMk/>
            <pc:sldMk cId="4042594963" sldId="340"/>
            <ac:picMk id="5" creationId="{18EF115E-D10A-4239-99A9-0B74E2FC5DB6}"/>
          </ac:picMkLst>
        </pc:picChg>
        <pc:picChg chg="add del">
          <ac:chgData name="김 재현" userId="e331c24078343b94" providerId="LiveId" clId="{D3E8EA55-9C4C-4802-966E-727E9F4822FD}" dt="2020-03-25T11:01:00.437" v="7507"/>
          <ac:picMkLst>
            <pc:docMk/>
            <pc:sldMk cId="4042594963" sldId="340"/>
            <ac:picMk id="6" creationId="{0634A9B0-8F2F-42D5-ACC4-18A862ADAB95}"/>
          </ac:picMkLst>
        </pc:picChg>
      </pc:sldChg>
      <pc:sldChg chg="delSp add del modNotesTx">
        <pc:chgData name="김 재현" userId="e331c24078343b94" providerId="LiveId" clId="{D3E8EA55-9C4C-4802-966E-727E9F4822FD}" dt="2020-03-25T11:05:59.122" v="7914" actId="2696"/>
        <pc:sldMkLst>
          <pc:docMk/>
          <pc:sldMk cId="3442804394" sldId="341"/>
        </pc:sldMkLst>
        <pc:spChg chg="del">
          <ac:chgData name="김 재현" userId="e331c24078343b94" providerId="LiveId" clId="{D3E8EA55-9C4C-4802-966E-727E9F4822FD}" dt="2020-03-25T08:42:09.192" v="2887" actId="478"/>
          <ac:spMkLst>
            <pc:docMk/>
            <pc:sldMk cId="3442804394" sldId="341"/>
            <ac:spMk id="10" creationId="{C1CAF1E8-2C17-46D3-965D-49634B2A8FE1}"/>
          </ac:spMkLst>
        </pc:spChg>
      </pc:sldChg>
      <pc:sldChg chg="addSp delSp modSp add del modNotesTx">
        <pc:chgData name="김 재현" userId="e331c24078343b94" providerId="LiveId" clId="{D3E8EA55-9C4C-4802-966E-727E9F4822FD}" dt="2020-03-25T09:25:46.653" v="4715" actId="2696"/>
        <pc:sldMkLst>
          <pc:docMk/>
          <pc:sldMk cId="1489674879" sldId="342"/>
        </pc:sldMkLst>
        <pc:spChg chg="mod">
          <ac:chgData name="김 재현" userId="e331c24078343b94" providerId="LiveId" clId="{D3E8EA55-9C4C-4802-966E-727E9F4822FD}" dt="2020-03-25T08:45:31.966" v="3340" actId="1076"/>
          <ac:spMkLst>
            <pc:docMk/>
            <pc:sldMk cId="1489674879" sldId="342"/>
            <ac:spMk id="5" creationId="{36D7BDA4-CA50-48F3-8480-38875676EE33}"/>
          </ac:spMkLst>
        </pc:spChg>
        <pc:spChg chg="del mod">
          <ac:chgData name="김 재현" userId="e331c24078343b94" providerId="LiveId" clId="{D3E8EA55-9C4C-4802-966E-727E9F4822FD}" dt="2020-03-25T08:48:08.691" v="3344" actId="478"/>
          <ac:spMkLst>
            <pc:docMk/>
            <pc:sldMk cId="1489674879" sldId="342"/>
            <ac:spMk id="7" creationId="{CC95EDF1-A494-4D48-859D-91934BF67028}"/>
          </ac:spMkLst>
        </pc:spChg>
        <pc:spChg chg="add mod">
          <ac:chgData name="김 재현" userId="e331c24078343b94" providerId="LiveId" clId="{D3E8EA55-9C4C-4802-966E-727E9F4822FD}" dt="2020-03-25T08:56:04.200" v="3738" actId="1582"/>
          <ac:spMkLst>
            <pc:docMk/>
            <pc:sldMk cId="1489674879" sldId="342"/>
            <ac:spMk id="8" creationId="{76293D06-FD87-481E-8830-6D3F96A6A398}"/>
          </ac:spMkLst>
        </pc:spChg>
        <pc:spChg chg="add del mod">
          <ac:chgData name="김 재현" userId="e331c24078343b94" providerId="LiveId" clId="{D3E8EA55-9C4C-4802-966E-727E9F4822FD}" dt="2020-03-25T08:56:28.041" v="3745" actId="11529"/>
          <ac:spMkLst>
            <pc:docMk/>
            <pc:sldMk cId="1489674879" sldId="342"/>
            <ac:spMk id="9" creationId="{1EEAA425-8C49-4793-A697-86909A153E27}"/>
          </ac:spMkLst>
        </pc:spChg>
        <pc:spChg chg="add mod">
          <ac:chgData name="김 재현" userId="e331c24078343b94" providerId="LiveId" clId="{D3E8EA55-9C4C-4802-966E-727E9F4822FD}" dt="2020-03-25T08:56:50.073" v="3749" actId="207"/>
          <ac:spMkLst>
            <pc:docMk/>
            <pc:sldMk cId="1489674879" sldId="342"/>
            <ac:spMk id="10" creationId="{EED842CF-960A-4BF2-BA99-9DAA82CD827C}"/>
          </ac:spMkLst>
        </pc:spChg>
        <pc:spChg chg="add mod">
          <ac:chgData name="김 재현" userId="e331c24078343b94" providerId="LiveId" clId="{D3E8EA55-9C4C-4802-966E-727E9F4822FD}" dt="2020-03-25T08:58:27.868" v="3864" actId="2085"/>
          <ac:spMkLst>
            <pc:docMk/>
            <pc:sldMk cId="1489674879" sldId="342"/>
            <ac:spMk id="12" creationId="{73336FC0-5869-4C6B-A05F-ED20EE2A990A}"/>
          </ac:spMkLst>
        </pc:spChg>
        <pc:spChg chg="add mod">
          <ac:chgData name="김 재현" userId="e331c24078343b94" providerId="LiveId" clId="{D3E8EA55-9C4C-4802-966E-727E9F4822FD}" dt="2020-03-25T08:56:18.560" v="3743" actId="208"/>
          <ac:spMkLst>
            <pc:docMk/>
            <pc:sldMk cId="1489674879" sldId="342"/>
            <ac:spMk id="18" creationId="{F013EFDC-8939-49AF-9548-6DD71BCE5D44}"/>
          </ac:spMkLst>
        </pc:spChg>
        <pc:spChg chg="add mod">
          <ac:chgData name="김 재현" userId="e331c24078343b94" providerId="LiveId" clId="{D3E8EA55-9C4C-4802-966E-727E9F4822FD}" dt="2020-03-25T08:58:14.405" v="3862" actId="1076"/>
          <ac:spMkLst>
            <pc:docMk/>
            <pc:sldMk cId="1489674879" sldId="342"/>
            <ac:spMk id="19" creationId="{ED146A7D-C55E-468C-9352-E0FE5E3C9D53}"/>
          </ac:spMkLst>
        </pc:spChg>
        <pc:spChg chg="add del mod">
          <ac:chgData name="김 재현" userId="e331c24078343b94" providerId="LiveId" clId="{D3E8EA55-9C4C-4802-966E-727E9F4822FD}" dt="2020-03-25T08:58:48.393" v="3868"/>
          <ac:spMkLst>
            <pc:docMk/>
            <pc:sldMk cId="1489674879" sldId="342"/>
            <ac:spMk id="21" creationId="{BC0ABA86-CE7F-4602-AD7C-8B883B3C70BD}"/>
          </ac:spMkLst>
        </pc:spChg>
        <pc:picChg chg="add mod">
          <ac:chgData name="김 재현" userId="e331c24078343b94" providerId="LiveId" clId="{D3E8EA55-9C4C-4802-966E-727E9F4822FD}" dt="2020-03-25T08:56:09.740" v="3741" actId="1076"/>
          <ac:picMkLst>
            <pc:docMk/>
            <pc:sldMk cId="1489674879" sldId="342"/>
            <ac:picMk id="2" creationId="{EA08BC49-AD01-4C36-8C41-10D68B77F3A9}"/>
          </ac:picMkLst>
        </pc:picChg>
        <pc:cxnChg chg="add del mod">
          <ac:chgData name="김 재현" userId="e331c24078343b94" providerId="LiveId" clId="{D3E8EA55-9C4C-4802-966E-727E9F4822FD}" dt="2020-03-25T08:55:55.613" v="3736" actId="11529"/>
          <ac:cxnSpMkLst>
            <pc:docMk/>
            <pc:sldMk cId="1489674879" sldId="342"/>
            <ac:cxnSpMk id="6" creationId="{31826795-0D73-4C94-A0F1-DEBAC156A9DE}"/>
          </ac:cxnSpMkLst>
        </pc:cxnChg>
      </pc:sldChg>
      <pc:sldChg chg="add del">
        <pc:chgData name="김 재현" userId="e331c24078343b94" providerId="LiveId" clId="{D3E8EA55-9C4C-4802-966E-727E9F4822FD}" dt="2020-03-25T08:58:52.393" v="3870" actId="2696"/>
        <pc:sldMkLst>
          <pc:docMk/>
          <pc:sldMk cId="3403625433" sldId="343"/>
        </pc:sldMkLst>
      </pc:sldChg>
      <pc:sldChg chg="add del">
        <pc:chgData name="김 재현" userId="e331c24078343b94" providerId="LiveId" clId="{D3E8EA55-9C4C-4802-966E-727E9F4822FD}" dt="2020-03-25T08:58:53.158" v="3871" actId="2696"/>
        <pc:sldMkLst>
          <pc:docMk/>
          <pc:sldMk cId="1207806574" sldId="344"/>
        </pc:sldMkLst>
      </pc:sldChg>
      <pc:sldChg chg="modSp add del">
        <pc:chgData name="김 재현" userId="e331c24078343b94" providerId="LiveId" clId="{D3E8EA55-9C4C-4802-966E-727E9F4822FD}" dt="2020-03-25T09:26:13.814" v="4717" actId="2696"/>
        <pc:sldMkLst>
          <pc:docMk/>
          <pc:sldMk cId="1923151676" sldId="345"/>
        </pc:sldMkLst>
        <pc:spChg chg="mod">
          <ac:chgData name="김 재현" userId="e331c24078343b94" providerId="LiveId" clId="{D3E8EA55-9C4C-4802-966E-727E9F4822FD}" dt="2020-03-25T09:25:22.506" v="4711" actId="1076"/>
          <ac:spMkLst>
            <pc:docMk/>
            <pc:sldMk cId="1923151676" sldId="345"/>
            <ac:spMk id="5" creationId="{36D7BDA4-CA50-48F3-8480-38875676EE33}"/>
          </ac:spMkLst>
        </pc:spChg>
      </pc:sldChg>
      <pc:sldChg chg="addSp delSp modSp add modNotesTx">
        <pc:chgData name="김 재현" userId="e331c24078343b94" providerId="LiveId" clId="{D3E8EA55-9C4C-4802-966E-727E9F4822FD}" dt="2020-03-25T09:27:24.025" v="4775"/>
        <pc:sldMkLst>
          <pc:docMk/>
          <pc:sldMk cId="1013161362" sldId="346"/>
        </pc:sldMkLst>
        <pc:spChg chg="add del">
          <ac:chgData name="김 재현" userId="e331c24078343b94" providerId="LiveId" clId="{D3E8EA55-9C4C-4802-966E-727E9F4822FD}" dt="2020-03-25T09:27:24.025" v="4775"/>
          <ac:spMkLst>
            <pc:docMk/>
            <pc:sldMk cId="1013161362" sldId="346"/>
            <ac:spMk id="3" creationId="{D8B37E9C-14F7-44FE-8699-F7A65A2CB9E6}"/>
          </ac:spMkLst>
        </pc:spChg>
        <pc:spChg chg="del">
          <ac:chgData name="김 재현" userId="e331c24078343b94" providerId="LiveId" clId="{D3E8EA55-9C4C-4802-966E-727E9F4822FD}" dt="2020-03-25T09:10:31.991" v="3879" actId="478"/>
          <ac:spMkLst>
            <pc:docMk/>
            <pc:sldMk cId="1013161362" sldId="346"/>
            <ac:spMk id="7" creationId="{CC95EDF1-A494-4D48-859D-91934BF67028}"/>
          </ac:spMkLst>
        </pc:spChg>
        <pc:picChg chg="add del mod">
          <ac:chgData name="김 재현" userId="e331c24078343b94" providerId="LiveId" clId="{D3E8EA55-9C4C-4802-966E-727E9F4822FD}" dt="2020-03-25T09:27:22.098" v="4774"/>
          <ac:picMkLst>
            <pc:docMk/>
            <pc:sldMk cId="1013161362" sldId="346"/>
            <ac:picMk id="2" creationId="{F525226E-1479-4C96-818F-0E0595DA004F}"/>
          </ac:picMkLst>
        </pc:picChg>
      </pc:sldChg>
      <pc:sldChg chg="addSp delSp modSp add modNotesTx">
        <pc:chgData name="김 재현" userId="e331c24078343b94" providerId="LiveId" clId="{D3E8EA55-9C4C-4802-966E-727E9F4822FD}" dt="2020-03-25T09:21:08.927" v="4474" actId="20577"/>
        <pc:sldMkLst>
          <pc:docMk/>
          <pc:sldMk cId="1881437673" sldId="347"/>
        </pc:sldMkLst>
        <pc:spChg chg="add mod">
          <ac:chgData name="김 재현" userId="e331c24078343b94" providerId="LiveId" clId="{D3E8EA55-9C4C-4802-966E-727E9F4822FD}" dt="2020-03-25T09:19:44.740" v="4399" actId="14100"/>
          <ac:spMkLst>
            <pc:docMk/>
            <pc:sldMk cId="1881437673" sldId="347"/>
            <ac:spMk id="3" creationId="{E50AC57F-CD03-4427-836D-F3FF7429B3F7}"/>
          </ac:spMkLst>
        </pc:spChg>
        <pc:spChg chg="mod">
          <ac:chgData name="김 재현" userId="e331c24078343b94" providerId="LiveId" clId="{D3E8EA55-9C4C-4802-966E-727E9F4822FD}" dt="2020-03-25T09:16:57.651" v="4260" actId="1076"/>
          <ac:spMkLst>
            <pc:docMk/>
            <pc:sldMk cId="1881437673" sldId="347"/>
            <ac:spMk id="5" creationId="{36D7BDA4-CA50-48F3-8480-38875676EE33}"/>
          </ac:spMkLst>
        </pc:spChg>
        <pc:spChg chg="del">
          <ac:chgData name="김 재현" userId="e331c24078343b94" providerId="LiveId" clId="{D3E8EA55-9C4C-4802-966E-727E9F4822FD}" dt="2020-03-25T09:15:32.926" v="4178" actId="478"/>
          <ac:spMkLst>
            <pc:docMk/>
            <pc:sldMk cId="1881437673" sldId="347"/>
            <ac:spMk id="7" creationId="{CC95EDF1-A494-4D48-859D-91934BF67028}"/>
          </ac:spMkLst>
        </pc:spChg>
        <pc:spChg chg="add mod">
          <ac:chgData name="김 재현" userId="e331c24078343b94" providerId="LiveId" clId="{D3E8EA55-9C4C-4802-966E-727E9F4822FD}" dt="2020-03-25T09:19:52.797" v="4406"/>
          <ac:spMkLst>
            <pc:docMk/>
            <pc:sldMk cId="1881437673" sldId="347"/>
            <ac:spMk id="18" creationId="{86F9A2CF-10A8-43AD-8695-71197B18FB77}"/>
          </ac:spMkLst>
        </pc:spChg>
        <pc:picChg chg="add mod">
          <ac:chgData name="김 재현" userId="e331c24078343b94" providerId="LiveId" clId="{D3E8EA55-9C4C-4802-966E-727E9F4822FD}" dt="2020-03-25T09:19:16.866" v="4350" actId="1076"/>
          <ac:picMkLst>
            <pc:docMk/>
            <pc:sldMk cId="1881437673" sldId="347"/>
            <ac:picMk id="2" creationId="{5A6B287C-0208-4481-972D-2FF03897124B}"/>
          </ac:picMkLst>
        </pc:picChg>
      </pc:sldChg>
      <pc:sldChg chg="add del">
        <pc:chgData name="김 재현" userId="e331c24078343b94" providerId="LiveId" clId="{D3E8EA55-9C4C-4802-966E-727E9F4822FD}" dt="2020-03-25T09:10:33.812" v="3881"/>
        <pc:sldMkLst>
          <pc:docMk/>
          <pc:sldMk cId="2389185433" sldId="347"/>
        </pc:sldMkLst>
      </pc:sldChg>
      <pc:sldChg chg="modSp add modNotesTx">
        <pc:chgData name="김 재현" userId="e331c24078343b94" providerId="LiveId" clId="{D3E8EA55-9C4C-4802-966E-727E9F4822FD}" dt="2020-03-25T09:24:52.449" v="4669" actId="20577"/>
        <pc:sldMkLst>
          <pc:docMk/>
          <pc:sldMk cId="3031458135" sldId="348"/>
        </pc:sldMkLst>
        <pc:spChg chg="mod">
          <ac:chgData name="김 재현" userId="e331c24078343b94" providerId="LiveId" clId="{D3E8EA55-9C4C-4802-966E-727E9F4822FD}" dt="2020-03-25T09:23:32.356" v="4524"/>
          <ac:spMkLst>
            <pc:docMk/>
            <pc:sldMk cId="3031458135" sldId="348"/>
            <ac:spMk id="3" creationId="{957CF4F6-98F8-4614-A458-AE6269AF663B}"/>
          </ac:spMkLst>
        </pc:spChg>
        <pc:spChg chg="mod">
          <ac:chgData name="김 재현" userId="e331c24078343b94" providerId="LiveId" clId="{D3E8EA55-9C4C-4802-966E-727E9F4822FD}" dt="2020-03-25T09:24:13.285" v="4545" actId="1076"/>
          <ac:spMkLst>
            <pc:docMk/>
            <pc:sldMk cId="3031458135" sldId="348"/>
            <ac:spMk id="6" creationId="{7DF703F7-4C23-4D0A-94D8-C166951BF067}"/>
          </ac:spMkLst>
        </pc:spChg>
        <pc:picChg chg="mod">
          <ac:chgData name="김 재현" userId="e331c24078343b94" providerId="LiveId" clId="{D3E8EA55-9C4C-4802-966E-727E9F4822FD}" dt="2020-03-25T09:23:20.018" v="4514" actId="14100"/>
          <ac:picMkLst>
            <pc:docMk/>
            <pc:sldMk cId="3031458135" sldId="348"/>
            <ac:picMk id="2" creationId="{492A884B-D671-4476-98BE-153806F99954}"/>
          </ac:picMkLst>
        </pc:picChg>
        <pc:picChg chg="mod">
          <ac:chgData name="김 재현" userId="e331c24078343b94" providerId="LiveId" clId="{D3E8EA55-9C4C-4802-966E-727E9F4822FD}" dt="2020-03-25T09:24:02.979" v="4532" actId="14100"/>
          <ac:picMkLst>
            <pc:docMk/>
            <pc:sldMk cId="3031458135" sldId="348"/>
            <ac:picMk id="7" creationId="{A3A12AF2-0DCB-4F1A-8548-74CAB218035C}"/>
          </ac:picMkLst>
        </pc:picChg>
        <pc:picChg chg="mod">
          <ac:chgData name="김 재현" userId="e331c24078343b94" providerId="LiveId" clId="{D3E8EA55-9C4C-4802-966E-727E9F4822FD}" dt="2020-03-25T09:23:48.674" v="4530" actId="1076"/>
          <ac:picMkLst>
            <pc:docMk/>
            <pc:sldMk cId="3031458135" sldId="348"/>
            <ac:picMk id="8" creationId="{5BEA2FA5-83A1-4FA5-BF04-AE9CAB9B4236}"/>
          </ac:picMkLst>
        </pc:picChg>
        <pc:picChg chg="mod">
          <ac:chgData name="김 재현" userId="e331c24078343b94" providerId="LiveId" clId="{D3E8EA55-9C4C-4802-966E-727E9F4822FD}" dt="2020-03-25T09:24:28.907" v="4551" actId="1076"/>
          <ac:picMkLst>
            <pc:docMk/>
            <pc:sldMk cId="3031458135" sldId="348"/>
            <ac:picMk id="9" creationId="{BE775883-549C-4158-8597-3FCA5C412840}"/>
          </ac:picMkLst>
        </pc:picChg>
      </pc:sldChg>
      <pc:sldChg chg="delSp modSp add modNotesTx">
        <pc:chgData name="김 재현" userId="e331c24078343b94" providerId="LiveId" clId="{D3E8EA55-9C4C-4802-966E-727E9F4822FD}" dt="2020-03-25T09:40:29.398" v="5413" actId="20577"/>
        <pc:sldMkLst>
          <pc:docMk/>
          <pc:sldMk cId="1504751936" sldId="349"/>
        </pc:sldMkLst>
        <pc:spChg chg="mod">
          <ac:chgData name="김 재현" userId="e331c24078343b94" providerId="LiveId" clId="{D3E8EA55-9C4C-4802-966E-727E9F4822FD}" dt="2020-03-25T09:36:17.449" v="5090" actId="1076"/>
          <ac:spMkLst>
            <pc:docMk/>
            <pc:sldMk cId="1504751936" sldId="349"/>
            <ac:spMk id="3" creationId="{957CF4F6-98F8-4614-A458-AE6269AF663B}"/>
          </ac:spMkLst>
        </pc:spChg>
        <pc:spChg chg="del">
          <ac:chgData name="김 재현" userId="e331c24078343b94" providerId="LiveId" clId="{D3E8EA55-9C4C-4802-966E-727E9F4822FD}" dt="2020-03-25T09:35:46.468" v="5080" actId="478"/>
          <ac:spMkLst>
            <pc:docMk/>
            <pc:sldMk cId="1504751936" sldId="349"/>
            <ac:spMk id="6" creationId="{7DF703F7-4C23-4D0A-94D8-C166951BF067}"/>
          </ac:spMkLst>
        </pc:spChg>
        <pc:spChg chg="mod">
          <ac:chgData name="김 재현" userId="e331c24078343b94" providerId="LiveId" clId="{D3E8EA55-9C4C-4802-966E-727E9F4822FD}" dt="2020-03-25T09:31:49.908" v="5039" actId="1076"/>
          <ac:spMkLst>
            <pc:docMk/>
            <pc:sldMk cId="1504751936" sldId="349"/>
            <ac:spMk id="12" creationId="{7C302218-65DA-4DCA-ABD3-4D6342BE4008}"/>
          </ac:spMkLst>
        </pc:spChg>
        <pc:picChg chg="mod">
          <ac:chgData name="김 재현" userId="e331c24078343b94" providerId="LiveId" clId="{D3E8EA55-9C4C-4802-966E-727E9F4822FD}" dt="2020-03-25T09:36:19.345" v="5091" actId="1076"/>
          <ac:picMkLst>
            <pc:docMk/>
            <pc:sldMk cId="1504751936" sldId="349"/>
            <ac:picMk id="2" creationId="{492A884B-D671-4476-98BE-153806F99954}"/>
          </ac:picMkLst>
        </pc:picChg>
        <pc:picChg chg="del">
          <ac:chgData name="김 재현" userId="e331c24078343b94" providerId="LiveId" clId="{D3E8EA55-9C4C-4802-966E-727E9F4822FD}" dt="2020-03-25T09:35:45.510" v="5079" actId="478"/>
          <ac:picMkLst>
            <pc:docMk/>
            <pc:sldMk cId="1504751936" sldId="349"/>
            <ac:picMk id="7" creationId="{A3A12AF2-0DCB-4F1A-8548-74CAB218035C}"/>
          </ac:picMkLst>
        </pc:picChg>
        <pc:picChg chg="mod">
          <ac:chgData name="김 재현" userId="e331c24078343b94" providerId="LiveId" clId="{D3E8EA55-9C4C-4802-966E-727E9F4822FD}" dt="2020-03-25T09:36:08.520" v="5088" actId="1076"/>
          <ac:picMkLst>
            <pc:docMk/>
            <pc:sldMk cId="1504751936" sldId="349"/>
            <ac:picMk id="8" creationId="{5BEA2FA5-83A1-4FA5-BF04-AE9CAB9B4236}"/>
          </ac:picMkLst>
        </pc:picChg>
        <pc:picChg chg="del">
          <ac:chgData name="김 재현" userId="e331c24078343b94" providerId="LiveId" clId="{D3E8EA55-9C4C-4802-966E-727E9F4822FD}" dt="2020-03-25T09:35:47.049" v="5081" actId="478"/>
          <ac:picMkLst>
            <pc:docMk/>
            <pc:sldMk cId="1504751936" sldId="349"/>
            <ac:picMk id="9" creationId="{BE775883-549C-4158-8597-3FCA5C412840}"/>
          </ac:picMkLst>
        </pc:picChg>
      </pc:sldChg>
      <pc:sldChg chg="addSp delSp modSp add ord modNotesTx">
        <pc:chgData name="김 재현" userId="e331c24078343b94" providerId="LiveId" clId="{D3E8EA55-9C4C-4802-966E-727E9F4822FD}" dt="2020-03-25T09:27:50.689" v="4793" actId="20577"/>
        <pc:sldMkLst>
          <pc:docMk/>
          <pc:sldMk cId="4057119191" sldId="350"/>
        </pc:sldMkLst>
        <pc:spChg chg="del">
          <ac:chgData name="김 재현" userId="e331c24078343b94" providerId="LiveId" clId="{D3E8EA55-9C4C-4802-966E-727E9F4822FD}" dt="2020-03-25T09:27:15.208" v="4770" actId="478"/>
          <ac:spMkLst>
            <pc:docMk/>
            <pc:sldMk cId="4057119191" sldId="350"/>
            <ac:spMk id="3" creationId="{957CF4F6-98F8-4614-A458-AE6269AF663B}"/>
          </ac:spMkLst>
        </pc:spChg>
        <pc:spChg chg="del">
          <ac:chgData name="김 재현" userId="e331c24078343b94" providerId="LiveId" clId="{D3E8EA55-9C4C-4802-966E-727E9F4822FD}" dt="2020-03-25T09:27:14.479" v="4769" actId="478"/>
          <ac:spMkLst>
            <pc:docMk/>
            <pc:sldMk cId="4057119191" sldId="350"/>
            <ac:spMk id="6" creationId="{7DF703F7-4C23-4D0A-94D8-C166951BF067}"/>
          </ac:spMkLst>
        </pc:spChg>
        <pc:spChg chg="add mod">
          <ac:chgData name="김 재현" userId="e331c24078343b94" providerId="LiveId" clId="{D3E8EA55-9C4C-4802-966E-727E9F4822FD}" dt="2020-03-25T09:27:48.427" v="4792" actId="1076"/>
          <ac:spMkLst>
            <pc:docMk/>
            <pc:sldMk cId="4057119191" sldId="350"/>
            <ac:spMk id="18" creationId="{CBCB48BD-86A3-43D6-93E8-FB3E10C797A1}"/>
          </ac:spMkLst>
        </pc:spChg>
        <pc:picChg chg="del">
          <ac:chgData name="김 재현" userId="e331c24078343b94" providerId="LiveId" clId="{D3E8EA55-9C4C-4802-966E-727E9F4822FD}" dt="2020-03-25T09:27:13.028" v="4767" actId="478"/>
          <ac:picMkLst>
            <pc:docMk/>
            <pc:sldMk cId="4057119191" sldId="350"/>
            <ac:picMk id="2" creationId="{492A884B-D671-4476-98BE-153806F99954}"/>
          </ac:picMkLst>
        </pc:picChg>
        <pc:picChg chg="del">
          <ac:chgData name="김 재현" userId="e331c24078343b94" providerId="LiveId" clId="{D3E8EA55-9C4C-4802-966E-727E9F4822FD}" dt="2020-03-25T09:27:13.575" v="4768" actId="478"/>
          <ac:picMkLst>
            <pc:docMk/>
            <pc:sldMk cId="4057119191" sldId="350"/>
            <ac:picMk id="7" creationId="{A3A12AF2-0DCB-4F1A-8548-74CAB218035C}"/>
          </ac:picMkLst>
        </pc:picChg>
        <pc:picChg chg="del">
          <ac:chgData name="김 재현" userId="e331c24078343b94" providerId="LiveId" clId="{D3E8EA55-9C4C-4802-966E-727E9F4822FD}" dt="2020-03-25T09:27:15.520" v="4771" actId="478"/>
          <ac:picMkLst>
            <pc:docMk/>
            <pc:sldMk cId="4057119191" sldId="350"/>
            <ac:picMk id="8" creationId="{5BEA2FA5-83A1-4FA5-BF04-AE9CAB9B4236}"/>
          </ac:picMkLst>
        </pc:picChg>
        <pc:picChg chg="del">
          <ac:chgData name="김 재현" userId="e331c24078343b94" providerId="LiveId" clId="{D3E8EA55-9C4C-4802-966E-727E9F4822FD}" dt="2020-03-25T09:27:15.854" v="4772" actId="478"/>
          <ac:picMkLst>
            <pc:docMk/>
            <pc:sldMk cId="4057119191" sldId="350"/>
            <ac:picMk id="9" creationId="{BE775883-549C-4158-8597-3FCA5C412840}"/>
          </ac:picMkLst>
        </pc:picChg>
      </pc:sldChg>
      <pc:sldChg chg="modSp add modNotesTx">
        <pc:chgData name="김 재현" userId="e331c24078343b94" providerId="LiveId" clId="{D3E8EA55-9C4C-4802-966E-727E9F4822FD}" dt="2020-03-25T09:31:39.265" v="5036" actId="20577"/>
        <pc:sldMkLst>
          <pc:docMk/>
          <pc:sldMk cId="2668442624" sldId="351"/>
        </pc:sldMkLst>
        <pc:spChg chg="mod">
          <ac:chgData name="김 재현" userId="e331c24078343b94" providerId="LiveId" clId="{D3E8EA55-9C4C-4802-966E-727E9F4822FD}" dt="2020-03-25T09:28:25.537" v="4813" actId="1076"/>
          <ac:spMkLst>
            <pc:docMk/>
            <pc:sldMk cId="2668442624" sldId="351"/>
            <ac:spMk id="12" creationId="{7C302218-65DA-4DCA-ABD3-4D6342BE4008}"/>
          </ac:spMkLst>
        </pc:spChg>
        <pc:spChg chg="mod">
          <ac:chgData name="김 재현" userId="e331c24078343b94" providerId="LiveId" clId="{D3E8EA55-9C4C-4802-966E-727E9F4822FD}" dt="2020-03-25T09:30:45.209" v="4880" actId="1076"/>
          <ac:spMkLst>
            <pc:docMk/>
            <pc:sldMk cId="2668442624" sldId="351"/>
            <ac:spMk id="18" creationId="{CBCB48BD-86A3-43D6-93E8-FB3E10C797A1}"/>
          </ac:spMkLst>
        </pc:spChg>
      </pc:sldChg>
      <pc:sldChg chg="modSp add modNotesTx">
        <pc:chgData name="김 재현" userId="e331c24078343b94" providerId="LiveId" clId="{D3E8EA55-9C4C-4802-966E-727E9F4822FD}" dt="2020-03-25T09:43:41.548" v="5496" actId="20577"/>
        <pc:sldMkLst>
          <pc:docMk/>
          <pc:sldMk cId="1424258140" sldId="352"/>
        </pc:sldMkLst>
        <pc:spChg chg="mod">
          <ac:chgData name="김 재현" userId="e331c24078343b94" providerId="LiveId" clId="{D3E8EA55-9C4C-4802-966E-727E9F4822FD}" dt="2020-03-25T09:43:08.057" v="5436" actId="1076"/>
          <ac:spMkLst>
            <pc:docMk/>
            <pc:sldMk cId="1424258140" sldId="352"/>
            <ac:spMk id="3" creationId="{957CF4F6-98F8-4614-A458-AE6269AF663B}"/>
          </ac:spMkLst>
        </pc:spChg>
        <pc:picChg chg="mod">
          <ac:chgData name="김 재현" userId="e331c24078343b94" providerId="LiveId" clId="{D3E8EA55-9C4C-4802-966E-727E9F4822FD}" dt="2020-03-25T09:43:02.553" v="5435" actId="14100"/>
          <ac:picMkLst>
            <pc:docMk/>
            <pc:sldMk cId="1424258140" sldId="352"/>
            <ac:picMk id="2" creationId="{492A884B-D671-4476-98BE-153806F99954}"/>
          </ac:picMkLst>
        </pc:picChg>
        <pc:picChg chg="mod">
          <ac:chgData name="김 재현" userId="e331c24078343b94" providerId="LiveId" clId="{D3E8EA55-9C4C-4802-966E-727E9F4822FD}" dt="2020-03-25T09:42:58.609" v="5433" actId="1076"/>
          <ac:picMkLst>
            <pc:docMk/>
            <pc:sldMk cId="1424258140" sldId="352"/>
            <ac:picMk id="8" creationId="{5BEA2FA5-83A1-4FA5-BF04-AE9CAB9B4236}"/>
          </ac:picMkLst>
        </pc:picChg>
      </pc:sldChg>
      <pc:sldChg chg="modSp add del">
        <pc:chgData name="김 재현" userId="e331c24078343b94" providerId="LiveId" clId="{D3E8EA55-9C4C-4802-966E-727E9F4822FD}" dt="2020-03-25T09:44:08.265" v="5523"/>
        <pc:sldMkLst>
          <pc:docMk/>
          <pc:sldMk cId="602134698" sldId="353"/>
        </pc:sldMkLst>
        <pc:spChg chg="mod">
          <ac:chgData name="김 재현" userId="e331c24078343b94" providerId="LiveId" clId="{D3E8EA55-9C4C-4802-966E-727E9F4822FD}" dt="2020-03-25T09:44:08.057" v="5522" actId="20577"/>
          <ac:spMkLst>
            <pc:docMk/>
            <pc:sldMk cId="602134698" sldId="353"/>
            <ac:spMk id="12" creationId="{7C302218-65DA-4DCA-ABD3-4D6342BE4008}"/>
          </ac:spMkLst>
        </pc:spChg>
      </pc:sldChg>
      <pc:sldChg chg="modSp add modNotesTx">
        <pc:chgData name="김 재현" userId="e331c24078343b94" providerId="LiveId" clId="{D3E8EA55-9C4C-4802-966E-727E9F4822FD}" dt="2020-03-25T09:45:27.983" v="5593" actId="20577"/>
        <pc:sldMkLst>
          <pc:docMk/>
          <pc:sldMk cId="3229144985" sldId="353"/>
        </pc:sldMkLst>
        <pc:spChg chg="mod">
          <ac:chgData name="김 재현" userId="e331c24078343b94" providerId="LiveId" clId="{D3E8EA55-9C4C-4802-966E-727E9F4822FD}" dt="2020-03-25T09:44:41.777" v="5542" actId="1076"/>
          <ac:spMkLst>
            <pc:docMk/>
            <pc:sldMk cId="3229144985" sldId="353"/>
            <ac:spMk id="3" creationId="{957CF4F6-98F8-4614-A458-AE6269AF663B}"/>
          </ac:spMkLst>
        </pc:spChg>
        <pc:picChg chg="mod">
          <ac:chgData name="김 재현" userId="e331c24078343b94" providerId="LiveId" clId="{D3E8EA55-9C4C-4802-966E-727E9F4822FD}" dt="2020-03-25T09:44:24.560" v="5527" actId="14100"/>
          <ac:picMkLst>
            <pc:docMk/>
            <pc:sldMk cId="3229144985" sldId="353"/>
            <ac:picMk id="2" creationId="{492A884B-D671-4476-98BE-153806F99954}"/>
          </ac:picMkLst>
        </pc:picChg>
        <pc:picChg chg="mod">
          <ac:chgData name="김 재현" userId="e331c24078343b94" providerId="LiveId" clId="{D3E8EA55-9C4C-4802-966E-727E9F4822FD}" dt="2020-03-25T09:45:20.584" v="5544" actId="1076"/>
          <ac:picMkLst>
            <pc:docMk/>
            <pc:sldMk cId="3229144985" sldId="353"/>
            <ac:picMk id="8" creationId="{5BEA2FA5-83A1-4FA5-BF04-AE9CAB9B4236}"/>
          </ac:picMkLst>
        </pc:picChg>
      </pc:sldChg>
      <pc:sldChg chg="addSp delSp modSp add modNotesTx">
        <pc:chgData name="김 재현" userId="e331c24078343b94" providerId="LiveId" clId="{D3E8EA55-9C4C-4802-966E-727E9F4822FD}" dt="2020-03-25T10:31:03.294" v="6726"/>
        <pc:sldMkLst>
          <pc:docMk/>
          <pc:sldMk cId="2054392310" sldId="354"/>
        </pc:sldMkLst>
        <pc:spChg chg="mod">
          <ac:chgData name="김 재현" userId="e331c24078343b94" providerId="LiveId" clId="{D3E8EA55-9C4C-4802-966E-727E9F4822FD}" dt="2020-03-25T09:59:22.417" v="5723" actId="1076"/>
          <ac:spMkLst>
            <pc:docMk/>
            <pc:sldMk cId="2054392310" sldId="354"/>
            <ac:spMk id="3" creationId="{957CF4F6-98F8-4614-A458-AE6269AF663B}"/>
          </ac:spMkLst>
        </pc:spChg>
        <pc:spChg chg="del mod">
          <ac:chgData name="김 재현" userId="e331c24078343b94" providerId="LiveId" clId="{D3E8EA55-9C4C-4802-966E-727E9F4822FD}" dt="2020-03-25T10:31:03.077" v="6725" actId="478"/>
          <ac:spMkLst>
            <pc:docMk/>
            <pc:sldMk cId="2054392310" sldId="354"/>
            <ac:spMk id="12" creationId="{7C302218-65DA-4DCA-ABD3-4D6342BE4008}"/>
          </ac:spMkLst>
        </pc:spChg>
        <pc:spChg chg="add">
          <ac:chgData name="김 재현" userId="e331c24078343b94" providerId="LiveId" clId="{D3E8EA55-9C4C-4802-966E-727E9F4822FD}" dt="2020-03-25T10:31:03.294" v="6726"/>
          <ac:spMkLst>
            <pc:docMk/>
            <pc:sldMk cId="2054392310" sldId="354"/>
            <ac:spMk id="18" creationId="{0BEAC4C4-EBB0-4A28-9D32-8A1C2E9CF18F}"/>
          </ac:spMkLst>
        </pc:spChg>
        <pc:picChg chg="mod modCrop">
          <ac:chgData name="김 재현" userId="e331c24078343b94" providerId="LiveId" clId="{D3E8EA55-9C4C-4802-966E-727E9F4822FD}" dt="2020-03-25T09:52:16.271" v="5632" actId="1076"/>
          <ac:picMkLst>
            <pc:docMk/>
            <pc:sldMk cId="2054392310" sldId="354"/>
            <ac:picMk id="2" creationId="{492A884B-D671-4476-98BE-153806F99954}"/>
          </ac:picMkLst>
        </pc:picChg>
        <pc:picChg chg="add del">
          <ac:chgData name="김 재현" userId="e331c24078343b94" providerId="LiveId" clId="{D3E8EA55-9C4C-4802-966E-727E9F4822FD}" dt="2020-03-25T09:51:58.255" v="5627"/>
          <ac:picMkLst>
            <pc:docMk/>
            <pc:sldMk cId="2054392310" sldId="354"/>
            <ac:picMk id="5" creationId="{1F854DD3-323B-444A-9AFD-8D4EBF02FE0A}"/>
          </ac:picMkLst>
        </pc:picChg>
        <pc:picChg chg="mod">
          <ac:chgData name="김 재현" userId="e331c24078343b94" providerId="LiveId" clId="{D3E8EA55-9C4C-4802-966E-727E9F4822FD}" dt="2020-03-25T10:00:27.521" v="5725" actId="14826"/>
          <ac:picMkLst>
            <pc:docMk/>
            <pc:sldMk cId="2054392310" sldId="354"/>
            <ac:picMk id="8" creationId="{5BEA2FA5-83A1-4FA5-BF04-AE9CAB9B4236}"/>
          </ac:picMkLst>
        </pc:picChg>
      </pc:sldChg>
      <pc:sldChg chg="addSp delSp modSp add modNotesTx">
        <pc:chgData name="김 재현" userId="e331c24078343b94" providerId="LiveId" clId="{D3E8EA55-9C4C-4802-966E-727E9F4822FD}" dt="2020-03-25T10:35:40.611" v="7070" actId="1076"/>
        <pc:sldMkLst>
          <pc:docMk/>
          <pc:sldMk cId="1610985190" sldId="355"/>
        </pc:sldMkLst>
        <pc:spChg chg="del mod">
          <ac:chgData name="김 재현" userId="e331c24078343b94" providerId="LiveId" clId="{D3E8EA55-9C4C-4802-966E-727E9F4822FD}" dt="2020-03-25T10:31:05.785" v="6727" actId="478"/>
          <ac:spMkLst>
            <pc:docMk/>
            <pc:sldMk cId="1610985190" sldId="355"/>
            <ac:spMk id="12" creationId="{7C302218-65DA-4DCA-ABD3-4D6342BE4008}"/>
          </ac:spMkLst>
        </pc:spChg>
        <pc:spChg chg="add">
          <ac:chgData name="김 재현" userId="e331c24078343b94" providerId="LiveId" clId="{D3E8EA55-9C4C-4802-966E-727E9F4822FD}" dt="2020-03-25T10:31:05.937" v="6728"/>
          <ac:spMkLst>
            <pc:docMk/>
            <pc:sldMk cId="1610985190" sldId="355"/>
            <ac:spMk id="13" creationId="{ECA49DC6-5136-416E-A978-943E566A68F6}"/>
          </ac:spMkLst>
        </pc:spChg>
        <pc:spChg chg="mod">
          <ac:chgData name="김 재현" userId="e331c24078343b94" providerId="LiveId" clId="{D3E8EA55-9C4C-4802-966E-727E9F4822FD}" dt="2020-03-25T10:35:40.611" v="7070" actId="1076"/>
          <ac:spMkLst>
            <pc:docMk/>
            <pc:sldMk cId="1610985190" sldId="355"/>
            <ac:spMk id="18" creationId="{CBCB48BD-86A3-43D6-93E8-FB3E10C797A1}"/>
          </ac:spMkLst>
        </pc:spChg>
      </pc:sldChg>
      <pc:sldChg chg="addSp delSp modSp add modNotesTx">
        <pc:chgData name="김 재현" userId="e331c24078343b94" providerId="LiveId" clId="{D3E8EA55-9C4C-4802-966E-727E9F4822FD}" dt="2020-03-25T10:31:00.797" v="6724"/>
        <pc:sldMkLst>
          <pc:docMk/>
          <pc:sldMk cId="350455186" sldId="356"/>
        </pc:sldMkLst>
        <pc:spChg chg="mod">
          <ac:chgData name="김 재현" userId="e331c24078343b94" providerId="LiveId" clId="{D3E8EA55-9C4C-4802-966E-727E9F4822FD}" dt="2020-03-25T10:07:12.406" v="5810" actId="1076"/>
          <ac:spMkLst>
            <pc:docMk/>
            <pc:sldMk cId="350455186" sldId="356"/>
            <ac:spMk id="3" creationId="{957CF4F6-98F8-4614-A458-AE6269AF663B}"/>
          </ac:spMkLst>
        </pc:spChg>
        <pc:spChg chg="del">
          <ac:chgData name="김 재현" userId="e331c24078343b94" providerId="LiveId" clId="{D3E8EA55-9C4C-4802-966E-727E9F4822FD}" dt="2020-03-25T10:31:00.574" v="6723" actId="478"/>
          <ac:spMkLst>
            <pc:docMk/>
            <pc:sldMk cId="350455186" sldId="356"/>
            <ac:spMk id="12" creationId="{7C302218-65DA-4DCA-ABD3-4D6342BE4008}"/>
          </ac:spMkLst>
        </pc:spChg>
        <pc:spChg chg="add">
          <ac:chgData name="김 재현" userId="e331c24078343b94" providerId="LiveId" clId="{D3E8EA55-9C4C-4802-966E-727E9F4822FD}" dt="2020-03-25T10:31:00.797" v="6724"/>
          <ac:spMkLst>
            <pc:docMk/>
            <pc:sldMk cId="350455186" sldId="356"/>
            <ac:spMk id="18" creationId="{B73B9983-BAF7-4AEA-B753-2092CC7A1CD4}"/>
          </ac:spMkLst>
        </pc:spChg>
        <pc:picChg chg="mod">
          <ac:chgData name="김 재현" userId="e331c24078343b94" providerId="LiveId" clId="{D3E8EA55-9C4C-4802-966E-727E9F4822FD}" dt="2020-03-25T10:06:36.094" v="5750" actId="14100"/>
          <ac:picMkLst>
            <pc:docMk/>
            <pc:sldMk cId="350455186" sldId="356"/>
            <ac:picMk id="2" creationId="{492A884B-D671-4476-98BE-153806F99954}"/>
          </ac:picMkLst>
        </pc:picChg>
        <pc:picChg chg="mod">
          <ac:chgData name="김 재현" userId="e331c24078343b94" providerId="LiveId" clId="{D3E8EA55-9C4C-4802-966E-727E9F4822FD}" dt="2020-03-25T10:07:09.806" v="5809" actId="14100"/>
          <ac:picMkLst>
            <pc:docMk/>
            <pc:sldMk cId="350455186" sldId="356"/>
            <ac:picMk id="8" creationId="{5BEA2FA5-83A1-4FA5-BF04-AE9CAB9B4236}"/>
          </ac:picMkLst>
        </pc:picChg>
      </pc:sldChg>
      <pc:sldChg chg="addSp delSp modSp add modNotesTx">
        <pc:chgData name="김 재현" userId="e331c24078343b94" providerId="LiveId" clId="{D3E8EA55-9C4C-4802-966E-727E9F4822FD}" dt="2020-03-25T10:30:58.066" v="6722"/>
        <pc:sldMkLst>
          <pc:docMk/>
          <pc:sldMk cId="1490706061" sldId="357"/>
        </pc:sldMkLst>
        <pc:spChg chg="mod">
          <ac:chgData name="김 재현" userId="e331c24078343b94" providerId="LiveId" clId="{D3E8EA55-9C4C-4802-966E-727E9F4822FD}" dt="2020-03-25T10:15:50.605" v="6045" actId="1076"/>
          <ac:spMkLst>
            <pc:docMk/>
            <pc:sldMk cId="1490706061" sldId="357"/>
            <ac:spMk id="3" creationId="{957CF4F6-98F8-4614-A458-AE6269AF663B}"/>
          </ac:spMkLst>
        </pc:spChg>
        <pc:spChg chg="del">
          <ac:chgData name="김 재현" userId="e331c24078343b94" providerId="LiveId" clId="{D3E8EA55-9C4C-4802-966E-727E9F4822FD}" dt="2020-03-25T10:30:57.835" v="6721" actId="478"/>
          <ac:spMkLst>
            <pc:docMk/>
            <pc:sldMk cId="1490706061" sldId="357"/>
            <ac:spMk id="12" creationId="{7C302218-65DA-4DCA-ABD3-4D6342BE4008}"/>
          </ac:spMkLst>
        </pc:spChg>
        <pc:spChg chg="add">
          <ac:chgData name="김 재현" userId="e331c24078343b94" providerId="LiveId" clId="{D3E8EA55-9C4C-4802-966E-727E9F4822FD}" dt="2020-03-25T10:30:58.066" v="6722"/>
          <ac:spMkLst>
            <pc:docMk/>
            <pc:sldMk cId="1490706061" sldId="357"/>
            <ac:spMk id="18" creationId="{C9B45B88-9D51-48AF-BAC9-0B11FEB48C9F}"/>
          </ac:spMkLst>
        </pc:spChg>
        <pc:picChg chg="mod">
          <ac:chgData name="김 재현" userId="e331c24078343b94" providerId="LiveId" clId="{D3E8EA55-9C4C-4802-966E-727E9F4822FD}" dt="2020-03-25T10:15:18.133" v="5994" actId="14100"/>
          <ac:picMkLst>
            <pc:docMk/>
            <pc:sldMk cId="1490706061" sldId="357"/>
            <ac:picMk id="2" creationId="{492A884B-D671-4476-98BE-153806F99954}"/>
          </ac:picMkLst>
        </pc:picChg>
        <pc:picChg chg="mod">
          <ac:chgData name="김 재현" userId="e331c24078343b94" providerId="LiveId" clId="{D3E8EA55-9C4C-4802-966E-727E9F4822FD}" dt="2020-03-25T10:15:55.934" v="6048" actId="1076"/>
          <ac:picMkLst>
            <pc:docMk/>
            <pc:sldMk cId="1490706061" sldId="357"/>
            <ac:picMk id="8" creationId="{5BEA2FA5-83A1-4FA5-BF04-AE9CAB9B4236}"/>
          </ac:picMkLst>
        </pc:picChg>
      </pc:sldChg>
      <pc:sldChg chg="addSp delSp modSp add modNotesTx">
        <pc:chgData name="김 재현" userId="e331c24078343b94" providerId="LiveId" clId="{D3E8EA55-9C4C-4802-966E-727E9F4822FD}" dt="2020-03-25T10:30:55.397" v="6720"/>
        <pc:sldMkLst>
          <pc:docMk/>
          <pc:sldMk cId="233302394" sldId="358"/>
        </pc:sldMkLst>
        <pc:spChg chg="mod">
          <ac:chgData name="김 재현" userId="e331c24078343b94" providerId="LiveId" clId="{D3E8EA55-9C4C-4802-966E-727E9F4822FD}" dt="2020-03-25T10:16:51.814" v="6095" actId="1076"/>
          <ac:spMkLst>
            <pc:docMk/>
            <pc:sldMk cId="233302394" sldId="358"/>
            <ac:spMk id="3" creationId="{957CF4F6-98F8-4614-A458-AE6269AF663B}"/>
          </ac:spMkLst>
        </pc:spChg>
        <pc:spChg chg="del">
          <ac:chgData name="김 재현" userId="e331c24078343b94" providerId="LiveId" clId="{D3E8EA55-9C4C-4802-966E-727E9F4822FD}" dt="2020-03-25T10:30:55.125" v="6719" actId="478"/>
          <ac:spMkLst>
            <pc:docMk/>
            <pc:sldMk cId="233302394" sldId="358"/>
            <ac:spMk id="12" creationId="{7C302218-65DA-4DCA-ABD3-4D6342BE4008}"/>
          </ac:spMkLst>
        </pc:spChg>
        <pc:spChg chg="add">
          <ac:chgData name="김 재현" userId="e331c24078343b94" providerId="LiveId" clId="{D3E8EA55-9C4C-4802-966E-727E9F4822FD}" dt="2020-03-25T10:30:55.397" v="6720"/>
          <ac:spMkLst>
            <pc:docMk/>
            <pc:sldMk cId="233302394" sldId="358"/>
            <ac:spMk id="18" creationId="{FE54FAFF-D9B1-47BE-8AB7-07A7D59AADD3}"/>
          </ac:spMkLst>
        </pc:spChg>
        <pc:picChg chg="mod">
          <ac:chgData name="김 재현" userId="e331c24078343b94" providerId="LiveId" clId="{D3E8EA55-9C4C-4802-966E-727E9F4822FD}" dt="2020-03-25T10:16:36.693" v="6082" actId="14100"/>
          <ac:picMkLst>
            <pc:docMk/>
            <pc:sldMk cId="233302394" sldId="358"/>
            <ac:picMk id="2" creationId="{492A884B-D671-4476-98BE-153806F99954}"/>
          </ac:picMkLst>
        </pc:picChg>
        <pc:picChg chg="mod">
          <ac:chgData name="김 재현" userId="e331c24078343b94" providerId="LiveId" clId="{D3E8EA55-9C4C-4802-966E-727E9F4822FD}" dt="2020-03-25T10:17:10.773" v="6100" actId="1076"/>
          <ac:picMkLst>
            <pc:docMk/>
            <pc:sldMk cId="233302394" sldId="358"/>
            <ac:picMk id="8" creationId="{5BEA2FA5-83A1-4FA5-BF04-AE9CAB9B4236}"/>
          </ac:picMkLst>
        </pc:picChg>
      </pc:sldChg>
      <pc:sldChg chg="addSp delSp modSp add modNotesTx">
        <pc:chgData name="김 재현" userId="e331c24078343b94" providerId="LiveId" clId="{D3E8EA55-9C4C-4802-966E-727E9F4822FD}" dt="2020-03-25T10:30:51.806" v="6718" actId="20577"/>
        <pc:sldMkLst>
          <pc:docMk/>
          <pc:sldMk cId="3554704468" sldId="359"/>
        </pc:sldMkLst>
        <pc:spChg chg="mod">
          <ac:chgData name="김 재현" userId="e331c24078343b94" providerId="LiveId" clId="{D3E8EA55-9C4C-4802-966E-727E9F4822FD}" dt="2020-03-25T10:18:08.357" v="6223" actId="1076"/>
          <ac:spMkLst>
            <pc:docMk/>
            <pc:sldMk cId="3554704468" sldId="359"/>
            <ac:spMk id="3" creationId="{957CF4F6-98F8-4614-A458-AE6269AF663B}"/>
          </ac:spMkLst>
        </pc:spChg>
        <pc:spChg chg="mod">
          <ac:chgData name="김 재현" userId="e331c24078343b94" providerId="LiveId" clId="{D3E8EA55-9C4C-4802-966E-727E9F4822FD}" dt="2020-03-25T10:30:51.806" v="6718" actId="20577"/>
          <ac:spMkLst>
            <pc:docMk/>
            <pc:sldMk cId="3554704468" sldId="359"/>
            <ac:spMk id="12" creationId="{7C302218-65DA-4DCA-ABD3-4D6342BE4008}"/>
          </ac:spMkLst>
        </pc:spChg>
        <pc:picChg chg="mod">
          <ac:chgData name="김 재현" userId="e331c24078343b94" providerId="LiveId" clId="{D3E8EA55-9C4C-4802-966E-727E9F4822FD}" dt="2020-03-25T10:17:54.206" v="6208" actId="1076"/>
          <ac:picMkLst>
            <pc:docMk/>
            <pc:sldMk cId="3554704468" sldId="359"/>
            <ac:picMk id="2" creationId="{492A884B-D671-4476-98BE-153806F99954}"/>
          </ac:picMkLst>
        </pc:picChg>
        <pc:picChg chg="mod">
          <ac:chgData name="김 재현" userId="e331c24078343b94" providerId="LiveId" clId="{D3E8EA55-9C4C-4802-966E-727E9F4822FD}" dt="2020-03-25T10:18:19.385" v="6224" actId="14826"/>
          <ac:picMkLst>
            <pc:docMk/>
            <pc:sldMk cId="3554704468" sldId="359"/>
            <ac:picMk id="8" creationId="{5BEA2FA5-83A1-4FA5-BF04-AE9CAB9B4236}"/>
          </ac:picMkLst>
        </pc:picChg>
        <pc:picChg chg="add del">
          <ac:chgData name="김 재현" userId="e331c24078343b94" providerId="LiveId" clId="{D3E8EA55-9C4C-4802-966E-727E9F4822FD}" dt="2020-03-25T10:17:43.188" v="6204"/>
          <ac:picMkLst>
            <pc:docMk/>
            <pc:sldMk cId="3554704468" sldId="359"/>
            <ac:picMk id="18" creationId="{7DF83ED8-13C3-49D4-943D-DED48A92E3ED}"/>
          </ac:picMkLst>
        </pc:picChg>
      </pc:sldChg>
      <pc:sldChg chg="modSp add modNotesTx">
        <pc:chgData name="김 재현" userId="e331c24078343b94" providerId="LiveId" clId="{D3E8EA55-9C4C-4802-966E-727E9F4822FD}" dt="2020-03-25T10:30:48.737" v="6716" actId="20577"/>
        <pc:sldMkLst>
          <pc:docMk/>
          <pc:sldMk cId="23058030" sldId="360"/>
        </pc:sldMkLst>
        <pc:spChg chg="mod">
          <ac:chgData name="김 재현" userId="e331c24078343b94" providerId="LiveId" clId="{D3E8EA55-9C4C-4802-966E-727E9F4822FD}" dt="2020-03-25T10:30:48.737" v="6716" actId="20577"/>
          <ac:spMkLst>
            <pc:docMk/>
            <pc:sldMk cId="23058030" sldId="360"/>
            <ac:spMk id="12" creationId="{7C302218-65DA-4DCA-ABD3-4D6342BE4008}"/>
          </ac:spMkLst>
        </pc:spChg>
        <pc:spChg chg="mod">
          <ac:chgData name="김 재현" userId="e331c24078343b94" providerId="LiveId" clId="{D3E8EA55-9C4C-4802-966E-727E9F4822FD}" dt="2020-03-25T10:19:38.814" v="6321" actId="1076"/>
          <ac:spMkLst>
            <pc:docMk/>
            <pc:sldMk cId="23058030" sldId="360"/>
            <ac:spMk id="18" creationId="{CBCB48BD-86A3-43D6-93E8-FB3E10C797A1}"/>
          </ac:spMkLst>
        </pc:spChg>
      </pc:sldChg>
      <pc:sldChg chg="modSp add modNotesTx">
        <pc:chgData name="김 재현" userId="e331c24078343b94" providerId="LiveId" clId="{D3E8EA55-9C4C-4802-966E-727E9F4822FD}" dt="2020-03-25T10:30:35.358" v="6710" actId="20577"/>
        <pc:sldMkLst>
          <pc:docMk/>
          <pc:sldMk cId="2449091093" sldId="361"/>
        </pc:sldMkLst>
        <pc:spChg chg="mod">
          <ac:chgData name="김 재현" userId="e331c24078343b94" providerId="LiveId" clId="{D3E8EA55-9C4C-4802-966E-727E9F4822FD}" dt="2020-03-25T10:21:42.582" v="6453" actId="1076"/>
          <ac:spMkLst>
            <pc:docMk/>
            <pc:sldMk cId="2449091093" sldId="361"/>
            <ac:spMk id="3" creationId="{957CF4F6-98F8-4614-A458-AE6269AF663B}"/>
          </ac:spMkLst>
        </pc:spChg>
        <pc:spChg chg="mod">
          <ac:chgData name="김 재현" userId="e331c24078343b94" providerId="LiveId" clId="{D3E8EA55-9C4C-4802-966E-727E9F4822FD}" dt="2020-03-25T10:30:35.358" v="6710" actId="20577"/>
          <ac:spMkLst>
            <pc:docMk/>
            <pc:sldMk cId="2449091093" sldId="361"/>
            <ac:spMk id="12" creationId="{7C302218-65DA-4DCA-ABD3-4D6342BE4008}"/>
          </ac:spMkLst>
        </pc:spChg>
        <pc:picChg chg="mod">
          <ac:chgData name="김 재현" userId="e331c24078343b94" providerId="LiveId" clId="{D3E8EA55-9C4C-4802-966E-727E9F4822FD}" dt="2020-03-25T10:21:08.293" v="6418" actId="1076"/>
          <ac:picMkLst>
            <pc:docMk/>
            <pc:sldMk cId="2449091093" sldId="361"/>
            <ac:picMk id="2" creationId="{492A884B-D671-4476-98BE-153806F99954}"/>
          </ac:picMkLst>
        </pc:picChg>
        <pc:picChg chg="mod">
          <ac:chgData name="김 재현" userId="e331c24078343b94" providerId="LiveId" clId="{D3E8EA55-9C4C-4802-966E-727E9F4822FD}" dt="2020-03-25T10:21:57.973" v="6458" actId="1076"/>
          <ac:picMkLst>
            <pc:docMk/>
            <pc:sldMk cId="2449091093" sldId="361"/>
            <ac:picMk id="8" creationId="{5BEA2FA5-83A1-4FA5-BF04-AE9CAB9B4236}"/>
          </ac:picMkLst>
        </pc:picChg>
      </pc:sldChg>
      <pc:sldChg chg="modSp add modNotesTx">
        <pc:chgData name="김 재현" userId="e331c24078343b94" providerId="LiveId" clId="{D3E8EA55-9C4C-4802-966E-727E9F4822FD}" dt="2020-03-25T10:30:33.291" v="6708" actId="20577"/>
        <pc:sldMkLst>
          <pc:docMk/>
          <pc:sldMk cId="866498369" sldId="362"/>
        </pc:sldMkLst>
        <pc:spChg chg="mod">
          <ac:chgData name="김 재현" userId="e331c24078343b94" providerId="LiveId" clId="{D3E8EA55-9C4C-4802-966E-727E9F4822FD}" dt="2020-03-25T10:23:55.964" v="6505" actId="1076"/>
          <ac:spMkLst>
            <pc:docMk/>
            <pc:sldMk cId="866498369" sldId="362"/>
            <ac:spMk id="3" creationId="{957CF4F6-98F8-4614-A458-AE6269AF663B}"/>
          </ac:spMkLst>
        </pc:spChg>
        <pc:spChg chg="mod">
          <ac:chgData name="김 재현" userId="e331c24078343b94" providerId="LiveId" clId="{D3E8EA55-9C4C-4802-966E-727E9F4822FD}" dt="2020-03-25T10:30:33.291" v="6708" actId="20577"/>
          <ac:spMkLst>
            <pc:docMk/>
            <pc:sldMk cId="866498369" sldId="362"/>
            <ac:spMk id="12" creationId="{7C302218-65DA-4DCA-ABD3-4D6342BE4008}"/>
          </ac:spMkLst>
        </pc:spChg>
        <pc:picChg chg="mod modCrop">
          <ac:chgData name="김 재현" userId="e331c24078343b94" providerId="LiveId" clId="{D3E8EA55-9C4C-4802-966E-727E9F4822FD}" dt="2020-03-25T10:22:32.508" v="6478" actId="1076"/>
          <ac:picMkLst>
            <pc:docMk/>
            <pc:sldMk cId="866498369" sldId="362"/>
            <ac:picMk id="2" creationId="{492A884B-D671-4476-98BE-153806F99954}"/>
          </ac:picMkLst>
        </pc:picChg>
        <pc:picChg chg="mod">
          <ac:chgData name="김 재현" userId="e331c24078343b94" providerId="LiveId" clId="{D3E8EA55-9C4C-4802-966E-727E9F4822FD}" dt="2020-03-25T10:24:10.796" v="6508" actId="1076"/>
          <ac:picMkLst>
            <pc:docMk/>
            <pc:sldMk cId="866498369" sldId="362"/>
            <ac:picMk id="8" creationId="{5BEA2FA5-83A1-4FA5-BF04-AE9CAB9B4236}"/>
          </ac:picMkLst>
        </pc:picChg>
      </pc:sldChg>
      <pc:sldChg chg="modSp add modNotesTx">
        <pc:chgData name="김 재현" userId="e331c24078343b94" providerId="LiveId" clId="{D3E8EA55-9C4C-4802-966E-727E9F4822FD}" dt="2020-03-25T10:30:27.976" v="6704" actId="20577"/>
        <pc:sldMkLst>
          <pc:docMk/>
          <pc:sldMk cId="4146354973" sldId="363"/>
        </pc:sldMkLst>
        <pc:spChg chg="mod">
          <ac:chgData name="김 재현" userId="e331c24078343b94" providerId="LiveId" clId="{D3E8EA55-9C4C-4802-966E-727E9F4822FD}" dt="2020-03-25T10:25:33.323" v="6571" actId="1076"/>
          <ac:spMkLst>
            <pc:docMk/>
            <pc:sldMk cId="4146354973" sldId="363"/>
            <ac:spMk id="3" creationId="{957CF4F6-98F8-4614-A458-AE6269AF663B}"/>
          </ac:spMkLst>
        </pc:spChg>
        <pc:spChg chg="mod">
          <ac:chgData name="김 재현" userId="e331c24078343b94" providerId="LiveId" clId="{D3E8EA55-9C4C-4802-966E-727E9F4822FD}" dt="2020-03-25T10:30:27.976" v="6704" actId="20577"/>
          <ac:spMkLst>
            <pc:docMk/>
            <pc:sldMk cId="4146354973" sldId="363"/>
            <ac:spMk id="12" creationId="{7C302218-65DA-4DCA-ABD3-4D6342BE4008}"/>
          </ac:spMkLst>
        </pc:spChg>
        <pc:picChg chg="mod ord">
          <ac:chgData name="김 재현" userId="e331c24078343b94" providerId="LiveId" clId="{D3E8EA55-9C4C-4802-966E-727E9F4822FD}" dt="2020-03-25T10:25:49.028" v="6576" actId="14100"/>
          <ac:picMkLst>
            <pc:docMk/>
            <pc:sldMk cId="4146354973" sldId="363"/>
            <ac:picMk id="8" creationId="{5BEA2FA5-83A1-4FA5-BF04-AE9CAB9B4236}"/>
          </ac:picMkLst>
        </pc:picChg>
      </pc:sldChg>
      <pc:sldChg chg="modSp add modNotesTx">
        <pc:chgData name="김 재현" userId="e331c24078343b94" providerId="LiveId" clId="{D3E8EA55-9C4C-4802-966E-727E9F4822FD}" dt="2020-03-25T10:30:30.706" v="6706" actId="20577"/>
        <pc:sldMkLst>
          <pc:docMk/>
          <pc:sldMk cId="3570924392" sldId="364"/>
        </pc:sldMkLst>
        <pc:spChg chg="mod">
          <ac:chgData name="김 재현" userId="e331c24078343b94" providerId="LiveId" clId="{D3E8EA55-9C4C-4802-966E-727E9F4822FD}" dt="2020-03-25T10:24:42.829" v="6537"/>
          <ac:spMkLst>
            <pc:docMk/>
            <pc:sldMk cId="3570924392" sldId="364"/>
            <ac:spMk id="3" creationId="{957CF4F6-98F8-4614-A458-AE6269AF663B}"/>
          </ac:spMkLst>
        </pc:spChg>
        <pc:spChg chg="mod">
          <ac:chgData name="김 재현" userId="e331c24078343b94" providerId="LiveId" clId="{D3E8EA55-9C4C-4802-966E-727E9F4822FD}" dt="2020-03-25T10:30:30.706" v="6706" actId="20577"/>
          <ac:spMkLst>
            <pc:docMk/>
            <pc:sldMk cId="3570924392" sldId="364"/>
            <ac:spMk id="12" creationId="{7C302218-65DA-4DCA-ABD3-4D6342BE4008}"/>
          </ac:spMkLst>
        </pc:spChg>
        <pc:picChg chg="mod">
          <ac:chgData name="김 재현" userId="e331c24078343b94" providerId="LiveId" clId="{D3E8EA55-9C4C-4802-966E-727E9F4822FD}" dt="2020-03-25T10:24:38.548" v="6530" actId="14100"/>
          <ac:picMkLst>
            <pc:docMk/>
            <pc:sldMk cId="3570924392" sldId="364"/>
            <ac:picMk id="2" creationId="{492A884B-D671-4476-98BE-153806F99954}"/>
          </ac:picMkLst>
        </pc:picChg>
        <pc:picChg chg="mod">
          <ac:chgData name="김 재현" userId="e331c24078343b94" providerId="LiveId" clId="{D3E8EA55-9C4C-4802-966E-727E9F4822FD}" dt="2020-03-25T10:24:59.118" v="6553" actId="14100"/>
          <ac:picMkLst>
            <pc:docMk/>
            <pc:sldMk cId="3570924392" sldId="364"/>
            <ac:picMk id="8" creationId="{5BEA2FA5-83A1-4FA5-BF04-AE9CAB9B4236}"/>
          </ac:picMkLst>
        </pc:picChg>
      </pc:sldChg>
      <pc:sldChg chg="addSp delSp modSp add modNotesTx">
        <pc:chgData name="김 재현" userId="e331c24078343b94" providerId="LiveId" clId="{D3E8EA55-9C4C-4802-966E-727E9F4822FD}" dt="2020-03-25T10:58:23.650" v="7405" actId="20577"/>
        <pc:sldMkLst>
          <pc:docMk/>
          <pc:sldMk cId="4268092457" sldId="365"/>
        </pc:sldMkLst>
        <pc:spChg chg="mod">
          <ac:chgData name="김 재현" userId="e331c24078343b94" providerId="LiveId" clId="{D3E8EA55-9C4C-4802-966E-727E9F4822FD}" dt="2020-03-25T10:58:04.641" v="7390" actId="1076"/>
          <ac:spMkLst>
            <pc:docMk/>
            <pc:sldMk cId="4268092457" sldId="365"/>
            <ac:spMk id="3" creationId="{957CF4F6-98F8-4614-A458-AE6269AF663B}"/>
          </ac:spMkLst>
        </pc:spChg>
        <pc:spChg chg="del">
          <ac:chgData name="김 재현" userId="e331c24078343b94" providerId="LiveId" clId="{D3E8EA55-9C4C-4802-966E-727E9F4822FD}" dt="2020-03-25T10:26:32.308" v="6635" actId="478"/>
          <ac:spMkLst>
            <pc:docMk/>
            <pc:sldMk cId="4268092457" sldId="365"/>
            <ac:spMk id="12" creationId="{7C302218-65DA-4DCA-ABD3-4D6342BE4008}"/>
          </ac:spMkLst>
        </pc:spChg>
        <pc:spChg chg="add del">
          <ac:chgData name="김 재현" userId="e331c24078343b94" providerId="LiveId" clId="{D3E8EA55-9C4C-4802-966E-727E9F4822FD}" dt="2020-03-25T10:26:31.627" v="6634"/>
          <ac:spMkLst>
            <pc:docMk/>
            <pc:sldMk cId="4268092457" sldId="365"/>
            <ac:spMk id="18" creationId="{1BB68F5B-740D-4D23-9C0D-C12F934481CD}"/>
          </ac:spMkLst>
        </pc:spChg>
        <pc:spChg chg="add mod">
          <ac:chgData name="김 재현" userId="e331c24078343b94" providerId="LiveId" clId="{D3E8EA55-9C4C-4802-966E-727E9F4822FD}" dt="2020-03-25T10:57:10.488" v="7366" actId="1076"/>
          <ac:spMkLst>
            <pc:docMk/>
            <pc:sldMk cId="4268092457" sldId="365"/>
            <ac:spMk id="19" creationId="{17DD8BBA-3488-45D5-BF49-BD4AC96BE8EB}"/>
          </ac:spMkLst>
        </pc:spChg>
        <pc:picChg chg="mod">
          <ac:chgData name="김 재현" userId="e331c24078343b94" providerId="LiveId" clId="{D3E8EA55-9C4C-4802-966E-727E9F4822FD}" dt="2020-03-25T10:57:15.266" v="7367" actId="1076"/>
          <ac:picMkLst>
            <pc:docMk/>
            <pc:sldMk cId="4268092457" sldId="365"/>
            <ac:picMk id="2" creationId="{492A884B-D671-4476-98BE-153806F99954}"/>
          </ac:picMkLst>
        </pc:picChg>
        <pc:picChg chg="add mod modCrop">
          <ac:chgData name="김 재현" userId="e331c24078343b94" providerId="LiveId" clId="{D3E8EA55-9C4C-4802-966E-727E9F4822FD}" dt="2020-03-25T10:58:12.353" v="7393" actId="1076"/>
          <ac:picMkLst>
            <pc:docMk/>
            <pc:sldMk cId="4268092457" sldId="365"/>
            <ac:picMk id="5" creationId="{993910FE-CA2B-44FC-B52E-372B766EB8C2}"/>
          </ac:picMkLst>
        </pc:picChg>
        <pc:picChg chg="del">
          <ac:chgData name="김 재현" userId="e331c24078343b94" providerId="LiveId" clId="{D3E8EA55-9C4C-4802-966E-727E9F4822FD}" dt="2020-03-25T10:57:01.178" v="7361" actId="478"/>
          <ac:picMkLst>
            <pc:docMk/>
            <pc:sldMk cId="4268092457" sldId="365"/>
            <ac:picMk id="8" creationId="{5BEA2FA5-83A1-4FA5-BF04-AE9CAB9B4236}"/>
          </ac:picMkLst>
        </pc:picChg>
      </pc:sldChg>
      <pc:sldChg chg="addSp modSp add modNotesTx">
        <pc:chgData name="김 재현" userId="e331c24078343b94" providerId="LiveId" clId="{D3E8EA55-9C4C-4802-966E-727E9F4822FD}" dt="2020-03-25T10:45:28.088" v="7356" actId="255"/>
        <pc:sldMkLst>
          <pc:docMk/>
          <pc:sldMk cId="4090906374" sldId="366"/>
        </pc:sldMkLst>
        <pc:spChg chg="add mod">
          <ac:chgData name="김 재현" userId="e331c24078343b94" providerId="LiveId" clId="{D3E8EA55-9C4C-4802-966E-727E9F4822FD}" dt="2020-03-25T10:45:28.088" v="7356" actId="255"/>
          <ac:spMkLst>
            <pc:docMk/>
            <pc:sldMk cId="4090906374" sldId="366"/>
            <ac:spMk id="2" creationId="{BBEC841F-3421-41F2-85B5-E826825F79C9}"/>
          </ac:spMkLst>
        </pc:spChg>
        <pc:spChg chg="mod">
          <ac:chgData name="김 재현" userId="e331c24078343b94" providerId="LiveId" clId="{D3E8EA55-9C4C-4802-966E-727E9F4822FD}" dt="2020-03-25T10:30:39.357" v="6712" actId="20577"/>
          <ac:spMkLst>
            <pc:docMk/>
            <pc:sldMk cId="4090906374" sldId="366"/>
            <ac:spMk id="12" creationId="{7C302218-65DA-4DCA-ABD3-4D6342BE4008}"/>
          </ac:spMkLst>
        </pc:spChg>
        <pc:spChg chg="mod">
          <ac:chgData name="김 재현" userId="e331c24078343b94" providerId="LiveId" clId="{D3E8EA55-9C4C-4802-966E-727E9F4822FD}" dt="2020-03-25T10:42:34.338" v="7233" actId="1076"/>
          <ac:spMkLst>
            <pc:docMk/>
            <pc:sldMk cId="4090906374" sldId="366"/>
            <ac:spMk id="18" creationId="{CBCB48BD-86A3-43D6-93E8-FB3E10C797A1}"/>
          </ac:spMkLst>
        </pc:spChg>
      </pc:sldChg>
      <pc:sldChg chg="modSp add modNotesTx">
        <pc:chgData name="김 재현" userId="e331c24078343b94" providerId="LiveId" clId="{D3E8EA55-9C4C-4802-966E-727E9F4822FD}" dt="2020-03-25T10:35:20.408" v="7069" actId="20577"/>
        <pc:sldMkLst>
          <pc:docMk/>
          <pc:sldMk cId="1571044570" sldId="367"/>
        </pc:sldMkLst>
        <pc:spChg chg="mod">
          <ac:chgData name="김 재현" userId="e331c24078343b94" providerId="LiveId" clId="{D3E8EA55-9C4C-4802-966E-727E9F4822FD}" dt="2020-03-25T10:32:12.541" v="6787" actId="1076"/>
          <ac:spMkLst>
            <pc:docMk/>
            <pc:sldMk cId="1571044570" sldId="367"/>
            <ac:spMk id="13" creationId="{ECA49DC6-5136-416E-A978-943E566A68F6}"/>
          </ac:spMkLst>
        </pc:spChg>
        <pc:spChg chg="mod">
          <ac:chgData name="김 재현" userId="e331c24078343b94" providerId="LiveId" clId="{D3E8EA55-9C4C-4802-966E-727E9F4822FD}" dt="2020-03-25T10:34:48.409" v="6941" actId="14100"/>
          <ac:spMkLst>
            <pc:docMk/>
            <pc:sldMk cId="1571044570" sldId="367"/>
            <ac:spMk id="18" creationId="{CBCB48BD-86A3-43D6-93E8-FB3E10C797A1}"/>
          </ac:spMkLst>
        </pc:spChg>
      </pc:sldChg>
      <pc:sldChg chg="modSp add modNotesTx">
        <pc:chgData name="김 재현" userId="e331c24078343b94" providerId="LiveId" clId="{D3E8EA55-9C4C-4802-966E-727E9F4822FD}" dt="2020-03-25T11:01:55.171" v="7540"/>
        <pc:sldMkLst>
          <pc:docMk/>
          <pc:sldMk cId="2679569805" sldId="368"/>
        </pc:sldMkLst>
        <pc:spChg chg="mod">
          <ac:chgData name="김 재현" userId="e331c24078343b94" providerId="LiveId" clId="{D3E8EA55-9C4C-4802-966E-727E9F4822FD}" dt="2020-03-25T11:01:55.171" v="7540"/>
          <ac:spMkLst>
            <pc:docMk/>
            <pc:sldMk cId="2679569805" sldId="368"/>
            <ac:spMk id="3" creationId="{957CF4F6-98F8-4614-A458-AE6269AF663B}"/>
          </ac:spMkLst>
        </pc:spChg>
        <pc:picChg chg="mod">
          <ac:chgData name="김 재현" userId="e331c24078343b94" providerId="LiveId" clId="{D3E8EA55-9C4C-4802-966E-727E9F4822FD}" dt="2020-03-25T10:58:46.575" v="7407" actId="14826"/>
          <ac:picMkLst>
            <pc:docMk/>
            <pc:sldMk cId="2679569805" sldId="368"/>
            <ac:picMk id="2" creationId="{492A884B-D671-4476-98BE-153806F99954}"/>
          </ac:picMkLst>
        </pc:picChg>
        <pc:picChg chg="mod ord">
          <ac:chgData name="김 재현" userId="e331c24078343b94" providerId="LiveId" clId="{D3E8EA55-9C4C-4802-966E-727E9F4822FD}" dt="2020-03-25T10:59:27.100" v="7440" actId="14826"/>
          <ac:picMkLst>
            <pc:docMk/>
            <pc:sldMk cId="2679569805" sldId="368"/>
            <ac:picMk id="5" creationId="{993910FE-CA2B-44FC-B52E-372B766EB8C2}"/>
          </ac:picMkLst>
        </pc:picChg>
      </pc:sldChg>
      <pc:sldChg chg="modSp add modNotesTx">
        <pc:chgData name="김 재현" userId="e331c24078343b94" providerId="LiveId" clId="{D3E8EA55-9C4C-4802-966E-727E9F4822FD}" dt="2020-03-25T11:01:58.409" v="7548"/>
        <pc:sldMkLst>
          <pc:docMk/>
          <pc:sldMk cId="3423847502" sldId="369"/>
        </pc:sldMkLst>
        <pc:spChg chg="mod">
          <ac:chgData name="김 재현" userId="e331c24078343b94" providerId="LiveId" clId="{D3E8EA55-9C4C-4802-966E-727E9F4822FD}" dt="2020-03-25T11:01:58.409" v="7548"/>
          <ac:spMkLst>
            <pc:docMk/>
            <pc:sldMk cId="3423847502" sldId="369"/>
            <ac:spMk id="3" creationId="{957CF4F6-98F8-4614-A458-AE6269AF663B}"/>
          </ac:spMkLst>
        </pc:spChg>
        <pc:picChg chg="mod">
          <ac:chgData name="김 재현" userId="e331c24078343b94" providerId="LiveId" clId="{D3E8EA55-9C4C-4802-966E-727E9F4822FD}" dt="2020-03-25T11:00:17.739" v="7501" actId="14826"/>
          <ac:picMkLst>
            <pc:docMk/>
            <pc:sldMk cId="3423847502" sldId="369"/>
            <ac:picMk id="2" creationId="{492A884B-D671-4476-98BE-153806F99954}"/>
          </ac:picMkLst>
        </pc:picChg>
        <pc:picChg chg="mod">
          <ac:chgData name="김 재현" userId="e331c24078343b94" providerId="LiveId" clId="{D3E8EA55-9C4C-4802-966E-727E9F4822FD}" dt="2020-03-25T11:00:32.472" v="7504" actId="14100"/>
          <ac:picMkLst>
            <pc:docMk/>
            <pc:sldMk cId="3423847502" sldId="369"/>
            <ac:picMk id="5" creationId="{993910FE-CA2B-44FC-B52E-372B766EB8C2}"/>
          </ac:picMkLst>
        </pc:picChg>
      </pc:sldChg>
      <pc:sldChg chg="modSp add modNotesTx">
        <pc:chgData name="김 재현" userId="e331c24078343b94" providerId="LiveId" clId="{D3E8EA55-9C4C-4802-966E-727E9F4822FD}" dt="2020-03-25T11:02:09.125" v="7572" actId="20577"/>
        <pc:sldMkLst>
          <pc:docMk/>
          <pc:sldMk cId="3428027515" sldId="370"/>
        </pc:sldMkLst>
        <pc:spChg chg="mod">
          <ac:chgData name="김 재현" userId="e331c24078343b94" providerId="LiveId" clId="{D3E8EA55-9C4C-4802-966E-727E9F4822FD}" dt="2020-03-25T11:02:01.241" v="7556"/>
          <ac:spMkLst>
            <pc:docMk/>
            <pc:sldMk cId="3428027515" sldId="370"/>
            <ac:spMk id="3" creationId="{957CF4F6-98F8-4614-A458-AE6269AF663B}"/>
          </ac:spMkLst>
        </pc:spChg>
        <pc:picChg chg="mod">
          <ac:chgData name="김 재현" userId="e331c24078343b94" providerId="LiveId" clId="{D3E8EA55-9C4C-4802-966E-727E9F4822FD}" dt="2020-03-25T11:01:03.336" v="7508" actId="14826"/>
          <ac:picMkLst>
            <pc:docMk/>
            <pc:sldMk cId="3428027515" sldId="370"/>
            <ac:picMk id="2" creationId="{492A884B-D671-4476-98BE-153806F99954}"/>
          </ac:picMkLst>
        </pc:picChg>
        <pc:picChg chg="mod ord">
          <ac:chgData name="김 재현" userId="e331c24078343b94" providerId="LiveId" clId="{D3E8EA55-9C4C-4802-966E-727E9F4822FD}" dt="2020-03-25T11:01:20.457" v="7511" actId="14100"/>
          <ac:picMkLst>
            <pc:docMk/>
            <pc:sldMk cId="3428027515" sldId="370"/>
            <ac:picMk id="5" creationId="{993910FE-CA2B-44FC-B52E-372B766EB8C2}"/>
          </ac:picMkLst>
        </pc:picChg>
      </pc:sldChg>
      <pc:sldChg chg="modSp add modNotesTx">
        <pc:chgData name="김 재현" userId="e331c24078343b94" providerId="LiveId" clId="{D3E8EA55-9C4C-4802-966E-727E9F4822FD}" dt="2020-03-25T11:05:16.754" v="7841"/>
        <pc:sldMkLst>
          <pc:docMk/>
          <pc:sldMk cId="2415475184" sldId="371"/>
        </pc:sldMkLst>
        <pc:spChg chg="mod">
          <ac:chgData name="김 재현" userId="e331c24078343b94" providerId="LiveId" clId="{D3E8EA55-9C4C-4802-966E-727E9F4822FD}" dt="2020-03-25T11:05:16.754" v="7841"/>
          <ac:spMkLst>
            <pc:docMk/>
            <pc:sldMk cId="2415475184" sldId="371"/>
            <ac:spMk id="3" creationId="{957CF4F6-98F8-4614-A458-AE6269AF663B}"/>
          </ac:spMkLst>
        </pc:spChg>
        <pc:picChg chg="mod">
          <ac:chgData name="김 재현" userId="e331c24078343b94" providerId="LiveId" clId="{D3E8EA55-9C4C-4802-966E-727E9F4822FD}" dt="2020-03-25T11:02:29.369" v="7575" actId="14100"/>
          <ac:picMkLst>
            <pc:docMk/>
            <pc:sldMk cId="2415475184" sldId="371"/>
            <ac:picMk id="2" creationId="{492A884B-D671-4476-98BE-153806F99954}"/>
          </ac:picMkLst>
        </pc:picChg>
        <pc:picChg chg="mod">
          <ac:chgData name="김 재현" userId="e331c24078343b94" providerId="LiveId" clId="{D3E8EA55-9C4C-4802-966E-727E9F4822FD}" dt="2020-03-25T11:02:44.006" v="7576" actId="14826"/>
          <ac:picMkLst>
            <pc:docMk/>
            <pc:sldMk cId="2415475184" sldId="371"/>
            <ac:picMk id="5" creationId="{993910FE-CA2B-44FC-B52E-372B766EB8C2}"/>
          </ac:picMkLst>
        </pc:picChg>
      </pc:sldChg>
      <pc:sldChg chg="modSp add modNotesTx">
        <pc:chgData name="김 재현" userId="e331c24078343b94" providerId="LiveId" clId="{D3E8EA55-9C4C-4802-966E-727E9F4822FD}" dt="2020-03-25T11:05:55.772" v="7912" actId="20577"/>
        <pc:sldMkLst>
          <pc:docMk/>
          <pc:sldMk cId="3633693414" sldId="372"/>
        </pc:sldMkLst>
        <pc:spChg chg="mod">
          <ac:chgData name="김 재현" userId="e331c24078343b94" providerId="LiveId" clId="{D3E8EA55-9C4C-4802-966E-727E9F4822FD}" dt="2020-03-25T11:05:22.080" v="7850" actId="1076"/>
          <ac:spMkLst>
            <pc:docMk/>
            <pc:sldMk cId="3633693414" sldId="372"/>
            <ac:spMk id="3" creationId="{957CF4F6-98F8-4614-A458-AE6269AF663B}"/>
          </ac:spMkLst>
        </pc:spChg>
        <pc:picChg chg="mod">
          <ac:chgData name="김 재현" userId="e331c24078343b94" providerId="LiveId" clId="{D3E8EA55-9C4C-4802-966E-727E9F4822FD}" dt="2020-03-25T11:05:00.113" v="7829" actId="14826"/>
          <ac:picMkLst>
            <pc:docMk/>
            <pc:sldMk cId="3633693414" sldId="372"/>
            <ac:picMk id="2" creationId="{492A884B-D671-4476-98BE-153806F99954}"/>
          </ac:picMkLst>
        </pc:picChg>
        <pc:picChg chg="mod">
          <ac:chgData name="김 재현" userId="e331c24078343b94" providerId="LiveId" clId="{D3E8EA55-9C4C-4802-966E-727E9F4822FD}" dt="2020-03-25T11:05:34.117" v="7851" actId="14826"/>
          <ac:picMkLst>
            <pc:docMk/>
            <pc:sldMk cId="3633693414" sldId="372"/>
            <ac:picMk id="5" creationId="{993910FE-CA2B-44FC-B52E-372B766EB8C2}"/>
          </ac:picMkLst>
        </pc:picChg>
      </pc:sldChg>
      <pc:sldChg chg="add">
        <pc:chgData name="김 재현" userId="e331c24078343b94" providerId="LiveId" clId="{D3E8EA55-9C4C-4802-966E-727E9F4822FD}" dt="2020-03-25T11:11:57.968" v="7917"/>
        <pc:sldMkLst>
          <pc:docMk/>
          <pc:sldMk cId="815397985" sldId="373"/>
        </pc:sldMkLst>
      </pc:sldChg>
      <pc:sldChg chg="add">
        <pc:chgData name="김 재현" userId="e331c24078343b94" providerId="LiveId" clId="{D3E8EA55-9C4C-4802-966E-727E9F4822FD}" dt="2020-03-25T11:12:30.578" v="7919"/>
        <pc:sldMkLst>
          <pc:docMk/>
          <pc:sldMk cId="3092658128" sldId="374"/>
        </pc:sldMkLst>
      </pc:sldChg>
      <pc:sldChg chg="add">
        <pc:chgData name="김 재현" userId="e331c24078343b94" providerId="LiveId" clId="{D3E8EA55-9C4C-4802-966E-727E9F4822FD}" dt="2020-03-25T11:12:30.982" v="7920"/>
        <pc:sldMkLst>
          <pc:docMk/>
          <pc:sldMk cId="499651530" sldId="375"/>
        </pc:sldMkLst>
      </pc:sldChg>
      <pc:sldChg chg="add">
        <pc:chgData name="김 재현" userId="e331c24078343b94" providerId="LiveId" clId="{D3E8EA55-9C4C-4802-966E-727E9F4822FD}" dt="2020-03-25T11:12:31.279" v="7921"/>
        <pc:sldMkLst>
          <pc:docMk/>
          <pc:sldMk cId="983751844" sldId="376"/>
        </pc:sldMkLst>
      </pc:sldChg>
    </pc:docChg>
  </pc:docChgLst>
  <pc:docChgLst>
    <pc:chgData name="김 재현" userId="e331c24078343b94" providerId="LiveId" clId="{19C9B56C-74E6-4678-B583-1EBFD9EC01EA}"/>
    <pc:docChg chg="undo redo custSel addSld delSld modSld sldOrd">
      <pc:chgData name="김 재현" userId="e331c24078343b94" providerId="LiveId" clId="{19C9B56C-74E6-4678-B583-1EBFD9EC01EA}" dt="2020-03-22T09:54:37.049" v="18578" actId="1076"/>
      <pc:docMkLst>
        <pc:docMk/>
      </pc:docMkLst>
      <pc:sldChg chg="addSp modSp">
        <pc:chgData name="김 재현" userId="e331c24078343b94" providerId="LiveId" clId="{19C9B56C-74E6-4678-B583-1EBFD9EC01EA}" dt="2020-03-20T16:10:00.654" v="14718" actId="1076"/>
        <pc:sldMkLst>
          <pc:docMk/>
          <pc:sldMk cId="3957649275" sldId="257"/>
        </pc:sldMkLst>
        <pc:spChg chg="add mod">
          <ac:chgData name="김 재현" userId="e331c24078343b94" providerId="LiveId" clId="{19C9B56C-74E6-4678-B583-1EBFD9EC01EA}" dt="2020-03-17T10:54:56.436" v="276"/>
          <ac:spMkLst>
            <pc:docMk/>
            <pc:sldMk cId="3957649275" sldId="257"/>
            <ac:spMk id="2" creationId="{C1B09AF6-A61C-4173-9E08-C61EBDF428EB}"/>
          </ac:spMkLst>
        </pc:spChg>
        <pc:spChg chg="mod">
          <ac:chgData name="김 재현" userId="e331c24078343b94" providerId="LiveId" clId="{19C9B56C-74E6-4678-B583-1EBFD9EC01EA}" dt="2020-03-20T16:10:00.654" v="14718" actId="1076"/>
          <ac:spMkLst>
            <pc:docMk/>
            <pc:sldMk cId="3957649275" sldId="257"/>
            <ac:spMk id="12" creationId="{00000000-0000-0000-0000-000000000000}"/>
          </ac:spMkLst>
        </pc:spChg>
        <pc:spChg chg="mod">
          <ac:chgData name="김 재현" userId="e331c24078343b94" providerId="LiveId" clId="{19C9B56C-74E6-4678-B583-1EBFD9EC01EA}" dt="2020-03-17T10:49:05.356" v="166" actId="1076"/>
          <ac:spMkLst>
            <pc:docMk/>
            <pc:sldMk cId="3957649275" sldId="257"/>
            <ac:spMk id="13" creationId="{00000000-0000-0000-0000-000000000000}"/>
          </ac:spMkLst>
        </pc:spChg>
        <pc:spChg chg="mod">
          <ac:chgData name="김 재현" userId="e331c24078343b94" providerId="LiveId" clId="{19C9B56C-74E6-4678-B583-1EBFD9EC01EA}" dt="2020-03-17T10:49:35.780" v="174" actId="1076"/>
          <ac:spMkLst>
            <pc:docMk/>
            <pc:sldMk cId="3957649275" sldId="257"/>
            <ac:spMk id="21" creationId="{00000000-0000-0000-0000-000000000000}"/>
          </ac:spMkLst>
        </pc:spChg>
        <pc:grpChg chg="mod">
          <ac:chgData name="김 재현" userId="e331c24078343b94" providerId="LiveId" clId="{19C9B56C-74E6-4678-B583-1EBFD9EC01EA}" dt="2020-03-17T10:48:50.282" v="163" actId="14100"/>
          <ac:grpSpMkLst>
            <pc:docMk/>
            <pc:sldMk cId="3957649275" sldId="257"/>
            <ac:grpSpMk id="24" creationId="{00000000-0000-0000-0000-000000000000}"/>
          </ac:grpSpMkLst>
        </pc:grpChg>
      </pc:sldChg>
      <pc:sldChg chg="addSp delSp modSp add del setBg">
        <pc:chgData name="김 재현" userId="e331c24078343b94" providerId="LiveId" clId="{19C9B56C-74E6-4678-B583-1EBFD9EC01EA}" dt="2020-03-22T09:54:37.049" v="18578" actId="1076"/>
        <pc:sldMkLst>
          <pc:docMk/>
          <pc:sldMk cId="1846964177" sldId="258"/>
        </pc:sldMkLst>
        <pc:spChg chg="mod">
          <ac:chgData name="김 재현" userId="e331c24078343b94" providerId="LiveId" clId="{19C9B56C-74E6-4678-B583-1EBFD9EC01EA}" dt="2020-03-22T09:50:55.030" v="18360" actId="207"/>
          <ac:spMkLst>
            <pc:docMk/>
            <pc:sldMk cId="1846964177" sldId="258"/>
            <ac:spMk id="8" creationId="{00000000-0000-0000-0000-000000000000}"/>
          </ac:spMkLst>
        </pc:spChg>
        <pc:spChg chg="mod">
          <ac:chgData name="김 재현" userId="e331c24078343b94" providerId="LiveId" clId="{19C9B56C-74E6-4678-B583-1EBFD9EC01EA}" dt="2020-03-22T09:51:02.657" v="18364" actId="1076"/>
          <ac:spMkLst>
            <pc:docMk/>
            <pc:sldMk cId="1846964177" sldId="258"/>
            <ac:spMk id="9" creationId="{00000000-0000-0000-0000-000000000000}"/>
          </ac:spMkLst>
        </pc:spChg>
        <pc:spChg chg="mod">
          <ac:chgData name="김 재현" userId="e331c24078343b94" providerId="LiveId" clId="{19C9B56C-74E6-4678-B583-1EBFD9EC01EA}" dt="2020-03-22T09:51:10.466" v="18366" actId="1076"/>
          <ac:spMkLst>
            <pc:docMk/>
            <pc:sldMk cId="1846964177" sldId="258"/>
            <ac:spMk id="10" creationId="{00000000-0000-0000-0000-000000000000}"/>
          </ac:spMkLst>
        </pc:spChg>
        <pc:spChg chg="mod">
          <ac:chgData name="김 재현" userId="e331c24078343b94" providerId="LiveId" clId="{19C9B56C-74E6-4678-B583-1EBFD9EC01EA}" dt="2020-03-22T09:51:23.825" v="18368" actId="1076"/>
          <ac:spMkLst>
            <pc:docMk/>
            <pc:sldMk cId="1846964177" sldId="258"/>
            <ac:spMk id="11" creationId="{00000000-0000-0000-0000-000000000000}"/>
          </ac:spMkLst>
        </pc:spChg>
        <pc:spChg chg="mod">
          <ac:chgData name="김 재현" userId="e331c24078343b94" providerId="LiveId" clId="{19C9B56C-74E6-4678-B583-1EBFD9EC01EA}" dt="2020-03-22T09:51:33.482" v="18370" actId="1076"/>
          <ac:spMkLst>
            <pc:docMk/>
            <pc:sldMk cId="1846964177" sldId="258"/>
            <ac:spMk id="12" creationId="{00000000-0000-0000-0000-000000000000}"/>
          </ac:spMkLst>
        </pc:spChg>
        <pc:spChg chg="mod">
          <ac:chgData name="김 재현" userId="e331c24078343b94" providerId="LiveId" clId="{19C9B56C-74E6-4678-B583-1EBFD9EC01EA}" dt="2020-03-22T09:54:37.049" v="18578" actId="1076"/>
          <ac:spMkLst>
            <pc:docMk/>
            <pc:sldMk cId="1846964177" sldId="258"/>
            <ac:spMk id="20" creationId="{00000000-0000-0000-0000-000000000000}"/>
          </ac:spMkLst>
        </pc:spChg>
        <pc:spChg chg="mod">
          <ac:chgData name="김 재현" userId="e331c24078343b94" providerId="LiveId" clId="{19C9B56C-74E6-4678-B583-1EBFD9EC01EA}" dt="2020-03-22T09:54:31.778" v="18577" actId="1076"/>
          <ac:spMkLst>
            <pc:docMk/>
            <pc:sldMk cId="1846964177" sldId="258"/>
            <ac:spMk id="21" creationId="{00000000-0000-0000-0000-000000000000}"/>
          </ac:spMkLst>
        </pc:spChg>
        <pc:spChg chg="add del mod">
          <ac:chgData name="김 재현" userId="e331c24078343b94" providerId="LiveId" clId="{19C9B56C-74E6-4678-B583-1EBFD9EC01EA}" dt="2020-03-22T09:54:27.625" v="18576" actId="1076"/>
          <ac:spMkLst>
            <pc:docMk/>
            <pc:sldMk cId="1846964177" sldId="258"/>
            <ac:spMk id="22" creationId="{00000000-0000-0000-0000-000000000000}"/>
          </ac:spMkLst>
        </pc:spChg>
        <pc:spChg chg="mod">
          <ac:chgData name="김 재현" userId="e331c24078343b94" providerId="LiveId" clId="{19C9B56C-74E6-4678-B583-1EBFD9EC01EA}" dt="2020-03-22T09:54:25.127" v="18575" actId="1076"/>
          <ac:spMkLst>
            <pc:docMk/>
            <pc:sldMk cId="1846964177" sldId="258"/>
            <ac:spMk id="23" creationId="{00000000-0000-0000-0000-000000000000}"/>
          </ac:spMkLst>
        </pc:spChg>
        <pc:spChg chg="add del mod">
          <ac:chgData name="김 재현" userId="e331c24078343b94" providerId="LiveId" clId="{19C9B56C-74E6-4678-B583-1EBFD9EC01EA}" dt="2020-03-22T09:54:20.996" v="18574" actId="1076"/>
          <ac:spMkLst>
            <pc:docMk/>
            <pc:sldMk cId="1846964177" sldId="258"/>
            <ac:spMk id="24" creationId="{00000000-0000-0000-0000-000000000000}"/>
          </ac:spMkLst>
        </pc:spChg>
        <pc:grpChg chg="mod">
          <ac:chgData name="김 재현" userId="e331c24078343b94" providerId="LiveId" clId="{19C9B56C-74E6-4678-B583-1EBFD9EC01EA}" dt="2020-03-22T09:49:14.207" v="18326" actId="1076"/>
          <ac:grpSpMkLst>
            <pc:docMk/>
            <pc:sldMk cId="1846964177" sldId="258"/>
            <ac:grpSpMk id="26" creationId="{00000000-0000-0000-0000-000000000000}"/>
          </ac:grpSpMkLst>
        </pc:grpChg>
        <pc:cxnChg chg="mod">
          <ac:chgData name="김 재현" userId="e331c24078343b94" providerId="LiveId" clId="{19C9B56C-74E6-4678-B583-1EBFD9EC01EA}" dt="2020-03-22T09:50:39.986" v="18355" actId="1076"/>
          <ac:cxnSpMkLst>
            <pc:docMk/>
            <pc:sldMk cId="1846964177" sldId="258"/>
            <ac:cxnSpMk id="14" creationId="{00000000-0000-0000-0000-000000000000}"/>
          </ac:cxnSpMkLst>
        </pc:cxnChg>
        <pc:cxnChg chg="mod">
          <ac:chgData name="김 재현" userId="e331c24078343b94" providerId="LiveId" clId="{19C9B56C-74E6-4678-B583-1EBFD9EC01EA}" dt="2020-03-22T09:50:57.850" v="18362" actId="1076"/>
          <ac:cxnSpMkLst>
            <pc:docMk/>
            <pc:sldMk cId="1846964177" sldId="258"/>
            <ac:cxnSpMk id="15" creationId="{00000000-0000-0000-0000-000000000000}"/>
          </ac:cxnSpMkLst>
        </pc:cxnChg>
        <pc:cxnChg chg="mod">
          <ac:chgData name="김 재현" userId="e331c24078343b94" providerId="LiveId" clId="{19C9B56C-74E6-4678-B583-1EBFD9EC01EA}" dt="2020-03-22T09:50:39.986" v="18355" actId="1076"/>
          <ac:cxnSpMkLst>
            <pc:docMk/>
            <pc:sldMk cId="1846964177" sldId="258"/>
            <ac:cxnSpMk id="16" creationId="{00000000-0000-0000-0000-000000000000}"/>
          </ac:cxnSpMkLst>
        </pc:cxnChg>
        <pc:cxnChg chg="mod">
          <ac:chgData name="김 재현" userId="e331c24078343b94" providerId="LiveId" clId="{19C9B56C-74E6-4678-B583-1EBFD9EC01EA}" dt="2020-03-22T09:50:39.986" v="18355" actId="1076"/>
          <ac:cxnSpMkLst>
            <pc:docMk/>
            <pc:sldMk cId="1846964177" sldId="258"/>
            <ac:cxnSpMk id="17" creationId="{00000000-0000-0000-0000-000000000000}"/>
          </ac:cxnSpMkLst>
        </pc:cxnChg>
        <pc:cxnChg chg="mod">
          <ac:chgData name="김 재현" userId="e331c24078343b94" providerId="LiveId" clId="{19C9B56C-74E6-4678-B583-1EBFD9EC01EA}" dt="2020-03-22T09:50:39.986" v="18355" actId="1076"/>
          <ac:cxnSpMkLst>
            <pc:docMk/>
            <pc:sldMk cId="1846964177" sldId="258"/>
            <ac:cxnSpMk id="18" creationId="{00000000-0000-0000-0000-000000000000}"/>
          </ac:cxnSpMkLst>
        </pc:cxnChg>
        <pc:cxnChg chg="mod">
          <ac:chgData name="김 재현" userId="e331c24078343b94" providerId="LiveId" clId="{19C9B56C-74E6-4678-B583-1EBFD9EC01EA}" dt="2020-03-22T09:50:39.986" v="18355" actId="1076"/>
          <ac:cxnSpMkLst>
            <pc:docMk/>
            <pc:sldMk cId="1846964177" sldId="258"/>
            <ac:cxnSpMk id="19" creationId="{00000000-0000-0000-0000-000000000000}"/>
          </ac:cxnSpMkLst>
        </pc:cxnChg>
      </pc:sldChg>
      <pc:sldChg chg="addSp modSp del">
        <pc:chgData name="김 재현" userId="e331c24078343b94" providerId="LiveId" clId="{19C9B56C-74E6-4678-B583-1EBFD9EC01EA}" dt="2020-03-17T11:38:49.659" v="1128" actId="2696"/>
        <pc:sldMkLst>
          <pc:docMk/>
          <pc:sldMk cId="4290185744" sldId="259"/>
        </pc:sldMkLst>
        <pc:spChg chg="mod">
          <ac:chgData name="김 재현" userId="e331c24078343b94" providerId="LiveId" clId="{19C9B56C-74E6-4678-B583-1EBFD9EC01EA}" dt="2020-03-17T11:30:04.159" v="1083" actId="207"/>
          <ac:spMkLst>
            <pc:docMk/>
            <pc:sldMk cId="4290185744" sldId="259"/>
            <ac:spMk id="25" creationId="{00000000-0000-0000-0000-000000000000}"/>
          </ac:spMkLst>
        </pc:spChg>
        <pc:spChg chg="mod">
          <ac:chgData name="김 재현" userId="e331c24078343b94" providerId="LiveId" clId="{19C9B56C-74E6-4678-B583-1EBFD9EC01EA}" dt="2020-03-17T11:13:12.962" v="1079" actId="1076"/>
          <ac:spMkLst>
            <pc:docMk/>
            <pc:sldMk cId="4290185744" sldId="259"/>
            <ac:spMk id="26" creationId="{00000000-0000-0000-0000-000000000000}"/>
          </ac:spMkLst>
        </pc:spChg>
        <pc:spChg chg="mod">
          <ac:chgData name="김 재현" userId="e331c24078343b94" providerId="LiveId" clId="{19C9B56C-74E6-4678-B583-1EBFD9EC01EA}" dt="2020-03-17T11:13:18.395" v="1080" actId="1076"/>
          <ac:spMkLst>
            <pc:docMk/>
            <pc:sldMk cId="4290185744" sldId="259"/>
            <ac:spMk id="27" creationId="{00000000-0000-0000-0000-000000000000}"/>
          </ac:spMkLst>
        </pc:spChg>
        <pc:spChg chg="mod">
          <ac:chgData name="김 재현" userId="e331c24078343b94" providerId="LiveId" clId="{19C9B56C-74E6-4678-B583-1EBFD9EC01EA}" dt="2020-03-17T11:13:26.242" v="1081" actId="1076"/>
          <ac:spMkLst>
            <pc:docMk/>
            <pc:sldMk cId="4290185744" sldId="259"/>
            <ac:spMk id="28" creationId="{00000000-0000-0000-0000-000000000000}"/>
          </ac:spMkLst>
        </pc:spChg>
        <pc:spChg chg="mod">
          <ac:chgData name="김 재현" userId="e331c24078343b94" providerId="LiveId" clId="{19C9B56C-74E6-4678-B583-1EBFD9EC01EA}" dt="2020-03-17T11:13:31.834" v="1082" actId="1076"/>
          <ac:spMkLst>
            <pc:docMk/>
            <pc:sldMk cId="4290185744" sldId="259"/>
            <ac:spMk id="29" creationId="{00000000-0000-0000-0000-000000000000}"/>
          </ac:spMkLst>
        </pc:spChg>
        <pc:grpChg chg="mod">
          <ac:chgData name="김 재현" userId="e331c24078343b94" providerId="LiveId" clId="{19C9B56C-74E6-4678-B583-1EBFD9EC01EA}" dt="2020-03-17T10:57:31.316" v="302" actId="1076"/>
          <ac:grpSpMkLst>
            <pc:docMk/>
            <pc:sldMk cId="4290185744" sldId="259"/>
            <ac:grpSpMk id="19" creationId="{00000000-0000-0000-0000-000000000000}"/>
          </ac:grpSpMkLst>
        </pc:grpChg>
        <pc:grpChg chg="add mod">
          <ac:chgData name="김 재현" userId="e331c24078343b94" providerId="LiveId" clId="{19C9B56C-74E6-4678-B583-1EBFD9EC01EA}" dt="2020-03-17T10:57:27.776" v="301" actId="571"/>
          <ac:grpSpMkLst>
            <pc:docMk/>
            <pc:sldMk cId="4290185744" sldId="259"/>
            <ac:grpSpMk id="36" creationId="{D03B14B4-A129-45AA-9CAB-5BFF33EEC656}"/>
          </ac:grpSpMkLst>
        </pc:grpChg>
        <pc:cxnChg chg="mod">
          <ac:chgData name="김 재현" userId="e331c24078343b94" providerId="LiveId" clId="{19C9B56C-74E6-4678-B583-1EBFD9EC01EA}" dt="2020-03-17T10:57:31.316" v="302" actId="1076"/>
          <ac:cxnSpMkLst>
            <pc:docMk/>
            <pc:sldMk cId="4290185744" sldId="259"/>
            <ac:cxnSpMk id="15" creationId="{00000000-0000-0000-0000-000000000000}"/>
          </ac:cxnSpMkLst>
        </pc:cxnChg>
        <pc:cxnChg chg="mod">
          <ac:chgData name="김 재현" userId="e331c24078343b94" providerId="LiveId" clId="{19C9B56C-74E6-4678-B583-1EBFD9EC01EA}" dt="2020-03-17T10:57:36.180" v="303" actId="1076"/>
          <ac:cxnSpMkLst>
            <pc:docMk/>
            <pc:sldMk cId="4290185744" sldId="259"/>
            <ac:cxnSpMk id="16" creationId="{00000000-0000-0000-0000-000000000000}"/>
          </ac:cxnSpMkLst>
        </pc:cxnChg>
        <pc:cxnChg chg="mod">
          <ac:chgData name="김 재현" userId="e331c24078343b94" providerId="LiveId" clId="{19C9B56C-74E6-4678-B583-1EBFD9EC01EA}" dt="2020-03-17T10:57:40.444" v="304" actId="1076"/>
          <ac:cxnSpMkLst>
            <pc:docMk/>
            <pc:sldMk cId="4290185744" sldId="259"/>
            <ac:cxnSpMk id="17" creationId="{00000000-0000-0000-0000-000000000000}"/>
          </ac:cxnSpMkLst>
        </pc:cxnChg>
        <pc:cxnChg chg="mod">
          <ac:chgData name="김 재현" userId="e331c24078343b94" providerId="LiveId" clId="{19C9B56C-74E6-4678-B583-1EBFD9EC01EA}" dt="2020-03-17T10:57:45.508" v="305" actId="1076"/>
          <ac:cxnSpMkLst>
            <pc:docMk/>
            <pc:sldMk cId="4290185744" sldId="259"/>
            <ac:cxnSpMk id="18" creationId="{00000000-0000-0000-0000-000000000000}"/>
          </ac:cxnSpMkLst>
        </pc:cxnChg>
        <pc:cxnChg chg="mod">
          <ac:chgData name="김 재현" userId="e331c24078343b94" providerId="LiveId" clId="{19C9B56C-74E6-4678-B583-1EBFD9EC01EA}" dt="2020-03-17T10:57:47.739" v="306" actId="1076"/>
          <ac:cxnSpMkLst>
            <pc:docMk/>
            <pc:sldMk cId="4290185744" sldId="259"/>
            <ac:cxnSpMk id="21" creationId="{00000000-0000-0000-0000-000000000000}"/>
          </ac:cxnSpMkLst>
        </pc:cxnChg>
        <pc:cxnChg chg="mod">
          <ac:chgData name="김 재현" userId="e331c24078343b94" providerId="LiveId" clId="{19C9B56C-74E6-4678-B583-1EBFD9EC01EA}" dt="2020-03-17T10:57:59.076" v="308" actId="1076"/>
          <ac:cxnSpMkLst>
            <pc:docMk/>
            <pc:sldMk cId="4290185744" sldId="259"/>
            <ac:cxnSpMk id="24" creationId="{00000000-0000-0000-0000-000000000000}"/>
          </ac:cxnSpMkLst>
        </pc:cxnChg>
        <pc:cxnChg chg="add mod">
          <ac:chgData name="김 재현" userId="e331c24078343b94" providerId="LiveId" clId="{19C9B56C-74E6-4678-B583-1EBFD9EC01EA}" dt="2020-03-17T10:57:27.776" v="301" actId="571"/>
          <ac:cxnSpMkLst>
            <pc:docMk/>
            <pc:sldMk cId="4290185744" sldId="259"/>
            <ac:cxnSpMk id="30" creationId="{C7C37232-C748-4E68-979F-5E97E2711872}"/>
          </ac:cxnSpMkLst>
        </pc:cxnChg>
        <pc:cxnChg chg="add mod">
          <ac:chgData name="김 재현" userId="e331c24078343b94" providerId="LiveId" clId="{19C9B56C-74E6-4678-B583-1EBFD9EC01EA}" dt="2020-03-17T10:57:27.776" v="301" actId="571"/>
          <ac:cxnSpMkLst>
            <pc:docMk/>
            <pc:sldMk cId="4290185744" sldId="259"/>
            <ac:cxnSpMk id="31" creationId="{B14A7C13-63CC-4BCB-B01F-836C3A434813}"/>
          </ac:cxnSpMkLst>
        </pc:cxnChg>
        <pc:cxnChg chg="add mod">
          <ac:chgData name="김 재현" userId="e331c24078343b94" providerId="LiveId" clId="{19C9B56C-74E6-4678-B583-1EBFD9EC01EA}" dt="2020-03-17T10:57:27.776" v="301" actId="571"/>
          <ac:cxnSpMkLst>
            <pc:docMk/>
            <pc:sldMk cId="4290185744" sldId="259"/>
            <ac:cxnSpMk id="32" creationId="{09A02EA3-B812-4D08-BB49-E42E34995BDF}"/>
          </ac:cxnSpMkLst>
        </pc:cxnChg>
        <pc:cxnChg chg="add mod">
          <ac:chgData name="김 재현" userId="e331c24078343b94" providerId="LiveId" clId="{19C9B56C-74E6-4678-B583-1EBFD9EC01EA}" dt="2020-03-17T10:57:27.776" v="301" actId="571"/>
          <ac:cxnSpMkLst>
            <pc:docMk/>
            <pc:sldMk cId="4290185744" sldId="259"/>
            <ac:cxnSpMk id="33" creationId="{0FB4DE59-309D-4396-AC21-D3FC3B4C082A}"/>
          </ac:cxnSpMkLst>
        </pc:cxnChg>
        <pc:cxnChg chg="add mod">
          <ac:chgData name="김 재현" userId="e331c24078343b94" providerId="LiveId" clId="{19C9B56C-74E6-4678-B583-1EBFD9EC01EA}" dt="2020-03-17T10:57:27.776" v="301" actId="571"/>
          <ac:cxnSpMkLst>
            <pc:docMk/>
            <pc:sldMk cId="4290185744" sldId="259"/>
            <ac:cxnSpMk id="34" creationId="{A13F5720-19D0-4F36-A9F8-BE2364AE8A50}"/>
          </ac:cxnSpMkLst>
        </pc:cxnChg>
        <pc:cxnChg chg="add mod">
          <ac:chgData name="김 재현" userId="e331c24078343b94" providerId="LiveId" clId="{19C9B56C-74E6-4678-B583-1EBFD9EC01EA}" dt="2020-03-17T10:57:27.776" v="301" actId="571"/>
          <ac:cxnSpMkLst>
            <pc:docMk/>
            <pc:sldMk cId="4290185744" sldId="259"/>
            <ac:cxnSpMk id="35" creationId="{4AC5B735-2EB4-488E-90A8-80495F3F0B7C}"/>
          </ac:cxnSpMkLst>
        </pc:cxnChg>
      </pc:sldChg>
      <pc:sldChg chg="addSp delSp modSp modNotesTx">
        <pc:chgData name="김 재현" userId="e331c24078343b94" providerId="LiveId" clId="{19C9B56C-74E6-4678-B583-1EBFD9EC01EA}" dt="2020-03-17T15:32:47.558" v="1975" actId="1037"/>
        <pc:sldMkLst>
          <pc:docMk/>
          <pc:sldMk cId="362029914" sldId="260"/>
        </pc:sldMkLst>
        <pc:spChg chg="mod">
          <ac:chgData name="김 재현" userId="e331c24078343b94" providerId="LiveId" clId="{19C9B56C-74E6-4678-B583-1EBFD9EC01EA}" dt="2020-03-17T11:40:54.194" v="1147" actId="207"/>
          <ac:spMkLst>
            <pc:docMk/>
            <pc:sldMk cId="362029914" sldId="260"/>
            <ac:spMk id="4" creationId="{00000000-0000-0000-0000-000000000000}"/>
          </ac:spMkLst>
        </pc:spChg>
        <pc:spChg chg="add mod">
          <ac:chgData name="김 재현" userId="e331c24078343b94" providerId="LiveId" clId="{19C9B56C-74E6-4678-B583-1EBFD9EC01EA}" dt="2020-03-17T15:27:31.410" v="1549" actId="1076"/>
          <ac:spMkLst>
            <pc:docMk/>
            <pc:sldMk cId="362029914" sldId="260"/>
            <ac:spMk id="5" creationId="{6685E845-6D86-4F91-A572-B6397EFAE014}"/>
          </ac:spMkLst>
        </pc:spChg>
        <pc:spChg chg="add del">
          <ac:chgData name="김 재현" userId="e331c24078343b94" providerId="LiveId" clId="{19C9B56C-74E6-4678-B583-1EBFD9EC01EA}" dt="2020-03-17T11:37:27.280" v="1113"/>
          <ac:spMkLst>
            <pc:docMk/>
            <pc:sldMk cId="362029914" sldId="260"/>
            <ac:spMk id="12" creationId="{E0DB7339-5452-4AA9-B1E6-07D4A0BF503D}"/>
          </ac:spMkLst>
        </pc:spChg>
        <pc:spChg chg="mod">
          <ac:chgData name="김 재현" userId="e331c24078343b94" providerId="LiveId" clId="{19C9B56C-74E6-4678-B583-1EBFD9EC01EA}" dt="2020-03-17T11:08:22.259" v="575" actId="1076"/>
          <ac:spMkLst>
            <pc:docMk/>
            <pc:sldMk cId="362029914" sldId="260"/>
            <ac:spMk id="14" creationId="{00000000-0000-0000-0000-000000000000}"/>
          </ac:spMkLst>
        </pc:spChg>
        <pc:spChg chg="mod">
          <ac:chgData name="김 재현" userId="e331c24078343b94" providerId="LiveId" clId="{19C9B56C-74E6-4678-B583-1EBFD9EC01EA}" dt="2020-03-17T11:08:22.259" v="575" actId="1076"/>
          <ac:spMkLst>
            <pc:docMk/>
            <pc:sldMk cId="362029914" sldId="260"/>
            <ac:spMk id="15" creationId="{00000000-0000-0000-0000-000000000000}"/>
          </ac:spMkLst>
        </pc:spChg>
        <pc:spChg chg="mod">
          <ac:chgData name="김 재현" userId="e331c24078343b94" providerId="LiveId" clId="{19C9B56C-74E6-4678-B583-1EBFD9EC01EA}" dt="2020-03-17T11:08:22.259" v="575" actId="1076"/>
          <ac:spMkLst>
            <pc:docMk/>
            <pc:sldMk cId="362029914" sldId="260"/>
            <ac:spMk id="16" creationId="{00000000-0000-0000-0000-000000000000}"/>
          </ac:spMkLst>
        </pc:spChg>
        <pc:spChg chg="mod">
          <ac:chgData name="김 재현" userId="e331c24078343b94" providerId="LiveId" clId="{19C9B56C-74E6-4678-B583-1EBFD9EC01EA}" dt="2020-03-17T11:30:22.336" v="1085" actId="255"/>
          <ac:spMkLst>
            <pc:docMk/>
            <pc:sldMk cId="362029914" sldId="260"/>
            <ac:spMk id="17" creationId="{00000000-0000-0000-0000-000000000000}"/>
          </ac:spMkLst>
        </pc:spChg>
        <pc:spChg chg="add mod">
          <ac:chgData name="김 재현" userId="e331c24078343b94" providerId="LiveId" clId="{19C9B56C-74E6-4678-B583-1EBFD9EC01EA}" dt="2020-03-17T15:22:45.957" v="1295" actId="2711"/>
          <ac:spMkLst>
            <pc:docMk/>
            <pc:sldMk cId="362029914" sldId="260"/>
            <ac:spMk id="19" creationId="{F3DD76FB-EABD-4D35-A04F-233C454D3994}"/>
          </ac:spMkLst>
        </pc:spChg>
        <pc:spChg chg="mod">
          <ac:chgData name="김 재현" userId="e331c24078343b94" providerId="LiveId" clId="{19C9B56C-74E6-4678-B583-1EBFD9EC01EA}" dt="2020-03-17T11:30:22.336" v="1085" actId="255"/>
          <ac:spMkLst>
            <pc:docMk/>
            <pc:sldMk cId="362029914" sldId="260"/>
            <ac:spMk id="23" creationId="{00000000-0000-0000-0000-000000000000}"/>
          </ac:spMkLst>
        </pc:spChg>
        <pc:spChg chg="mod">
          <ac:chgData name="김 재현" userId="e331c24078343b94" providerId="LiveId" clId="{19C9B56C-74E6-4678-B583-1EBFD9EC01EA}" dt="2020-03-17T11:30:22.336" v="1085" actId="255"/>
          <ac:spMkLst>
            <pc:docMk/>
            <pc:sldMk cId="362029914" sldId="260"/>
            <ac:spMk id="24" creationId="{00000000-0000-0000-0000-000000000000}"/>
          </ac:spMkLst>
        </pc:spChg>
        <pc:spChg chg="mod">
          <ac:chgData name="김 재현" userId="e331c24078343b94" providerId="LiveId" clId="{19C9B56C-74E6-4678-B583-1EBFD9EC01EA}" dt="2020-03-17T11:30:22.336" v="1085" actId="255"/>
          <ac:spMkLst>
            <pc:docMk/>
            <pc:sldMk cId="362029914" sldId="260"/>
            <ac:spMk id="25" creationId="{00000000-0000-0000-0000-000000000000}"/>
          </ac:spMkLst>
        </pc:spChg>
        <pc:spChg chg="mod">
          <ac:chgData name="김 재현" userId="e331c24078343b94" providerId="LiveId" clId="{19C9B56C-74E6-4678-B583-1EBFD9EC01EA}" dt="2020-03-17T11:30:22.336" v="1085" actId="255"/>
          <ac:spMkLst>
            <pc:docMk/>
            <pc:sldMk cId="362029914" sldId="260"/>
            <ac:spMk id="26" creationId="{00000000-0000-0000-0000-000000000000}"/>
          </ac:spMkLst>
        </pc:spChg>
        <pc:spChg chg="add mod">
          <ac:chgData name="김 재현" userId="e331c24078343b94" providerId="LiveId" clId="{19C9B56C-74E6-4678-B583-1EBFD9EC01EA}" dt="2020-03-17T15:32:47.558" v="1975" actId="1037"/>
          <ac:spMkLst>
            <pc:docMk/>
            <pc:sldMk cId="362029914" sldId="260"/>
            <ac:spMk id="28" creationId="{1FDF55E8-20BF-4898-AB45-AE16437DC077}"/>
          </ac:spMkLst>
        </pc:spChg>
        <pc:picChg chg="add del mod">
          <ac:chgData name="김 재현" userId="e331c24078343b94" providerId="LiveId" clId="{19C9B56C-74E6-4678-B583-1EBFD9EC01EA}" dt="2020-03-17T15:26:28.185" v="1531" actId="478"/>
          <ac:picMkLst>
            <pc:docMk/>
            <pc:sldMk cId="362029914" sldId="260"/>
            <ac:picMk id="3" creationId="{F114CDD5-48BE-4625-A0D4-889B8B7620DA}"/>
          </ac:picMkLst>
        </pc:picChg>
        <pc:picChg chg="add mod ord">
          <ac:chgData name="김 재현" userId="e331c24078343b94" providerId="LiveId" clId="{19C9B56C-74E6-4678-B583-1EBFD9EC01EA}" dt="2020-03-17T15:26:47.017" v="1540" actId="1076"/>
          <ac:picMkLst>
            <pc:docMk/>
            <pc:sldMk cId="362029914" sldId="260"/>
            <ac:picMk id="21" creationId="{BA8E4CD2-35A9-4E76-AAE1-3024FF0685AB}"/>
          </ac:picMkLst>
        </pc:picChg>
        <pc:cxnChg chg="add del mod">
          <ac:chgData name="김 재현" userId="e331c24078343b94" providerId="LiveId" clId="{19C9B56C-74E6-4678-B583-1EBFD9EC01EA}" dt="2020-03-17T15:19:47.815" v="1230" actId="11529"/>
          <ac:cxnSpMkLst>
            <pc:docMk/>
            <pc:sldMk cId="362029914" sldId="260"/>
            <ac:cxnSpMk id="7" creationId="{A5782F03-DC8E-4580-A6E7-70ECFF5FB9D5}"/>
          </ac:cxnSpMkLst>
        </pc:cxnChg>
        <pc:cxnChg chg="add del mod">
          <ac:chgData name="김 재현" userId="e331c24078343b94" providerId="LiveId" clId="{19C9B56C-74E6-4678-B583-1EBFD9EC01EA}" dt="2020-03-17T15:19:55.096" v="1232" actId="11529"/>
          <ac:cxnSpMkLst>
            <pc:docMk/>
            <pc:sldMk cId="362029914" sldId="260"/>
            <ac:cxnSpMk id="9" creationId="{677AD31B-5CF6-4428-97EB-92203DB7164F}"/>
          </ac:cxnSpMkLst>
        </pc:cxnChg>
        <pc:cxnChg chg="add del mod">
          <ac:chgData name="김 재현" userId="e331c24078343b94" providerId="LiveId" clId="{19C9B56C-74E6-4678-B583-1EBFD9EC01EA}" dt="2020-03-17T15:19:57.999" v="1234" actId="11529"/>
          <ac:cxnSpMkLst>
            <pc:docMk/>
            <pc:sldMk cId="362029914" sldId="260"/>
            <ac:cxnSpMk id="12" creationId="{4D755103-4082-4273-B4A3-2A3E7FD0E352}"/>
          </ac:cxnSpMkLst>
        </pc:cxnChg>
        <pc:cxnChg chg="add mod">
          <ac:chgData name="김 재현" userId="e331c24078343b94" providerId="LiveId" clId="{19C9B56C-74E6-4678-B583-1EBFD9EC01EA}" dt="2020-03-17T15:26:58.522" v="1544" actId="14100"/>
          <ac:cxnSpMkLst>
            <pc:docMk/>
            <pc:sldMk cId="362029914" sldId="260"/>
            <ac:cxnSpMk id="18" creationId="{89C848C6-6FDC-4D22-8AC0-8053449136C2}"/>
          </ac:cxnSpMkLst>
        </pc:cxnChg>
      </pc:sldChg>
      <pc:sldChg chg="addSp delSp modSp ord modNotesTx">
        <pc:chgData name="김 재현" userId="e331c24078343b94" providerId="LiveId" clId="{19C9B56C-74E6-4678-B583-1EBFD9EC01EA}" dt="2020-03-17T13:57:01.402" v="1215" actId="20577"/>
        <pc:sldMkLst>
          <pc:docMk/>
          <pc:sldMk cId="4178664146" sldId="261"/>
        </pc:sldMkLst>
        <pc:spChg chg="add del mod">
          <ac:chgData name="김 재현" userId="e331c24078343b94" providerId="LiveId" clId="{19C9B56C-74E6-4678-B583-1EBFD9EC01EA}" dt="2020-03-17T11:01:18.633" v="347"/>
          <ac:spMkLst>
            <pc:docMk/>
            <pc:sldMk cId="4178664146" sldId="261"/>
            <ac:spMk id="2" creationId="{CE595A04-90F2-4C0B-961A-892C6C02434C}"/>
          </ac:spMkLst>
        </pc:spChg>
        <pc:spChg chg="mod">
          <ac:chgData name="김 재현" userId="e331c24078343b94" providerId="LiveId" clId="{19C9B56C-74E6-4678-B583-1EBFD9EC01EA}" dt="2020-03-17T11:00:06.819" v="343" actId="14100"/>
          <ac:spMkLst>
            <pc:docMk/>
            <pc:sldMk cId="4178664146" sldId="261"/>
            <ac:spMk id="4" creationId="{00000000-0000-0000-0000-000000000000}"/>
          </ac:spMkLst>
        </pc:spChg>
        <pc:spChg chg="mod">
          <ac:chgData name="김 재현" userId="e331c24078343b94" providerId="LiveId" clId="{19C9B56C-74E6-4678-B583-1EBFD9EC01EA}" dt="2020-03-17T11:00:24.916" v="344" actId="1076"/>
          <ac:spMkLst>
            <pc:docMk/>
            <pc:sldMk cId="4178664146" sldId="261"/>
            <ac:spMk id="14" creationId="{00000000-0000-0000-0000-000000000000}"/>
          </ac:spMkLst>
        </pc:spChg>
        <pc:spChg chg="mod">
          <ac:chgData name="김 재현" userId="e331c24078343b94" providerId="LiveId" clId="{19C9B56C-74E6-4678-B583-1EBFD9EC01EA}" dt="2020-03-17T11:00:24.916" v="344" actId="1076"/>
          <ac:spMkLst>
            <pc:docMk/>
            <pc:sldMk cId="4178664146" sldId="261"/>
            <ac:spMk id="15" creationId="{00000000-0000-0000-0000-000000000000}"/>
          </ac:spMkLst>
        </pc:spChg>
        <pc:spChg chg="mod">
          <ac:chgData name="김 재현" userId="e331c24078343b94" providerId="LiveId" clId="{19C9B56C-74E6-4678-B583-1EBFD9EC01EA}" dt="2020-03-17T11:00:24.916" v="344" actId="1076"/>
          <ac:spMkLst>
            <pc:docMk/>
            <pc:sldMk cId="4178664146" sldId="261"/>
            <ac:spMk id="16" creationId="{00000000-0000-0000-0000-000000000000}"/>
          </ac:spMkLst>
        </pc:spChg>
        <pc:spChg chg="del">
          <ac:chgData name="김 재현" userId="e331c24078343b94" providerId="LiveId" clId="{19C9B56C-74E6-4678-B583-1EBFD9EC01EA}" dt="2020-03-17T11:08:05.177" v="573" actId="478"/>
          <ac:spMkLst>
            <pc:docMk/>
            <pc:sldMk cId="4178664146" sldId="261"/>
            <ac:spMk id="17" creationId="{00000000-0000-0000-0000-000000000000}"/>
          </ac:spMkLst>
        </pc:spChg>
        <pc:spChg chg="del">
          <ac:chgData name="김 재현" userId="e331c24078343b94" providerId="LiveId" clId="{19C9B56C-74E6-4678-B583-1EBFD9EC01EA}" dt="2020-03-17T11:08:05.177" v="573" actId="478"/>
          <ac:spMkLst>
            <pc:docMk/>
            <pc:sldMk cId="4178664146" sldId="261"/>
            <ac:spMk id="23" creationId="{00000000-0000-0000-0000-000000000000}"/>
          </ac:spMkLst>
        </pc:spChg>
        <pc:spChg chg="del">
          <ac:chgData name="김 재현" userId="e331c24078343b94" providerId="LiveId" clId="{19C9B56C-74E6-4678-B583-1EBFD9EC01EA}" dt="2020-03-17T11:08:05.177" v="573" actId="478"/>
          <ac:spMkLst>
            <pc:docMk/>
            <pc:sldMk cId="4178664146" sldId="261"/>
            <ac:spMk id="24" creationId="{00000000-0000-0000-0000-000000000000}"/>
          </ac:spMkLst>
        </pc:spChg>
        <pc:spChg chg="del">
          <ac:chgData name="김 재현" userId="e331c24078343b94" providerId="LiveId" clId="{19C9B56C-74E6-4678-B583-1EBFD9EC01EA}" dt="2020-03-17T11:08:05.177" v="573" actId="478"/>
          <ac:spMkLst>
            <pc:docMk/>
            <pc:sldMk cId="4178664146" sldId="261"/>
            <ac:spMk id="25" creationId="{00000000-0000-0000-0000-000000000000}"/>
          </ac:spMkLst>
        </pc:spChg>
        <pc:spChg chg="del">
          <ac:chgData name="김 재현" userId="e331c24078343b94" providerId="LiveId" clId="{19C9B56C-74E6-4678-B583-1EBFD9EC01EA}" dt="2020-03-17T11:08:05.177" v="573" actId="478"/>
          <ac:spMkLst>
            <pc:docMk/>
            <pc:sldMk cId="4178664146" sldId="261"/>
            <ac:spMk id="26" creationId="{00000000-0000-0000-0000-000000000000}"/>
          </ac:spMkLst>
        </pc:spChg>
        <pc:picChg chg="add mod">
          <ac:chgData name="김 재현" userId="e331c24078343b94" providerId="LiveId" clId="{19C9B56C-74E6-4678-B583-1EBFD9EC01EA}" dt="2020-03-17T11:06:33.770" v="359" actId="14100"/>
          <ac:picMkLst>
            <pc:docMk/>
            <pc:sldMk cId="4178664146" sldId="261"/>
            <ac:picMk id="3" creationId="{335DEEA7-A274-4BDA-8AD7-44EFBAADE6DA}"/>
          </ac:picMkLst>
        </pc:picChg>
      </pc:sldChg>
      <pc:sldChg chg="modSp">
        <pc:chgData name="김 재현" userId="e331c24078343b94" providerId="LiveId" clId="{19C9B56C-74E6-4678-B583-1EBFD9EC01EA}" dt="2020-03-17T11:40:27.346" v="1146" actId="255"/>
        <pc:sldMkLst>
          <pc:docMk/>
          <pc:sldMk cId="3829077549" sldId="267"/>
        </pc:sldMkLst>
        <pc:spChg chg="mod">
          <ac:chgData name="김 재현" userId="e331c24078343b94" providerId="LiveId" clId="{19C9B56C-74E6-4678-B583-1EBFD9EC01EA}" dt="2020-03-17T11:40:20.576" v="1145" actId="1076"/>
          <ac:spMkLst>
            <pc:docMk/>
            <pc:sldMk cId="3829077549" sldId="267"/>
            <ac:spMk id="13" creationId="{00000000-0000-0000-0000-000000000000}"/>
          </ac:spMkLst>
        </pc:spChg>
        <pc:spChg chg="mod">
          <ac:chgData name="김 재현" userId="e331c24078343b94" providerId="LiveId" clId="{19C9B56C-74E6-4678-B583-1EBFD9EC01EA}" dt="2020-03-17T11:40:27.346" v="1146" actId="255"/>
          <ac:spMkLst>
            <pc:docMk/>
            <pc:sldMk cId="3829077549" sldId="267"/>
            <ac:spMk id="82" creationId="{00000000-0000-0000-0000-000000000000}"/>
          </ac:spMkLst>
        </pc:spChg>
        <pc:grpChg chg="mod">
          <ac:chgData name="김 재현" userId="e331c24078343b94" providerId="LiveId" clId="{19C9B56C-74E6-4678-B583-1EBFD9EC01EA}" dt="2020-03-17T11:40:20.576" v="1145" actId="1076"/>
          <ac:grpSpMkLst>
            <pc:docMk/>
            <pc:sldMk cId="3829077549" sldId="267"/>
            <ac:grpSpMk id="14" creationId="{00000000-0000-0000-0000-000000000000}"/>
          </ac:grpSpMkLst>
        </pc:grpChg>
      </pc:sldChg>
      <pc:sldChg chg="add del">
        <pc:chgData name="김 재현" userId="e331c24078343b94" providerId="LiveId" clId="{19C9B56C-74E6-4678-B583-1EBFD9EC01EA}" dt="2020-03-17T10:55:46.303" v="280"/>
        <pc:sldMkLst>
          <pc:docMk/>
          <pc:sldMk cId="1046903494" sldId="268"/>
        </pc:sldMkLst>
      </pc:sldChg>
      <pc:sldChg chg="add del">
        <pc:chgData name="김 재현" userId="e331c24078343b94" providerId="LiveId" clId="{19C9B56C-74E6-4678-B583-1EBFD9EC01EA}" dt="2020-03-17T11:30:54.283" v="1087" actId="2696"/>
        <pc:sldMkLst>
          <pc:docMk/>
          <pc:sldMk cId="1444919124" sldId="268"/>
        </pc:sldMkLst>
      </pc:sldChg>
      <pc:sldChg chg="add del">
        <pc:chgData name="김 재현" userId="e331c24078343b94" providerId="LiveId" clId="{19C9B56C-74E6-4678-B583-1EBFD9EC01EA}" dt="2020-03-17T10:55:49.704" v="282"/>
        <pc:sldMkLst>
          <pc:docMk/>
          <pc:sldMk cId="3537088451" sldId="268"/>
        </pc:sldMkLst>
      </pc:sldChg>
      <pc:sldChg chg="modSp add del ord">
        <pc:chgData name="김 재현" userId="e331c24078343b94" providerId="LiveId" clId="{19C9B56C-74E6-4678-B583-1EBFD9EC01EA}" dt="2020-03-17T11:38:49.661" v="1129" actId="2696"/>
        <pc:sldMkLst>
          <pc:docMk/>
          <pc:sldMk cId="3726497635" sldId="268"/>
        </pc:sldMkLst>
        <pc:spChg chg="mod">
          <ac:chgData name="김 재현" userId="e331c24078343b94" providerId="LiveId" clId="{19C9B56C-74E6-4678-B583-1EBFD9EC01EA}" dt="2020-03-17T11:36:06.180" v="1099" actId="255"/>
          <ac:spMkLst>
            <pc:docMk/>
            <pc:sldMk cId="3726497635" sldId="268"/>
            <ac:spMk id="23" creationId="{00000000-0000-0000-0000-000000000000}"/>
          </ac:spMkLst>
        </pc:spChg>
        <pc:spChg chg="mod">
          <ac:chgData name="김 재현" userId="e331c24078343b94" providerId="LiveId" clId="{19C9B56C-74E6-4678-B583-1EBFD9EC01EA}" dt="2020-03-17T11:36:40.705" v="1106" actId="1076"/>
          <ac:spMkLst>
            <pc:docMk/>
            <pc:sldMk cId="3726497635" sldId="268"/>
            <ac:spMk id="25" creationId="{00000000-0000-0000-0000-000000000000}"/>
          </ac:spMkLst>
        </pc:spChg>
        <pc:spChg chg="mod">
          <ac:chgData name="김 재현" userId="e331c24078343b94" providerId="LiveId" clId="{19C9B56C-74E6-4678-B583-1EBFD9EC01EA}" dt="2020-03-17T11:36:48.977" v="1107" actId="1076"/>
          <ac:spMkLst>
            <pc:docMk/>
            <pc:sldMk cId="3726497635" sldId="268"/>
            <ac:spMk id="26" creationId="{00000000-0000-0000-0000-000000000000}"/>
          </ac:spMkLst>
        </pc:spChg>
        <pc:spChg chg="mod">
          <ac:chgData name="김 재현" userId="e331c24078343b94" providerId="LiveId" clId="{19C9B56C-74E6-4678-B583-1EBFD9EC01EA}" dt="2020-03-17T11:36:59.841" v="1108" actId="1076"/>
          <ac:spMkLst>
            <pc:docMk/>
            <pc:sldMk cId="3726497635" sldId="268"/>
            <ac:spMk id="27" creationId="{00000000-0000-0000-0000-000000000000}"/>
          </ac:spMkLst>
        </pc:spChg>
        <pc:spChg chg="mod">
          <ac:chgData name="김 재현" userId="e331c24078343b94" providerId="LiveId" clId="{19C9B56C-74E6-4678-B583-1EBFD9EC01EA}" dt="2020-03-17T11:37:04.449" v="1109" actId="1076"/>
          <ac:spMkLst>
            <pc:docMk/>
            <pc:sldMk cId="3726497635" sldId="268"/>
            <ac:spMk id="28" creationId="{00000000-0000-0000-0000-000000000000}"/>
          </ac:spMkLst>
        </pc:spChg>
        <pc:spChg chg="mod">
          <ac:chgData name="김 재현" userId="e331c24078343b94" providerId="LiveId" clId="{19C9B56C-74E6-4678-B583-1EBFD9EC01EA}" dt="2020-03-17T11:37:08.009" v="1110" actId="1076"/>
          <ac:spMkLst>
            <pc:docMk/>
            <pc:sldMk cId="3726497635" sldId="268"/>
            <ac:spMk id="29" creationId="{00000000-0000-0000-0000-000000000000}"/>
          </ac:spMkLst>
        </pc:spChg>
        <pc:grpChg chg="mod">
          <ac:chgData name="김 재현" userId="e331c24078343b94" providerId="LiveId" clId="{19C9B56C-74E6-4678-B583-1EBFD9EC01EA}" dt="2020-03-17T11:35:30.185" v="1096" actId="1076"/>
          <ac:grpSpMkLst>
            <pc:docMk/>
            <pc:sldMk cId="3726497635" sldId="268"/>
            <ac:grpSpMk id="19" creationId="{00000000-0000-0000-0000-000000000000}"/>
          </ac:grpSpMkLst>
        </pc:grpChg>
        <pc:cxnChg chg="mod">
          <ac:chgData name="김 재현" userId="e331c24078343b94" providerId="LiveId" clId="{19C9B56C-74E6-4678-B583-1EBFD9EC01EA}" dt="2020-03-17T11:35:30.185" v="1096" actId="1076"/>
          <ac:cxnSpMkLst>
            <pc:docMk/>
            <pc:sldMk cId="3726497635" sldId="268"/>
            <ac:cxnSpMk id="15" creationId="{00000000-0000-0000-0000-000000000000}"/>
          </ac:cxnSpMkLst>
        </pc:cxnChg>
        <pc:cxnChg chg="mod">
          <ac:chgData name="김 재현" userId="e331c24078343b94" providerId="LiveId" clId="{19C9B56C-74E6-4678-B583-1EBFD9EC01EA}" dt="2020-03-17T11:36:24.768" v="1101" actId="1076"/>
          <ac:cxnSpMkLst>
            <pc:docMk/>
            <pc:sldMk cId="3726497635" sldId="268"/>
            <ac:cxnSpMk id="16" creationId="{00000000-0000-0000-0000-000000000000}"/>
          </ac:cxnSpMkLst>
        </pc:cxnChg>
        <pc:cxnChg chg="mod">
          <ac:chgData name="김 재현" userId="e331c24078343b94" providerId="LiveId" clId="{19C9B56C-74E6-4678-B583-1EBFD9EC01EA}" dt="2020-03-17T11:36:27.857" v="1102" actId="1076"/>
          <ac:cxnSpMkLst>
            <pc:docMk/>
            <pc:sldMk cId="3726497635" sldId="268"/>
            <ac:cxnSpMk id="17" creationId="{00000000-0000-0000-0000-000000000000}"/>
          </ac:cxnSpMkLst>
        </pc:cxnChg>
        <pc:cxnChg chg="mod">
          <ac:chgData name="김 재현" userId="e331c24078343b94" providerId="LiveId" clId="{19C9B56C-74E6-4678-B583-1EBFD9EC01EA}" dt="2020-03-17T11:36:30.776" v="1103" actId="1076"/>
          <ac:cxnSpMkLst>
            <pc:docMk/>
            <pc:sldMk cId="3726497635" sldId="268"/>
            <ac:cxnSpMk id="18" creationId="{00000000-0000-0000-0000-000000000000}"/>
          </ac:cxnSpMkLst>
        </pc:cxnChg>
        <pc:cxnChg chg="mod">
          <ac:chgData name="김 재현" userId="e331c24078343b94" providerId="LiveId" clId="{19C9B56C-74E6-4678-B583-1EBFD9EC01EA}" dt="2020-03-17T11:36:32.712" v="1104" actId="1076"/>
          <ac:cxnSpMkLst>
            <pc:docMk/>
            <pc:sldMk cId="3726497635" sldId="268"/>
            <ac:cxnSpMk id="21" creationId="{00000000-0000-0000-0000-000000000000}"/>
          </ac:cxnSpMkLst>
        </pc:cxnChg>
        <pc:cxnChg chg="mod">
          <ac:chgData name="김 재현" userId="e331c24078343b94" providerId="LiveId" clId="{19C9B56C-74E6-4678-B583-1EBFD9EC01EA}" dt="2020-03-17T11:36:34.665" v="1105" actId="1076"/>
          <ac:cxnSpMkLst>
            <pc:docMk/>
            <pc:sldMk cId="3726497635" sldId="268"/>
            <ac:cxnSpMk id="24" creationId="{00000000-0000-0000-0000-000000000000}"/>
          </ac:cxnSpMkLst>
        </pc:cxnChg>
      </pc:sldChg>
      <pc:sldChg chg="add del setBg">
        <pc:chgData name="김 재현" userId="e331c24078343b94" providerId="LiveId" clId="{19C9B56C-74E6-4678-B583-1EBFD9EC01EA}" dt="2020-03-17T11:33:42.540" v="1094"/>
        <pc:sldMkLst>
          <pc:docMk/>
          <pc:sldMk cId="4173048198" sldId="268"/>
        </pc:sldMkLst>
      </pc:sldChg>
      <pc:sldChg chg="add del">
        <pc:chgData name="김 재현" userId="e331c24078343b94" providerId="LiveId" clId="{19C9B56C-74E6-4678-B583-1EBFD9EC01EA}" dt="2020-03-17T10:55:45.918" v="279"/>
        <pc:sldMkLst>
          <pc:docMk/>
          <pc:sldMk cId="1116229761" sldId="269"/>
        </pc:sldMkLst>
      </pc:sldChg>
      <pc:sldChg chg="addSp delSp modSp add modAnim modNotesTx">
        <pc:chgData name="김 재현" userId="e331c24078343b94" providerId="LiveId" clId="{19C9B56C-74E6-4678-B583-1EBFD9EC01EA}" dt="2020-03-18T16:29:06.619" v="5089" actId="20577"/>
        <pc:sldMkLst>
          <pc:docMk/>
          <pc:sldMk cId="2226304341" sldId="269"/>
        </pc:sldMkLst>
        <pc:spChg chg="add mod">
          <ac:chgData name="김 재현" userId="e331c24078343b94" providerId="LiveId" clId="{19C9B56C-74E6-4678-B583-1EBFD9EC01EA}" dt="2020-03-18T16:16:00.430" v="4240" actId="1582"/>
          <ac:spMkLst>
            <pc:docMk/>
            <pc:sldMk cId="2226304341" sldId="269"/>
            <ac:spMk id="3" creationId="{B69BD3A5-1BC1-4281-B928-4A780399A0AE}"/>
          </ac:spMkLst>
        </pc:spChg>
        <pc:spChg chg="mod">
          <ac:chgData name="김 재현" userId="e331c24078343b94" providerId="LiveId" clId="{19C9B56C-74E6-4678-B583-1EBFD9EC01EA}" dt="2020-03-17T11:37:44.738" v="1119"/>
          <ac:spMkLst>
            <pc:docMk/>
            <pc:sldMk cId="2226304341" sldId="269"/>
            <ac:spMk id="4" creationId="{00000000-0000-0000-0000-000000000000}"/>
          </ac:spMkLst>
        </pc:spChg>
        <pc:spChg chg="add del mod">
          <ac:chgData name="김 재현" userId="e331c24078343b94" providerId="LiveId" clId="{19C9B56C-74E6-4678-B583-1EBFD9EC01EA}" dt="2020-03-18T16:15:31.435" v="4236"/>
          <ac:spMkLst>
            <pc:docMk/>
            <pc:sldMk cId="2226304341" sldId="269"/>
            <ac:spMk id="5" creationId="{0A97FD25-C8DE-4E88-9B83-85C71646A13D}"/>
          </ac:spMkLst>
        </pc:spChg>
        <pc:spChg chg="mod">
          <ac:chgData name="김 재현" userId="e331c24078343b94" providerId="LiveId" clId="{19C9B56C-74E6-4678-B583-1EBFD9EC01EA}" dt="2020-03-17T11:39:10.806" v="1131" actId="207"/>
          <ac:spMkLst>
            <pc:docMk/>
            <pc:sldMk cId="2226304341" sldId="269"/>
            <ac:spMk id="17" creationId="{00000000-0000-0000-0000-000000000000}"/>
          </ac:spMkLst>
        </pc:spChg>
        <pc:spChg chg="mod">
          <ac:chgData name="김 재현" userId="e331c24078343b94" providerId="LiveId" clId="{19C9B56C-74E6-4678-B583-1EBFD9EC01EA}" dt="2020-03-17T11:39:05.921" v="1130" actId="207"/>
          <ac:spMkLst>
            <pc:docMk/>
            <pc:sldMk cId="2226304341" sldId="269"/>
            <ac:spMk id="23" creationId="{00000000-0000-0000-0000-000000000000}"/>
          </ac:spMkLst>
        </pc:spChg>
        <pc:picChg chg="add del mod">
          <ac:chgData name="김 재현" userId="e331c24078343b94" providerId="LiveId" clId="{19C9B56C-74E6-4678-B583-1EBFD9EC01EA}" dt="2020-03-18T16:14:51.496" v="4217" actId="478"/>
          <ac:picMkLst>
            <pc:docMk/>
            <pc:sldMk cId="2226304341" sldId="269"/>
            <ac:picMk id="2" creationId="{2636F02C-9DF7-41A9-BD82-16DDAD092E56}"/>
          </ac:picMkLst>
        </pc:picChg>
        <pc:picChg chg="add mod ord">
          <ac:chgData name="김 재현" userId="e331c24078343b94" providerId="LiveId" clId="{19C9B56C-74E6-4678-B583-1EBFD9EC01EA}" dt="2020-03-18T16:15:15.888" v="4223" actId="1076"/>
          <ac:picMkLst>
            <pc:docMk/>
            <pc:sldMk cId="2226304341" sldId="269"/>
            <ac:picMk id="18" creationId="{01EF7ED5-644C-4641-8BBC-1C4FEBF44372}"/>
          </ac:picMkLst>
        </pc:picChg>
      </pc:sldChg>
      <pc:sldChg chg="add del">
        <pc:chgData name="김 재현" userId="e331c24078343b94" providerId="LiveId" clId="{19C9B56C-74E6-4678-B583-1EBFD9EC01EA}" dt="2020-03-17T11:30:54.874" v="1088" actId="2696"/>
        <pc:sldMkLst>
          <pc:docMk/>
          <pc:sldMk cId="3159724214" sldId="269"/>
        </pc:sldMkLst>
      </pc:sldChg>
      <pc:sldChg chg="add del">
        <pc:chgData name="김 재현" userId="e331c24078343b94" providerId="LiveId" clId="{19C9B56C-74E6-4678-B583-1EBFD9EC01EA}" dt="2020-03-17T11:30:55.342" v="1089" actId="2696"/>
        <pc:sldMkLst>
          <pc:docMk/>
          <pc:sldMk cId="1294536764" sldId="270"/>
        </pc:sldMkLst>
      </pc:sldChg>
      <pc:sldChg chg="addSp delSp modSp add modAnim modNotesTx">
        <pc:chgData name="김 재현" userId="e331c24078343b94" providerId="LiveId" clId="{19C9B56C-74E6-4678-B583-1EBFD9EC01EA}" dt="2020-03-22T09:52:39.203" v="18486" actId="20577"/>
        <pc:sldMkLst>
          <pc:docMk/>
          <pc:sldMk cId="3503202351" sldId="270"/>
        </pc:sldMkLst>
        <pc:spChg chg="mod">
          <ac:chgData name="김 재현" userId="e331c24078343b94" providerId="LiveId" clId="{19C9B56C-74E6-4678-B583-1EBFD9EC01EA}" dt="2020-03-22T09:52:39.203" v="18486" actId="20577"/>
          <ac:spMkLst>
            <pc:docMk/>
            <pc:sldMk cId="3503202351" sldId="270"/>
            <ac:spMk id="4" creationId="{00000000-0000-0000-0000-000000000000}"/>
          </ac:spMkLst>
        </pc:spChg>
        <pc:spChg chg="add mod">
          <ac:chgData name="김 재현" userId="e331c24078343b94" providerId="LiveId" clId="{19C9B56C-74E6-4678-B583-1EBFD9EC01EA}" dt="2020-03-19T12:05:03.404" v="8998" actId="208"/>
          <ac:spMkLst>
            <pc:docMk/>
            <pc:sldMk cId="3503202351" sldId="270"/>
            <ac:spMk id="13" creationId="{14F69094-DB02-486A-8413-93FDC75772D2}"/>
          </ac:spMkLst>
        </pc:spChg>
        <pc:spChg chg="mod">
          <ac:chgData name="김 재현" userId="e331c24078343b94" providerId="LiveId" clId="{19C9B56C-74E6-4678-B583-1EBFD9EC01EA}" dt="2020-03-17T11:39:15.297" v="1132" actId="207"/>
          <ac:spMkLst>
            <pc:docMk/>
            <pc:sldMk cId="3503202351" sldId="270"/>
            <ac:spMk id="17" creationId="{00000000-0000-0000-0000-000000000000}"/>
          </ac:spMkLst>
        </pc:spChg>
        <pc:spChg chg="add mod">
          <ac:chgData name="김 재현" userId="e331c24078343b94" providerId="LiveId" clId="{19C9B56C-74E6-4678-B583-1EBFD9EC01EA}" dt="2020-03-19T12:05:03.404" v="8998" actId="208"/>
          <ac:spMkLst>
            <pc:docMk/>
            <pc:sldMk cId="3503202351" sldId="270"/>
            <ac:spMk id="18" creationId="{7ACEA776-AC77-4B94-92BA-4426EB08188F}"/>
          </ac:spMkLst>
        </pc:spChg>
        <pc:spChg chg="add mod">
          <ac:chgData name="김 재현" userId="e331c24078343b94" providerId="LiveId" clId="{19C9B56C-74E6-4678-B583-1EBFD9EC01EA}" dt="2020-03-19T12:05:21.743" v="8999" actId="208"/>
          <ac:spMkLst>
            <pc:docMk/>
            <pc:sldMk cId="3503202351" sldId="270"/>
            <ac:spMk id="19" creationId="{E337D3C8-AFBC-4CB9-800A-4558D9B8C92E}"/>
          </ac:spMkLst>
        </pc:spChg>
        <pc:spChg chg="add del">
          <ac:chgData name="김 재현" userId="e331c24078343b94" providerId="LiveId" clId="{19C9B56C-74E6-4678-B583-1EBFD9EC01EA}" dt="2020-03-19T12:04:11.698" v="8978"/>
          <ac:spMkLst>
            <pc:docMk/>
            <pc:sldMk cId="3503202351" sldId="270"/>
            <ac:spMk id="20" creationId="{39ABDDBD-7685-46B6-ACFF-30AE94112CE5}"/>
          </ac:spMkLst>
        </pc:spChg>
        <pc:spChg chg="add mod">
          <ac:chgData name="김 재현" userId="e331c24078343b94" providerId="LiveId" clId="{19C9B56C-74E6-4678-B583-1EBFD9EC01EA}" dt="2020-03-19T12:05:21.743" v="8999" actId="208"/>
          <ac:spMkLst>
            <pc:docMk/>
            <pc:sldMk cId="3503202351" sldId="270"/>
            <ac:spMk id="21" creationId="{03E42192-BBFB-4111-A9AA-F0028B45AAA7}"/>
          </ac:spMkLst>
        </pc:spChg>
        <pc:spChg chg="mod">
          <ac:chgData name="김 재현" userId="e331c24078343b94" providerId="LiveId" clId="{19C9B56C-74E6-4678-B583-1EBFD9EC01EA}" dt="2020-03-17T11:39:19.011" v="1133" actId="207"/>
          <ac:spMkLst>
            <pc:docMk/>
            <pc:sldMk cId="3503202351" sldId="270"/>
            <ac:spMk id="24" creationId="{00000000-0000-0000-0000-000000000000}"/>
          </ac:spMkLst>
        </pc:spChg>
        <pc:picChg chg="add mod">
          <ac:chgData name="김 재현" userId="e331c24078343b94" providerId="LiveId" clId="{19C9B56C-74E6-4678-B583-1EBFD9EC01EA}" dt="2020-03-19T13:34:37.175" v="10465" actId="1076"/>
          <ac:picMkLst>
            <pc:docMk/>
            <pc:sldMk cId="3503202351" sldId="270"/>
            <ac:picMk id="12" creationId="{C966E118-46CF-497A-8DE2-61CD70A1C139}"/>
          </ac:picMkLst>
        </pc:picChg>
      </pc:sldChg>
      <pc:sldChg chg="addSp modSp add">
        <pc:chgData name="김 재현" userId="e331c24078343b94" providerId="LiveId" clId="{19C9B56C-74E6-4678-B583-1EBFD9EC01EA}" dt="2020-03-19T17:06:58.078" v="12404" actId="20577"/>
        <pc:sldMkLst>
          <pc:docMk/>
          <pc:sldMk cId="158215895" sldId="271"/>
        </pc:sldMkLst>
        <pc:spChg chg="mod">
          <ac:chgData name="김 재현" userId="e331c24078343b94" providerId="LiveId" clId="{19C9B56C-74E6-4678-B583-1EBFD9EC01EA}" dt="2020-03-17T11:37:57.272" v="1121"/>
          <ac:spMkLst>
            <pc:docMk/>
            <pc:sldMk cId="158215895" sldId="271"/>
            <ac:spMk id="4" creationId="{00000000-0000-0000-0000-000000000000}"/>
          </ac:spMkLst>
        </pc:spChg>
        <pc:spChg chg="add mod">
          <ac:chgData name="김 재현" userId="e331c24078343b94" providerId="LiveId" clId="{19C9B56C-74E6-4678-B583-1EBFD9EC01EA}" dt="2020-03-19T17:06:58.078" v="12404" actId="20577"/>
          <ac:spMkLst>
            <pc:docMk/>
            <pc:sldMk cId="158215895" sldId="271"/>
            <ac:spMk id="12" creationId="{3D87C60C-A315-4988-9FB2-435544A913B2}"/>
          </ac:spMkLst>
        </pc:spChg>
        <pc:spChg chg="mod">
          <ac:chgData name="김 재현" userId="e331c24078343b94" providerId="LiveId" clId="{19C9B56C-74E6-4678-B583-1EBFD9EC01EA}" dt="2020-03-17T11:39:43.121" v="1137" actId="207"/>
          <ac:spMkLst>
            <pc:docMk/>
            <pc:sldMk cId="158215895" sldId="271"/>
            <ac:spMk id="17" creationId="{00000000-0000-0000-0000-000000000000}"/>
          </ac:spMkLst>
        </pc:spChg>
        <pc:spChg chg="mod">
          <ac:chgData name="김 재현" userId="e331c24078343b94" providerId="LiveId" clId="{19C9B56C-74E6-4678-B583-1EBFD9EC01EA}" dt="2020-03-17T11:39:33.291" v="1134" actId="207"/>
          <ac:spMkLst>
            <pc:docMk/>
            <pc:sldMk cId="158215895" sldId="271"/>
            <ac:spMk id="25" creationId="{00000000-0000-0000-0000-000000000000}"/>
          </ac:spMkLst>
        </pc:spChg>
      </pc:sldChg>
      <pc:sldChg chg="add del">
        <pc:chgData name="김 재현" userId="e331c24078343b94" providerId="LiveId" clId="{19C9B56C-74E6-4678-B583-1EBFD9EC01EA}" dt="2020-03-17T11:30:51.940" v="1086" actId="2696"/>
        <pc:sldMkLst>
          <pc:docMk/>
          <pc:sldMk cId="1786549127" sldId="271"/>
        </pc:sldMkLst>
      </pc:sldChg>
      <pc:sldChg chg="addSp modSp add">
        <pc:chgData name="김 재현" userId="e331c24078343b94" providerId="LiveId" clId="{19C9B56C-74E6-4678-B583-1EBFD9EC01EA}" dt="2020-03-22T09:53:43.260" v="18546"/>
        <pc:sldMkLst>
          <pc:docMk/>
          <pc:sldMk cId="1365976168" sldId="272"/>
        </pc:sldMkLst>
        <pc:spChg chg="mod">
          <ac:chgData name="김 재현" userId="e331c24078343b94" providerId="LiveId" clId="{19C9B56C-74E6-4678-B583-1EBFD9EC01EA}" dt="2020-03-22T09:53:43.260" v="18546"/>
          <ac:spMkLst>
            <pc:docMk/>
            <pc:sldMk cId="1365976168" sldId="272"/>
            <ac:spMk id="4" creationId="{00000000-0000-0000-0000-000000000000}"/>
          </ac:spMkLst>
        </pc:spChg>
        <pc:spChg chg="add mod">
          <ac:chgData name="김 재현" userId="e331c24078343b94" providerId="LiveId" clId="{19C9B56C-74E6-4678-B583-1EBFD9EC01EA}" dt="2020-03-17T11:38:13.721" v="1125" actId="571"/>
          <ac:spMkLst>
            <pc:docMk/>
            <pc:sldMk cId="1365976168" sldId="272"/>
            <ac:spMk id="12" creationId="{7721E317-F443-4ADE-944D-DE229E106435}"/>
          </ac:spMkLst>
        </pc:spChg>
        <pc:spChg chg="add mod">
          <ac:chgData name="김 재현" userId="e331c24078343b94" providerId="LiveId" clId="{19C9B56C-74E6-4678-B583-1EBFD9EC01EA}" dt="2020-03-17T11:38:13.721" v="1125" actId="571"/>
          <ac:spMkLst>
            <pc:docMk/>
            <pc:sldMk cId="1365976168" sldId="272"/>
            <ac:spMk id="13" creationId="{AB573C03-1BCC-4F88-9FF4-80850C9D541F}"/>
          </ac:spMkLst>
        </pc:spChg>
        <pc:spChg chg="mod">
          <ac:chgData name="김 재현" userId="e331c24078343b94" providerId="LiveId" clId="{19C9B56C-74E6-4678-B583-1EBFD9EC01EA}" dt="2020-03-17T11:38:15.792" v="1126" actId="1076"/>
          <ac:spMkLst>
            <pc:docMk/>
            <pc:sldMk cId="1365976168" sldId="272"/>
            <ac:spMk id="14" creationId="{00000000-0000-0000-0000-000000000000}"/>
          </ac:spMkLst>
        </pc:spChg>
        <pc:spChg chg="mod">
          <ac:chgData name="김 재현" userId="e331c24078343b94" providerId="LiveId" clId="{19C9B56C-74E6-4678-B583-1EBFD9EC01EA}" dt="2020-03-17T11:38:15.792" v="1126" actId="1076"/>
          <ac:spMkLst>
            <pc:docMk/>
            <pc:sldMk cId="1365976168" sldId="272"/>
            <ac:spMk id="15" creationId="{00000000-0000-0000-0000-000000000000}"/>
          </ac:spMkLst>
        </pc:spChg>
        <pc:spChg chg="mod">
          <ac:chgData name="김 재현" userId="e331c24078343b94" providerId="LiveId" clId="{19C9B56C-74E6-4678-B583-1EBFD9EC01EA}" dt="2020-03-17T11:38:15.792" v="1126" actId="1076"/>
          <ac:spMkLst>
            <pc:docMk/>
            <pc:sldMk cId="1365976168" sldId="272"/>
            <ac:spMk id="16" creationId="{00000000-0000-0000-0000-000000000000}"/>
          </ac:spMkLst>
        </pc:spChg>
        <pc:spChg chg="mod">
          <ac:chgData name="김 재현" userId="e331c24078343b94" providerId="LiveId" clId="{19C9B56C-74E6-4678-B583-1EBFD9EC01EA}" dt="2020-03-17T11:39:39.804" v="1136" actId="207"/>
          <ac:spMkLst>
            <pc:docMk/>
            <pc:sldMk cId="1365976168" sldId="272"/>
            <ac:spMk id="17" creationId="{00000000-0000-0000-0000-000000000000}"/>
          </ac:spMkLst>
        </pc:spChg>
        <pc:spChg chg="add mod">
          <ac:chgData name="김 재현" userId="e331c24078343b94" providerId="LiveId" clId="{19C9B56C-74E6-4678-B583-1EBFD9EC01EA}" dt="2020-03-17T11:38:13.721" v="1125" actId="571"/>
          <ac:spMkLst>
            <pc:docMk/>
            <pc:sldMk cId="1365976168" sldId="272"/>
            <ac:spMk id="18" creationId="{B1C28B4C-011C-4E44-B2F3-1C8B61BA54BF}"/>
          </ac:spMkLst>
        </pc:spChg>
        <pc:spChg chg="mod">
          <ac:chgData name="김 재현" userId="e331c24078343b94" providerId="LiveId" clId="{19C9B56C-74E6-4678-B583-1EBFD9EC01EA}" dt="2020-03-17T11:39:36.561" v="1135" actId="207"/>
          <ac:spMkLst>
            <pc:docMk/>
            <pc:sldMk cId="1365976168" sldId="272"/>
            <ac:spMk id="26" creationId="{00000000-0000-0000-0000-000000000000}"/>
          </ac:spMkLst>
        </pc:spChg>
      </pc:sldChg>
      <pc:sldChg chg="add del">
        <pc:chgData name="김 재현" userId="e331c24078343b94" providerId="LiveId" clId="{19C9B56C-74E6-4678-B583-1EBFD9EC01EA}" dt="2020-03-17T15:37:36.587" v="2225" actId="2696"/>
        <pc:sldMkLst>
          <pc:docMk/>
          <pc:sldMk cId="4229676219" sldId="273"/>
        </pc:sldMkLst>
      </pc:sldChg>
      <pc:sldChg chg="add del">
        <pc:chgData name="김 재현" userId="e331c24078343b94" providerId="LiveId" clId="{19C9B56C-74E6-4678-B583-1EBFD9EC01EA}" dt="2020-03-17T15:37:37.707" v="2226" actId="2696"/>
        <pc:sldMkLst>
          <pc:docMk/>
          <pc:sldMk cId="1228334485" sldId="274"/>
        </pc:sldMkLst>
      </pc:sldChg>
      <pc:sldChg chg="add del">
        <pc:chgData name="김 재현" userId="e331c24078343b94" providerId="LiveId" clId="{19C9B56C-74E6-4678-B583-1EBFD9EC01EA}" dt="2020-03-17T15:37:38.587" v="2227" actId="2696"/>
        <pc:sldMkLst>
          <pc:docMk/>
          <pc:sldMk cId="3635247377" sldId="275"/>
        </pc:sldMkLst>
      </pc:sldChg>
      <pc:sldChg chg="addSp delSp modSp add ord delAnim modAnim modNotesTx">
        <pc:chgData name="김 재현" userId="e331c24078343b94" providerId="LiveId" clId="{19C9B56C-74E6-4678-B583-1EBFD9EC01EA}" dt="2020-03-18T16:58:50.405" v="6013"/>
        <pc:sldMkLst>
          <pc:docMk/>
          <pc:sldMk cId="3453096922" sldId="276"/>
        </pc:sldMkLst>
        <pc:spChg chg="add del mod">
          <ac:chgData name="김 재현" userId="e331c24078343b94" providerId="LiveId" clId="{19C9B56C-74E6-4678-B583-1EBFD9EC01EA}" dt="2020-03-18T16:23:55.448" v="4848"/>
          <ac:spMkLst>
            <pc:docMk/>
            <pc:sldMk cId="3453096922" sldId="276"/>
            <ac:spMk id="2" creationId="{011299AC-C309-4BB3-981C-D6032E3B183F}"/>
          </ac:spMkLst>
        </pc:spChg>
        <pc:spChg chg="add mod">
          <ac:chgData name="김 재현" userId="e331c24078343b94" providerId="LiveId" clId="{19C9B56C-74E6-4678-B583-1EBFD9EC01EA}" dt="2020-03-18T16:26:53.181" v="4986" actId="1076"/>
          <ac:spMkLst>
            <pc:docMk/>
            <pc:sldMk cId="3453096922" sldId="276"/>
            <ac:spMk id="3" creationId="{9CAF46CC-D7D5-4A5C-A8A0-ADE97A4FB0F8}"/>
          </ac:spMkLst>
        </pc:spChg>
        <pc:spChg chg="add mod">
          <ac:chgData name="김 재현" userId="e331c24078343b94" providerId="LiveId" clId="{19C9B56C-74E6-4678-B583-1EBFD9EC01EA}" dt="2020-03-18T16:57:00.179" v="5964" actId="1076"/>
          <ac:spMkLst>
            <pc:docMk/>
            <pc:sldMk cId="3453096922" sldId="276"/>
            <ac:spMk id="5" creationId="{FEC6D0AE-1E36-4D6E-BCD8-54BD61C7432E}"/>
          </ac:spMkLst>
        </pc:spChg>
        <pc:spChg chg="add mod">
          <ac:chgData name="김 재현" userId="e331c24078343b94" providerId="LiveId" clId="{19C9B56C-74E6-4678-B583-1EBFD9EC01EA}" dt="2020-03-18T16:57:59.362" v="6009" actId="1076"/>
          <ac:spMkLst>
            <pc:docMk/>
            <pc:sldMk cId="3453096922" sldId="276"/>
            <ac:spMk id="6" creationId="{9962A81A-954A-47F2-A217-CC607D93DBCC}"/>
          </ac:spMkLst>
        </pc:spChg>
        <pc:spChg chg="add mod">
          <ac:chgData name="김 재현" userId="e331c24078343b94" providerId="LiveId" clId="{19C9B56C-74E6-4678-B583-1EBFD9EC01EA}" dt="2020-03-18T16:26:53.181" v="4986" actId="1076"/>
          <ac:spMkLst>
            <pc:docMk/>
            <pc:sldMk cId="3453096922" sldId="276"/>
            <ac:spMk id="18" creationId="{9C856963-26B5-4D3B-8F2F-5DB5B6ABA0D8}"/>
          </ac:spMkLst>
        </pc:spChg>
        <pc:spChg chg="add del">
          <ac:chgData name="김 재현" userId="e331c24078343b94" providerId="LiveId" clId="{19C9B56C-74E6-4678-B583-1EBFD9EC01EA}" dt="2020-03-18T16:56:46.792" v="5940" actId="478"/>
          <ac:spMkLst>
            <pc:docMk/>
            <pc:sldMk cId="3453096922" sldId="276"/>
            <ac:spMk id="19" creationId="{D667B076-E1A1-4D6C-8034-5D85D696D4C7}"/>
          </ac:spMkLst>
        </pc:spChg>
        <pc:spChg chg="add del mod">
          <ac:chgData name="김 재현" userId="e331c24078343b94" providerId="LiveId" clId="{19C9B56C-74E6-4678-B583-1EBFD9EC01EA}" dt="2020-03-18T16:57:30.392" v="5969" actId="478"/>
          <ac:spMkLst>
            <pc:docMk/>
            <pc:sldMk cId="3453096922" sldId="276"/>
            <ac:spMk id="20" creationId="{8AA6261A-DF14-4D24-A06E-A54903C2C5B7}"/>
          </ac:spMkLst>
        </pc:spChg>
        <pc:picChg chg="add del mod">
          <ac:chgData name="김 재현" userId="e331c24078343b94" providerId="LiveId" clId="{19C9B56C-74E6-4678-B583-1EBFD9EC01EA}" dt="2020-03-18T16:21:54.265" v="4447" actId="478"/>
          <ac:picMkLst>
            <pc:docMk/>
            <pc:sldMk cId="3453096922" sldId="276"/>
            <ac:picMk id="1026" creationId="{838EF50B-012A-4358-B898-6779275FE875}"/>
          </ac:picMkLst>
        </pc:picChg>
        <pc:picChg chg="add mod">
          <ac:chgData name="김 재현" userId="e331c24078343b94" providerId="LiveId" clId="{19C9B56C-74E6-4678-B583-1EBFD9EC01EA}" dt="2020-03-18T16:26:53.181" v="4986" actId="1076"/>
          <ac:picMkLst>
            <pc:docMk/>
            <pc:sldMk cId="3453096922" sldId="276"/>
            <ac:picMk id="1028" creationId="{50128099-6A51-42B7-9A86-234D6E7352DE}"/>
          </ac:picMkLst>
        </pc:picChg>
      </pc:sldChg>
      <pc:sldChg chg="addSp delSp modSp add ord modNotesTx">
        <pc:chgData name="김 재현" userId="e331c24078343b94" providerId="LiveId" clId="{19C9B56C-74E6-4678-B583-1EBFD9EC01EA}" dt="2020-03-18T17:18:37.825" v="6573" actId="1076"/>
        <pc:sldMkLst>
          <pc:docMk/>
          <pc:sldMk cId="1914350996" sldId="277"/>
        </pc:sldMkLst>
        <pc:spChg chg="add del mod">
          <ac:chgData name="김 재현" userId="e331c24078343b94" providerId="LiveId" clId="{19C9B56C-74E6-4678-B583-1EBFD9EC01EA}" dt="2020-03-18T16:37:55.799" v="5209" actId="478"/>
          <ac:spMkLst>
            <pc:docMk/>
            <pc:sldMk cId="1914350996" sldId="277"/>
            <ac:spMk id="2" creationId="{ABE2B093-15E8-467B-9C61-A23569738F22}"/>
          </ac:spMkLst>
        </pc:spChg>
        <pc:spChg chg="add mod">
          <ac:chgData name="김 재현" userId="e331c24078343b94" providerId="LiveId" clId="{19C9B56C-74E6-4678-B583-1EBFD9EC01EA}" dt="2020-03-18T17:18:37.825" v="6573" actId="1076"/>
          <ac:spMkLst>
            <pc:docMk/>
            <pc:sldMk cId="1914350996" sldId="277"/>
            <ac:spMk id="13" creationId="{04BFA42B-0594-4424-9224-055D130B5759}"/>
          </ac:spMkLst>
        </pc:spChg>
      </pc:sldChg>
      <pc:sldChg chg="addSp modSp add ord modAnim">
        <pc:chgData name="김 재현" userId="e331c24078343b94" providerId="LiveId" clId="{19C9B56C-74E6-4678-B583-1EBFD9EC01EA}" dt="2020-03-18T17:22:21.505" v="6704" actId="1076"/>
        <pc:sldMkLst>
          <pc:docMk/>
          <pc:sldMk cId="3712910900" sldId="278"/>
        </pc:sldMkLst>
        <pc:spChg chg="add mod">
          <ac:chgData name="김 재현" userId="e331c24078343b94" providerId="LiveId" clId="{19C9B56C-74E6-4678-B583-1EBFD9EC01EA}" dt="2020-03-18T17:22:21.505" v="6704" actId="1076"/>
          <ac:spMkLst>
            <pc:docMk/>
            <pc:sldMk cId="3712910900" sldId="278"/>
            <ac:spMk id="2" creationId="{17627198-7BA4-4049-8F8A-321825339A26}"/>
          </ac:spMkLst>
        </pc:spChg>
        <pc:spChg chg="add mod">
          <ac:chgData name="김 재현" userId="e331c24078343b94" providerId="LiveId" clId="{19C9B56C-74E6-4678-B583-1EBFD9EC01EA}" dt="2020-03-18T17:22:21.505" v="6704" actId="1076"/>
          <ac:spMkLst>
            <pc:docMk/>
            <pc:sldMk cId="3712910900" sldId="278"/>
            <ac:spMk id="6" creationId="{9E82A7BE-BB44-4128-A011-AF6C1C838491}"/>
          </ac:spMkLst>
        </pc:spChg>
        <pc:picChg chg="add mod">
          <ac:chgData name="김 재현" userId="e331c24078343b94" providerId="LiveId" clId="{19C9B56C-74E6-4678-B583-1EBFD9EC01EA}" dt="2020-03-18T16:47:55.730" v="5644" actId="1076"/>
          <ac:picMkLst>
            <pc:docMk/>
            <pc:sldMk cId="3712910900" sldId="278"/>
            <ac:picMk id="3" creationId="{4D50163F-BACF-42DB-9689-480AAEAB320B}"/>
          </ac:picMkLst>
        </pc:picChg>
        <pc:picChg chg="add mod">
          <ac:chgData name="김 재현" userId="e331c24078343b94" providerId="LiveId" clId="{19C9B56C-74E6-4678-B583-1EBFD9EC01EA}" dt="2020-03-18T17:22:13.844" v="6701" actId="1076"/>
          <ac:picMkLst>
            <pc:docMk/>
            <pc:sldMk cId="3712910900" sldId="278"/>
            <ac:picMk id="5" creationId="{D7F6EF17-E8F0-4A96-992F-9FCC6EAD4EA1}"/>
          </ac:picMkLst>
        </pc:picChg>
      </pc:sldChg>
      <pc:sldChg chg="addSp modSp add modNotesTx">
        <pc:chgData name="김 재현" userId="e331c24078343b94" providerId="LiveId" clId="{19C9B56C-74E6-4678-B583-1EBFD9EC01EA}" dt="2020-03-22T09:52:43.280" v="18487"/>
        <pc:sldMkLst>
          <pc:docMk/>
          <pc:sldMk cId="2037925639" sldId="279"/>
        </pc:sldMkLst>
        <pc:spChg chg="mod">
          <ac:chgData name="김 재현" userId="e331c24078343b94" providerId="LiveId" clId="{19C9B56C-74E6-4678-B583-1EBFD9EC01EA}" dt="2020-03-22T09:52:43.280" v="18487"/>
          <ac:spMkLst>
            <pc:docMk/>
            <pc:sldMk cId="2037925639" sldId="279"/>
            <ac:spMk id="4" creationId="{00000000-0000-0000-0000-000000000000}"/>
          </ac:spMkLst>
        </pc:spChg>
        <pc:spChg chg="add mod">
          <ac:chgData name="김 재현" userId="e331c24078343b94" providerId="LiveId" clId="{19C9B56C-74E6-4678-B583-1EBFD9EC01EA}" dt="2020-03-19T11:22:09.919" v="7203" actId="1076"/>
          <ac:spMkLst>
            <pc:docMk/>
            <pc:sldMk cId="2037925639" sldId="279"/>
            <ac:spMk id="12" creationId="{C22CF5BF-37CF-46C6-BA0B-E4DA8C51842D}"/>
          </ac:spMkLst>
        </pc:spChg>
      </pc:sldChg>
      <pc:sldChg chg="addSp delSp modSp add modNotesTx">
        <pc:chgData name="김 재현" userId="e331c24078343b94" providerId="LiveId" clId="{19C9B56C-74E6-4678-B583-1EBFD9EC01EA}" dt="2020-03-22T09:52:46.713" v="18488"/>
        <pc:sldMkLst>
          <pc:docMk/>
          <pc:sldMk cId="2123990020" sldId="280"/>
        </pc:sldMkLst>
        <pc:spChg chg="add del mod">
          <ac:chgData name="김 재현" userId="e331c24078343b94" providerId="LiveId" clId="{19C9B56C-74E6-4678-B583-1EBFD9EC01EA}" dt="2020-03-19T11:34:05.318" v="7992"/>
          <ac:spMkLst>
            <pc:docMk/>
            <pc:sldMk cId="2123990020" sldId="280"/>
            <ac:spMk id="2" creationId="{36EA0E47-5309-470A-BD9B-1AF1AC375F7F}"/>
          </ac:spMkLst>
        </pc:spChg>
        <pc:spChg chg="add mod">
          <ac:chgData name="김 재현" userId="e331c24078343b94" providerId="LiveId" clId="{19C9B56C-74E6-4678-B583-1EBFD9EC01EA}" dt="2020-03-19T11:48:40.373" v="8721" actId="1076"/>
          <ac:spMkLst>
            <pc:docMk/>
            <pc:sldMk cId="2123990020" sldId="280"/>
            <ac:spMk id="3" creationId="{50A130A3-E193-4A06-8CC7-7ADE0FED2522}"/>
          </ac:spMkLst>
        </pc:spChg>
        <pc:spChg chg="mod">
          <ac:chgData name="김 재현" userId="e331c24078343b94" providerId="LiveId" clId="{19C9B56C-74E6-4678-B583-1EBFD9EC01EA}" dt="2020-03-22T09:52:46.713" v="18488"/>
          <ac:spMkLst>
            <pc:docMk/>
            <pc:sldMk cId="2123990020" sldId="280"/>
            <ac:spMk id="4" creationId="{00000000-0000-0000-0000-000000000000}"/>
          </ac:spMkLst>
        </pc:spChg>
        <pc:spChg chg="add mod">
          <ac:chgData name="김 재현" userId="e331c24078343b94" providerId="LiveId" clId="{19C9B56C-74E6-4678-B583-1EBFD9EC01EA}" dt="2020-03-19T11:48:42.831" v="8722" actId="1076"/>
          <ac:spMkLst>
            <pc:docMk/>
            <pc:sldMk cId="2123990020" sldId="280"/>
            <ac:spMk id="5" creationId="{3ABDA874-68D4-46DA-887E-AD1D02EB9B27}"/>
          </ac:spMkLst>
        </pc:spChg>
        <pc:spChg chg="add del mod">
          <ac:chgData name="김 재현" userId="e331c24078343b94" providerId="LiveId" clId="{19C9B56C-74E6-4678-B583-1EBFD9EC01EA}" dt="2020-03-19T11:44:22.890" v="8371" actId="478"/>
          <ac:spMkLst>
            <pc:docMk/>
            <pc:sldMk cId="2123990020" sldId="280"/>
            <ac:spMk id="6" creationId="{785A5ED0-66CB-403C-8101-92285008E1AD}"/>
          </ac:spMkLst>
        </pc:spChg>
        <pc:spChg chg="add mod">
          <ac:chgData name="김 재현" userId="e331c24078343b94" providerId="LiveId" clId="{19C9B56C-74E6-4678-B583-1EBFD9EC01EA}" dt="2020-03-19T11:22:30.911" v="7219" actId="1076"/>
          <ac:spMkLst>
            <pc:docMk/>
            <pc:sldMk cId="2123990020" sldId="280"/>
            <ac:spMk id="12" creationId="{F0BC8F14-D7D8-488C-904D-68FC6BE4A754}"/>
          </ac:spMkLst>
        </pc:spChg>
      </pc:sldChg>
      <pc:sldChg chg="addSp modSp add">
        <pc:chgData name="김 재현" userId="e331c24078343b94" providerId="LiveId" clId="{19C9B56C-74E6-4678-B583-1EBFD9EC01EA}" dt="2020-03-22T09:53:08.371" v="18502"/>
        <pc:sldMkLst>
          <pc:docMk/>
          <pc:sldMk cId="2947727484" sldId="281"/>
        </pc:sldMkLst>
        <pc:spChg chg="mod">
          <ac:chgData name="김 재현" userId="e331c24078343b94" providerId="LiveId" clId="{19C9B56C-74E6-4678-B583-1EBFD9EC01EA}" dt="2020-03-22T09:53:08.371" v="18502"/>
          <ac:spMkLst>
            <pc:docMk/>
            <pc:sldMk cId="2947727484" sldId="281"/>
            <ac:spMk id="4" creationId="{00000000-0000-0000-0000-000000000000}"/>
          </ac:spMkLst>
        </pc:spChg>
        <pc:spChg chg="add">
          <ac:chgData name="김 재현" userId="e331c24078343b94" providerId="LiveId" clId="{19C9B56C-74E6-4678-B583-1EBFD9EC01EA}" dt="2020-03-19T13:13:25.353" v="10386"/>
          <ac:spMkLst>
            <pc:docMk/>
            <pc:sldMk cId="2947727484" sldId="281"/>
            <ac:spMk id="12" creationId="{16654B83-06FE-485F-9F64-08AAEE8E2D82}"/>
          </ac:spMkLst>
        </pc:spChg>
      </pc:sldChg>
      <pc:sldChg chg="addSp delSp modSp add del modNotesTx">
        <pc:chgData name="김 재현" userId="e331c24078343b94" providerId="LiveId" clId="{19C9B56C-74E6-4678-B583-1EBFD9EC01EA}" dt="2020-03-20T18:38:58.246" v="17575" actId="20577"/>
        <pc:sldMkLst>
          <pc:docMk/>
          <pc:sldMk cId="2057029628" sldId="282"/>
        </pc:sldMkLst>
        <pc:spChg chg="add del mod">
          <ac:chgData name="김 재현" userId="e331c24078343b94" providerId="LiveId" clId="{19C9B56C-74E6-4678-B583-1EBFD9EC01EA}" dt="2020-03-20T18:23:39.850" v="17000"/>
          <ac:spMkLst>
            <pc:docMk/>
            <pc:sldMk cId="2057029628" sldId="282"/>
            <ac:spMk id="3" creationId="{AF34CCEA-BC22-42E0-80A4-2E0973E7B75C}"/>
          </ac:spMkLst>
        </pc:spChg>
        <pc:spChg chg="add del mod">
          <ac:chgData name="김 재현" userId="e331c24078343b94" providerId="LiveId" clId="{19C9B56C-74E6-4678-B583-1EBFD9EC01EA}" dt="2020-03-20T18:29:57.750" v="17344"/>
          <ac:spMkLst>
            <pc:docMk/>
            <pc:sldMk cId="2057029628" sldId="282"/>
            <ac:spMk id="5" creationId="{B75BEE11-0FEB-4DB8-9B70-DC9D4A1D5554}"/>
          </ac:spMkLst>
        </pc:spChg>
        <pc:spChg chg="add del mod">
          <ac:chgData name="김 재현" userId="e331c24078343b94" providerId="LiveId" clId="{19C9B56C-74E6-4678-B583-1EBFD9EC01EA}" dt="2020-03-20T18:30:32.280" v="17353"/>
          <ac:spMkLst>
            <pc:docMk/>
            <pc:sldMk cId="2057029628" sldId="282"/>
            <ac:spMk id="7" creationId="{9AF4BE7E-3A4F-42C1-8BF7-C2E4C394479A}"/>
          </ac:spMkLst>
        </pc:spChg>
        <pc:spChg chg="add mod">
          <ac:chgData name="김 재현" userId="e331c24078343b94" providerId="LiveId" clId="{19C9B56C-74E6-4678-B583-1EBFD9EC01EA}" dt="2020-03-20T18:38:57.016" v="17574" actId="20577"/>
          <ac:spMkLst>
            <pc:docMk/>
            <pc:sldMk cId="2057029628" sldId="282"/>
            <ac:spMk id="8" creationId="{A3AA9069-F122-4B9E-A339-DD0F070566AD}"/>
          </ac:spMkLst>
        </pc:spChg>
        <pc:spChg chg="add mod">
          <ac:chgData name="김 재현" userId="e331c24078343b94" providerId="LiveId" clId="{19C9B56C-74E6-4678-B583-1EBFD9EC01EA}" dt="2020-03-20T18:28:12.309" v="17121" actId="1076"/>
          <ac:spMkLst>
            <pc:docMk/>
            <pc:sldMk cId="2057029628" sldId="282"/>
            <ac:spMk id="18" creationId="{B0820434-B245-42C7-AF0F-8015FCB3897F}"/>
          </ac:spMkLst>
        </pc:spChg>
        <pc:spChg chg="add del">
          <ac:chgData name="김 재현" userId="e331c24078343b94" providerId="LiveId" clId="{19C9B56C-74E6-4678-B583-1EBFD9EC01EA}" dt="2020-03-20T18:31:32.701" v="17476"/>
          <ac:spMkLst>
            <pc:docMk/>
            <pc:sldMk cId="2057029628" sldId="282"/>
            <ac:spMk id="19" creationId="{B0B399B9-487E-4754-8093-BDC83F7721FC}"/>
          </ac:spMkLst>
        </pc:spChg>
        <pc:spChg chg="add mod">
          <ac:chgData name="김 재현" userId="e331c24078343b94" providerId="LiveId" clId="{19C9B56C-74E6-4678-B583-1EBFD9EC01EA}" dt="2020-03-20T18:38:58.246" v="17575" actId="20577"/>
          <ac:spMkLst>
            <pc:docMk/>
            <pc:sldMk cId="2057029628" sldId="282"/>
            <ac:spMk id="20" creationId="{00AFCD7F-3A01-4DFF-8823-FB64CBFC9E61}"/>
          </ac:spMkLst>
        </pc:spChg>
        <pc:picChg chg="add del">
          <ac:chgData name="김 재현" userId="e331c24078343b94" providerId="LiveId" clId="{19C9B56C-74E6-4678-B583-1EBFD9EC01EA}" dt="2020-03-20T18:23:39.850" v="17000"/>
          <ac:picMkLst>
            <pc:docMk/>
            <pc:sldMk cId="2057029628" sldId="282"/>
            <ac:picMk id="2" creationId="{DF221D35-722F-406E-B2DC-DE4B4729D494}"/>
          </ac:picMkLst>
        </pc:picChg>
        <pc:picChg chg="add mod">
          <ac:chgData name="김 재현" userId="e331c24078343b94" providerId="LiveId" clId="{19C9B56C-74E6-4678-B583-1EBFD9EC01EA}" dt="2020-03-20T18:30:09.244" v="17350" actId="1076"/>
          <ac:picMkLst>
            <pc:docMk/>
            <pc:sldMk cId="2057029628" sldId="282"/>
            <ac:picMk id="6" creationId="{E32FB117-B862-43EC-9398-7F0EA7C17E72}"/>
          </ac:picMkLst>
        </pc:picChg>
      </pc:sldChg>
      <pc:sldChg chg="addSp modSp add ord modNotesTx">
        <pc:chgData name="김 재현" userId="e331c24078343b94" providerId="LiveId" clId="{19C9B56C-74E6-4678-B583-1EBFD9EC01EA}" dt="2020-03-19T16:48:53.370" v="11402" actId="1076"/>
        <pc:sldMkLst>
          <pc:docMk/>
          <pc:sldMk cId="1634034898" sldId="283"/>
        </pc:sldMkLst>
        <pc:spChg chg="add mod">
          <ac:chgData name="김 재현" userId="e331c24078343b94" providerId="LiveId" clId="{19C9B56C-74E6-4678-B583-1EBFD9EC01EA}" dt="2020-03-19T16:25:09.372" v="10502"/>
          <ac:spMkLst>
            <pc:docMk/>
            <pc:sldMk cId="1634034898" sldId="283"/>
            <ac:spMk id="2" creationId="{7BAEF6C2-0585-4C64-AAAC-6086B42D65ED}"/>
          </ac:spMkLst>
        </pc:spChg>
        <pc:spChg chg="add mod">
          <ac:chgData name="김 재현" userId="e331c24078343b94" providerId="LiveId" clId="{19C9B56C-74E6-4678-B583-1EBFD9EC01EA}" dt="2020-03-19T16:25:53.731" v="10597" actId="1076"/>
          <ac:spMkLst>
            <pc:docMk/>
            <pc:sldMk cId="1634034898" sldId="283"/>
            <ac:spMk id="5" creationId="{FBDC78CF-F4F0-4AAF-B0F9-1478A4A94D8D}"/>
          </ac:spMkLst>
        </pc:spChg>
        <pc:spChg chg="add mod">
          <ac:chgData name="김 재현" userId="e331c24078343b94" providerId="LiveId" clId="{19C9B56C-74E6-4678-B583-1EBFD9EC01EA}" dt="2020-03-19T16:48:53.370" v="11402" actId="1076"/>
          <ac:spMkLst>
            <pc:docMk/>
            <pc:sldMk cId="1634034898" sldId="283"/>
            <ac:spMk id="6" creationId="{AB48DDF1-24E4-46DD-BEA9-CACD36507823}"/>
          </ac:spMkLst>
        </pc:spChg>
        <pc:picChg chg="add mod">
          <ac:chgData name="김 재현" userId="e331c24078343b94" providerId="LiveId" clId="{19C9B56C-74E6-4678-B583-1EBFD9EC01EA}" dt="2020-03-19T16:24:59.754" v="10490" actId="1076"/>
          <ac:picMkLst>
            <pc:docMk/>
            <pc:sldMk cId="1634034898" sldId="283"/>
            <ac:picMk id="3" creationId="{FC27073A-D226-44FA-81A9-D54D702A90D6}"/>
          </ac:picMkLst>
        </pc:picChg>
      </pc:sldChg>
      <pc:sldChg chg="addSp add">
        <pc:chgData name="김 재현" userId="e331c24078343b94" providerId="LiveId" clId="{19C9B56C-74E6-4678-B583-1EBFD9EC01EA}" dt="2020-03-19T13:13:33.259" v="10388"/>
        <pc:sldMkLst>
          <pc:docMk/>
          <pc:sldMk cId="3933428076" sldId="284"/>
        </pc:sldMkLst>
        <pc:spChg chg="add">
          <ac:chgData name="김 재현" userId="e331c24078343b94" providerId="LiveId" clId="{19C9B56C-74E6-4678-B583-1EBFD9EC01EA}" dt="2020-03-19T13:13:33.259" v="10388"/>
          <ac:spMkLst>
            <pc:docMk/>
            <pc:sldMk cId="3933428076" sldId="284"/>
            <ac:spMk id="12" creationId="{9E24237C-0F42-420B-B40F-4C8D115CF2EF}"/>
          </ac:spMkLst>
        </pc:spChg>
      </pc:sldChg>
      <pc:sldChg chg="addSp delSp modSp add">
        <pc:chgData name="김 재현" userId="e331c24078343b94" providerId="LiveId" clId="{19C9B56C-74E6-4678-B583-1EBFD9EC01EA}" dt="2020-03-22T09:53:47.120" v="18549"/>
        <pc:sldMkLst>
          <pc:docMk/>
          <pc:sldMk cId="182718600" sldId="285"/>
        </pc:sldMkLst>
        <pc:spChg chg="add del">
          <ac:chgData name="김 재현" userId="e331c24078343b94" providerId="LiveId" clId="{19C9B56C-74E6-4678-B583-1EBFD9EC01EA}" dt="2020-03-22T09:53:46.058" v="18548"/>
          <ac:spMkLst>
            <pc:docMk/>
            <pc:sldMk cId="182718600" sldId="285"/>
            <ac:spMk id="2" creationId="{0132C714-5B9A-4ED3-9C6F-93CC7BB6AE1E}"/>
          </ac:spMkLst>
        </pc:spChg>
        <pc:spChg chg="mod">
          <ac:chgData name="김 재현" userId="e331c24078343b94" providerId="LiveId" clId="{19C9B56C-74E6-4678-B583-1EBFD9EC01EA}" dt="2020-03-22T09:53:47.120" v="18549"/>
          <ac:spMkLst>
            <pc:docMk/>
            <pc:sldMk cId="182718600" sldId="285"/>
            <ac:spMk id="4" creationId="{00000000-0000-0000-0000-000000000000}"/>
          </ac:spMkLst>
        </pc:spChg>
      </pc:sldChg>
      <pc:sldChg chg="modSp add">
        <pc:chgData name="김 재현" userId="e331c24078343b94" providerId="LiveId" clId="{19C9B56C-74E6-4678-B583-1EBFD9EC01EA}" dt="2020-03-22T09:53:49.383" v="18550"/>
        <pc:sldMkLst>
          <pc:docMk/>
          <pc:sldMk cId="2904559209" sldId="286"/>
        </pc:sldMkLst>
        <pc:spChg chg="mod">
          <ac:chgData name="김 재현" userId="e331c24078343b94" providerId="LiveId" clId="{19C9B56C-74E6-4678-B583-1EBFD9EC01EA}" dt="2020-03-22T09:53:49.383" v="18550"/>
          <ac:spMkLst>
            <pc:docMk/>
            <pc:sldMk cId="2904559209" sldId="286"/>
            <ac:spMk id="4" creationId="{00000000-0000-0000-0000-000000000000}"/>
          </ac:spMkLst>
        </pc:spChg>
      </pc:sldChg>
      <pc:sldChg chg="addSp modSp add">
        <pc:chgData name="김 재현" userId="e331c24078343b94" providerId="LiveId" clId="{19C9B56C-74E6-4678-B583-1EBFD9EC01EA}" dt="2020-03-22T09:53:51.293" v="18551"/>
        <pc:sldMkLst>
          <pc:docMk/>
          <pc:sldMk cId="2224076728" sldId="287"/>
        </pc:sldMkLst>
        <pc:spChg chg="mod">
          <ac:chgData name="김 재현" userId="e331c24078343b94" providerId="LiveId" clId="{19C9B56C-74E6-4678-B583-1EBFD9EC01EA}" dt="2020-03-22T09:53:51.293" v="18551"/>
          <ac:spMkLst>
            <pc:docMk/>
            <pc:sldMk cId="2224076728" sldId="287"/>
            <ac:spMk id="4" creationId="{00000000-0000-0000-0000-000000000000}"/>
          </ac:spMkLst>
        </pc:spChg>
        <pc:spChg chg="add">
          <ac:chgData name="김 재현" userId="e331c24078343b94" providerId="LiveId" clId="{19C9B56C-74E6-4678-B583-1EBFD9EC01EA}" dt="2020-03-19T13:13:35.475" v="10389"/>
          <ac:spMkLst>
            <pc:docMk/>
            <pc:sldMk cId="2224076728" sldId="287"/>
            <ac:spMk id="12" creationId="{D4F9DB8E-3BC3-4DF9-8C2C-071BF81334AB}"/>
          </ac:spMkLst>
        </pc:spChg>
      </pc:sldChg>
      <pc:sldChg chg="modSp add del">
        <pc:chgData name="김 재현" userId="e331c24078343b94" providerId="LiveId" clId="{19C9B56C-74E6-4678-B583-1EBFD9EC01EA}" dt="2020-03-17T15:24:26.730" v="1405"/>
        <pc:sldMkLst>
          <pc:docMk/>
          <pc:sldMk cId="2544827942" sldId="288"/>
        </pc:sldMkLst>
        <pc:spChg chg="mod">
          <ac:chgData name="김 재현" userId="e331c24078343b94" providerId="LiveId" clId="{19C9B56C-74E6-4678-B583-1EBFD9EC01EA}" dt="2020-03-17T15:24:23.715" v="1404"/>
          <ac:spMkLst>
            <pc:docMk/>
            <pc:sldMk cId="2544827942" sldId="288"/>
            <ac:spMk id="5" creationId="{6685E845-6D86-4F91-A572-B6397EFAE014}"/>
          </ac:spMkLst>
        </pc:spChg>
      </pc:sldChg>
      <pc:sldChg chg="modSp add del modNotesTx">
        <pc:chgData name="김 재현" userId="e331c24078343b94" providerId="LiveId" clId="{19C9B56C-74E6-4678-B583-1EBFD9EC01EA}" dt="2020-03-17T15:27:57.413" v="1553" actId="2696"/>
        <pc:sldMkLst>
          <pc:docMk/>
          <pc:sldMk cId="2830755774" sldId="288"/>
        </pc:sldMkLst>
        <pc:spChg chg="mod">
          <ac:chgData name="김 재현" userId="e331c24078343b94" providerId="LiveId" clId="{19C9B56C-74E6-4678-B583-1EBFD9EC01EA}" dt="2020-03-17T15:24:36.857" v="1409" actId="14100"/>
          <ac:spMkLst>
            <pc:docMk/>
            <pc:sldMk cId="2830755774" sldId="288"/>
            <ac:spMk id="5" creationId="{6685E845-6D86-4F91-A572-B6397EFAE014}"/>
          </ac:spMkLst>
        </pc:spChg>
        <pc:spChg chg="mod">
          <ac:chgData name="김 재현" userId="e331c24078343b94" providerId="LiveId" clId="{19C9B56C-74E6-4678-B583-1EBFD9EC01EA}" dt="2020-03-17T15:25:51.738" v="1530" actId="20577"/>
          <ac:spMkLst>
            <pc:docMk/>
            <pc:sldMk cId="2830755774" sldId="288"/>
            <ac:spMk id="19" creationId="{F3DD76FB-EABD-4D35-A04F-233C454D3994}"/>
          </ac:spMkLst>
        </pc:spChg>
        <pc:cxnChg chg="mod">
          <ac:chgData name="김 재현" userId="e331c24078343b94" providerId="LiveId" clId="{19C9B56C-74E6-4678-B583-1EBFD9EC01EA}" dt="2020-03-17T15:25:00.057" v="1410" actId="1076"/>
          <ac:cxnSpMkLst>
            <pc:docMk/>
            <pc:sldMk cId="2830755774" sldId="288"/>
            <ac:cxnSpMk id="18" creationId="{89C848C6-6FDC-4D22-8AC0-8053449136C2}"/>
          </ac:cxnSpMkLst>
        </pc:cxnChg>
      </pc:sldChg>
      <pc:sldChg chg="addSp delSp modSp add modNotesTx">
        <pc:chgData name="김 재현" userId="e331c24078343b94" providerId="LiveId" clId="{19C9B56C-74E6-4678-B583-1EBFD9EC01EA}" dt="2020-03-17T15:42:46.088" v="2525"/>
        <pc:sldMkLst>
          <pc:docMk/>
          <pc:sldMk cId="1618230701" sldId="289"/>
        </pc:sldMkLst>
        <pc:spChg chg="del">
          <ac:chgData name="김 재현" userId="e331c24078343b94" providerId="LiveId" clId="{19C9B56C-74E6-4678-B583-1EBFD9EC01EA}" dt="2020-03-17T15:27:20.679" v="1546" actId="478"/>
          <ac:spMkLst>
            <pc:docMk/>
            <pc:sldMk cId="1618230701" sldId="289"/>
            <ac:spMk id="5" creationId="{6685E845-6D86-4F91-A572-B6397EFAE014}"/>
          </ac:spMkLst>
        </pc:spChg>
        <pc:spChg chg="del">
          <ac:chgData name="김 재현" userId="e331c24078343b94" providerId="LiveId" clId="{19C9B56C-74E6-4678-B583-1EBFD9EC01EA}" dt="2020-03-17T15:28:01.170" v="1554" actId="478"/>
          <ac:spMkLst>
            <pc:docMk/>
            <pc:sldMk cId="1618230701" sldId="289"/>
            <ac:spMk id="19" creationId="{F3DD76FB-EABD-4D35-A04F-233C454D3994}"/>
          </ac:spMkLst>
        </pc:spChg>
        <pc:spChg chg="add mod">
          <ac:chgData name="김 재현" userId="e331c24078343b94" providerId="LiveId" clId="{19C9B56C-74E6-4678-B583-1EBFD9EC01EA}" dt="2020-03-17T15:27:26.698" v="1548" actId="1076"/>
          <ac:spMkLst>
            <pc:docMk/>
            <pc:sldMk cId="1618230701" sldId="289"/>
            <ac:spMk id="20" creationId="{81D02332-7A33-4013-984E-9C814D86C969}"/>
          </ac:spMkLst>
        </pc:spChg>
        <pc:spChg chg="add del mod">
          <ac:chgData name="김 재현" userId="e331c24078343b94" providerId="LiveId" clId="{19C9B56C-74E6-4678-B583-1EBFD9EC01EA}" dt="2020-03-17T15:42:46.088" v="2525"/>
          <ac:spMkLst>
            <pc:docMk/>
            <pc:sldMk cId="1618230701" sldId="289"/>
            <ac:spMk id="27" creationId="{E753775F-5B5C-4440-AA8D-3F95FF49CC9B}"/>
          </ac:spMkLst>
        </pc:spChg>
        <pc:spChg chg="add mod">
          <ac:chgData name="김 재현" userId="e331c24078343b94" providerId="LiveId" clId="{19C9B56C-74E6-4678-B583-1EBFD9EC01EA}" dt="2020-03-17T15:33:41.530" v="1990" actId="14100"/>
          <ac:spMkLst>
            <pc:docMk/>
            <pc:sldMk cId="1618230701" sldId="289"/>
            <ac:spMk id="29" creationId="{9BFF9274-C13E-4A11-B3ED-AE629EF4B72B}"/>
          </ac:spMkLst>
        </pc:spChg>
        <pc:spChg chg="add mod">
          <ac:chgData name="김 재현" userId="e331c24078343b94" providerId="LiveId" clId="{19C9B56C-74E6-4678-B583-1EBFD9EC01EA}" dt="2020-03-17T15:34:13.201" v="2001" actId="14100"/>
          <ac:spMkLst>
            <pc:docMk/>
            <pc:sldMk cId="1618230701" sldId="289"/>
            <ac:spMk id="30" creationId="{DAEA1A44-399F-4C4E-9F8C-F1F9369F66B3}"/>
          </ac:spMkLst>
        </pc:spChg>
        <pc:spChg chg="add mod">
          <ac:chgData name="김 재현" userId="e331c24078343b94" providerId="LiveId" clId="{19C9B56C-74E6-4678-B583-1EBFD9EC01EA}" dt="2020-03-17T15:33:53.417" v="1996" actId="14100"/>
          <ac:spMkLst>
            <pc:docMk/>
            <pc:sldMk cId="1618230701" sldId="289"/>
            <ac:spMk id="31" creationId="{6AA090C9-C970-434E-BA33-A4F818C28344}"/>
          </ac:spMkLst>
        </pc:spChg>
        <pc:cxnChg chg="del mod">
          <ac:chgData name="김 재현" userId="e331c24078343b94" providerId="LiveId" clId="{19C9B56C-74E6-4678-B583-1EBFD9EC01EA}" dt="2020-03-17T15:28:01.899" v="1555" actId="478"/>
          <ac:cxnSpMkLst>
            <pc:docMk/>
            <pc:sldMk cId="1618230701" sldId="289"/>
            <ac:cxnSpMk id="18" creationId="{89C848C6-6FDC-4D22-8AC0-8053449136C2}"/>
          </ac:cxnSpMkLst>
        </pc:cxnChg>
        <pc:cxnChg chg="add mod">
          <ac:chgData name="김 재현" userId="e331c24078343b94" providerId="LiveId" clId="{19C9B56C-74E6-4678-B583-1EBFD9EC01EA}" dt="2020-03-17T15:28:09.794" v="1557" actId="14100"/>
          <ac:cxnSpMkLst>
            <pc:docMk/>
            <pc:sldMk cId="1618230701" sldId="289"/>
            <ac:cxnSpMk id="22" creationId="{F1C8DBF2-EAD5-4133-9327-ADEE27573C81}"/>
          </ac:cxnSpMkLst>
        </pc:cxnChg>
        <pc:cxnChg chg="add mod ord">
          <ac:chgData name="김 재현" userId="e331c24078343b94" providerId="LiveId" clId="{19C9B56C-74E6-4678-B583-1EBFD9EC01EA}" dt="2020-03-17T15:33:56.922" v="1997" actId="166"/>
          <ac:cxnSpMkLst>
            <pc:docMk/>
            <pc:sldMk cId="1618230701" sldId="289"/>
            <ac:cxnSpMk id="28" creationId="{4CFFD702-771D-465F-94E3-FF272197243E}"/>
          </ac:cxnSpMkLst>
        </pc:cxnChg>
      </pc:sldChg>
      <pc:sldChg chg="add del">
        <pc:chgData name="김 재현" userId="e331c24078343b94" providerId="LiveId" clId="{19C9B56C-74E6-4678-B583-1EBFD9EC01EA}" dt="2020-03-17T15:39:04.974" v="2240" actId="2696"/>
        <pc:sldMkLst>
          <pc:docMk/>
          <pc:sldMk cId="2025152192" sldId="290"/>
        </pc:sldMkLst>
      </pc:sldChg>
      <pc:sldChg chg="delSp modSp add modNotesTx">
        <pc:chgData name="김 재현" userId="e331c24078343b94" providerId="LiveId" clId="{19C9B56C-74E6-4678-B583-1EBFD9EC01EA}" dt="2020-03-17T15:44:00.692" v="2622" actId="20577"/>
        <pc:sldMkLst>
          <pc:docMk/>
          <pc:sldMk cId="3637294503" sldId="291"/>
        </pc:sldMkLst>
        <pc:spChg chg="mod">
          <ac:chgData name="김 재현" userId="e331c24078343b94" providerId="LiveId" clId="{19C9B56C-74E6-4678-B583-1EBFD9EC01EA}" dt="2020-03-17T15:38:05.265" v="2233" actId="1076"/>
          <ac:spMkLst>
            <pc:docMk/>
            <pc:sldMk cId="3637294503" sldId="291"/>
            <ac:spMk id="20" creationId="{81D02332-7A33-4013-984E-9C814D86C969}"/>
          </ac:spMkLst>
        </pc:spChg>
        <pc:spChg chg="mod">
          <ac:chgData name="김 재현" userId="e331c24078343b94" providerId="LiveId" clId="{19C9B56C-74E6-4678-B583-1EBFD9EC01EA}" dt="2020-03-17T15:44:00.692" v="2622" actId="20577"/>
          <ac:spMkLst>
            <pc:docMk/>
            <pc:sldMk cId="3637294503" sldId="291"/>
            <ac:spMk id="27" creationId="{E753775F-5B5C-4440-AA8D-3F95FF49CC9B}"/>
          </ac:spMkLst>
        </pc:spChg>
        <pc:spChg chg="del">
          <ac:chgData name="김 재현" userId="e331c24078343b94" providerId="LiveId" clId="{19C9B56C-74E6-4678-B583-1EBFD9EC01EA}" dt="2020-03-17T15:38:28.518" v="2234" actId="478"/>
          <ac:spMkLst>
            <pc:docMk/>
            <pc:sldMk cId="3637294503" sldId="291"/>
            <ac:spMk id="29" creationId="{9BFF9274-C13E-4A11-B3ED-AE629EF4B72B}"/>
          </ac:spMkLst>
        </pc:spChg>
        <pc:spChg chg="del">
          <ac:chgData name="김 재현" userId="e331c24078343b94" providerId="LiveId" clId="{19C9B56C-74E6-4678-B583-1EBFD9EC01EA}" dt="2020-03-17T15:38:30.289" v="2236" actId="478"/>
          <ac:spMkLst>
            <pc:docMk/>
            <pc:sldMk cId="3637294503" sldId="291"/>
            <ac:spMk id="30" creationId="{DAEA1A44-399F-4C4E-9F8C-F1F9369F66B3}"/>
          </ac:spMkLst>
        </pc:spChg>
        <pc:spChg chg="del">
          <ac:chgData name="김 재현" userId="e331c24078343b94" providerId="LiveId" clId="{19C9B56C-74E6-4678-B583-1EBFD9EC01EA}" dt="2020-03-17T15:38:29.319" v="2235" actId="478"/>
          <ac:spMkLst>
            <pc:docMk/>
            <pc:sldMk cId="3637294503" sldId="291"/>
            <ac:spMk id="31" creationId="{6AA090C9-C970-434E-BA33-A4F818C28344}"/>
          </ac:spMkLst>
        </pc:spChg>
        <pc:cxnChg chg="mod">
          <ac:chgData name="김 재현" userId="e331c24078343b94" providerId="LiveId" clId="{19C9B56C-74E6-4678-B583-1EBFD9EC01EA}" dt="2020-03-17T15:38:42.577" v="2239" actId="14100"/>
          <ac:cxnSpMkLst>
            <pc:docMk/>
            <pc:sldMk cId="3637294503" sldId="291"/>
            <ac:cxnSpMk id="22" creationId="{F1C8DBF2-EAD5-4133-9327-ADEE27573C81}"/>
          </ac:cxnSpMkLst>
        </pc:cxnChg>
        <pc:cxnChg chg="mod">
          <ac:chgData name="김 재현" userId="e331c24078343b94" providerId="LiveId" clId="{19C9B56C-74E6-4678-B583-1EBFD9EC01EA}" dt="2020-03-17T15:38:40.826" v="2238" actId="14100"/>
          <ac:cxnSpMkLst>
            <pc:docMk/>
            <pc:sldMk cId="3637294503" sldId="291"/>
            <ac:cxnSpMk id="28" creationId="{4CFFD702-771D-465F-94E3-FF272197243E}"/>
          </ac:cxnSpMkLst>
        </pc:cxnChg>
      </pc:sldChg>
      <pc:sldChg chg="addSp delSp modSp add modNotesTx">
        <pc:chgData name="김 재현" userId="e331c24078343b94" providerId="LiveId" clId="{19C9B56C-74E6-4678-B583-1EBFD9EC01EA}" dt="2020-03-17T16:00:18.526" v="3510" actId="20577"/>
        <pc:sldMkLst>
          <pc:docMk/>
          <pc:sldMk cId="3208199364" sldId="292"/>
        </pc:sldMkLst>
        <pc:spChg chg="add mod">
          <ac:chgData name="김 재현" userId="e331c24078343b94" providerId="LiveId" clId="{19C9B56C-74E6-4678-B583-1EBFD9EC01EA}" dt="2020-03-17T15:45:45.488" v="2687" actId="1076"/>
          <ac:spMkLst>
            <pc:docMk/>
            <pc:sldMk cId="3208199364" sldId="292"/>
            <ac:spMk id="2" creationId="{A1797C4B-D1FE-4C16-AB13-301BF94178A9}"/>
          </ac:spMkLst>
        </pc:spChg>
        <pc:spChg chg="add mod">
          <ac:chgData name="김 재현" userId="e331c24078343b94" providerId="LiveId" clId="{19C9B56C-74E6-4678-B583-1EBFD9EC01EA}" dt="2020-03-17T15:52:07.560" v="2926" actId="1076"/>
          <ac:spMkLst>
            <pc:docMk/>
            <pc:sldMk cId="3208199364" sldId="292"/>
            <ac:spMk id="3" creationId="{4BC51B91-EBAF-4F04-AB8F-3D46411BD3ED}"/>
          </ac:spMkLst>
        </pc:spChg>
        <pc:spChg chg="del">
          <ac:chgData name="김 재현" userId="e331c24078343b94" providerId="LiveId" clId="{19C9B56C-74E6-4678-B583-1EBFD9EC01EA}" dt="2020-03-17T15:44:44.081" v="2625" actId="478"/>
          <ac:spMkLst>
            <pc:docMk/>
            <pc:sldMk cId="3208199364" sldId="292"/>
            <ac:spMk id="20" creationId="{81D02332-7A33-4013-984E-9C814D86C969}"/>
          </ac:spMkLst>
        </pc:spChg>
        <pc:spChg chg="del">
          <ac:chgData name="김 재현" userId="e331c24078343b94" providerId="LiveId" clId="{19C9B56C-74E6-4678-B583-1EBFD9EC01EA}" dt="2020-03-17T15:44:44.081" v="2625" actId="478"/>
          <ac:spMkLst>
            <pc:docMk/>
            <pc:sldMk cId="3208199364" sldId="292"/>
            <ac:spMk id="27" creationId="{E753775F-5B5C-4440-AA8D-3F95FF49CC9B}"/>
          </ac:spMkLst>
        </pc:spChg>
        <pc:picChg chg="del">
          <ac:chgData name="김 재현" userId="e331c24078343b94" providerId="LiveId" clId="{19C9B56C-74E6-4678-B583-1EBFD9EC01EA}" dt="2020-03-17T15:44:44.081" v="2625" actId="478"/>
          <ac:picMkLst>
            <pc:docMk/>
            <pc:sldMk cId="3208199364" sldId="292"/>
            <ac:picMk id="21" creationId="{BA8E4CD2-35A9-4E76-AAE1-3024FF0685AB}"/>
          </ac:picMkLst>
        </pc:picChg>
        <pc:cxnChg chg="del">
          <ac:chgData name="김 재현" userId="e331c24078343b94" providerId="LiveId" clId="{19C9B56C-74E6-4678-B583-1EBFD9EC01EA}" dt="2020-03-17T15:44:44.081" v="2625" actId="478"/>
          <ac:cxnSpMkLst>
            <pc:docMk/>
            <pc:sldMk cId="3208199364" sldId="292"/>
            <ac:cxnSpMk id="22" creationId="{F1C8DBF2-EAD5-4133-9327-ADEE27573C81}"/>
          </ac:cxnSpMkLst>
        </pc:cxnChg>
        <pc:cxnChg chg="del">
          <ac:chgData name="김 재현" userId="e331c24078343b94" providerId="LiveId" clId="{19C9B56C-74E6-4678-B583-1EBFD9EC01EA}" dt="2020-03-17T15:44:44.081" v="2625" actId="478"/>
          <ac:cxnSpMkLst>
            <pc:docMk/>
            <pc:sldMk cId="3208199364" sldId="292"/>
            <ac:cxnSpMk id="28" creationId="{4CFFD702-771D-465F-94E3-FF272197243E}"/>
          </ac:cxnSpMkLst>
        </pc:cxnChg>
      </pc:sldChg>
      <pc:sldChg chg="addSp delSp modSp add modNotesTx">
        <pc:chgData name="김 재현" userId="e331c24078343b94" providerId="LiveId" clId="{19C9B56C-74E6-4678-B583-1EBFD9EC01EA}" dt="2020-03-17T16:04:11.687" v="3714" actId="1076"/>
        <pc:sldMkLst>
          <pc:docMk/>
          <pc:sldMk cId="2644107556" sldId="293"/>
        </pc:sldMkLst>
        <pc:spChg chg="del">
          <ac:chgData name="김 재현" userId="e331c24078343b94" providerId="LiveId" clId="{19C9B56C-74E6-4678-B583-1EBFD9EC01EA}" dt="2020-03-17T15:52:42.820" v="2931" actId="478"/>
          <ac:spMkLst>
            <pc:docMk/>
            <pc:sldMk cId="2644107556" sldId="293"/>
            <ac:spMk id="2" creationId="{A1797C4B-D1FE-4C16-AB13-301BF94178A9}"/>
          </ac:spMkLst>
        </pc:spChg>
        <pc:spChg chg="mod">
          <ac:chgData name="김 재현" userId="e331c24078343b94" providerId="LiveId" clId="{19C9B56C-74E6-4678-B583-1EBFD9EC01EA}" dt="2020-03-17T15:52:58.325" v="2935" actId="1076"/>
          <ac:spMkLst>
            <pc:docMk/>
            <pc:sldMk cId="2644107556" sldId="293"/>
            <ac:spMk id="3" creationId="{4BC51B91-EBAF-4F04-AB8F-3D46411BD3ED}"/>
          </ac:spMkLst>
        </pc:spChg>
        <pc:picChg chg="add del mod modCrop">
          <ac:chgData name="김 재현" userId="e331c24078343b94" providerId="LiveId" clId="{19C9B56C-74E6-4678-B583-1EBFD9EC01EA}" dt="2020-03-17T16:02:15.812" v="3576" actId="478"/>
          <ac:picMkLst>
            <pc:docMk/>
            <pc:sldMk cId="2644107556" sldId="293"/>
            <ac:picMk id="5" creationId="{6E289820-2DCD-49E9-B536-2AA0D5CC1967}"/>
          </ac:picMkLst>
        </pc:picChg>
        <pc:picChg chg="add mod">
          <ac:chgData name="김 재현" userId="e331c24078343b94" providerId="LiveId" clId="{19C9B56C-74E6-4678-B583-1EBFD9EC01EA}" dt="2020-03-17T16:02:19.287" v="3579" actId="1076"/>
          <ac:picMkLst>
            <pc:docMk/>
            <pc:sldMk cId="2644107556" sldId="293"/>
            <ac:picMk id="6" creationId="{0FEF612F-4B3B-424B-B252-3617571D7B65}"/>
          </ac:picMkLst>
        </pc:picChg>
        <pc:picChg chg="add mod">
          <ac:chgData name="김 재현" userId="e331c24078343b94" providerId="LiveId" clId="{19C9B56C-74E6-4678-B583-1EBFD9EC01EA}" dt="2020-03-17T16:03:39.159" v="3705" actId="1076"/>
          <ac:picMkLst>
            <pc:docMk/>
            <pc:sldMk cId="2644107556" sldId="293"/>
            <ac:picMk id="7" creationId="{8EB6DFA6-7DA5-4BF5-AAA1-93276BE73FBD}"/>
          </ac:picMkLst>
        </pc:picChg>
        <pc:picChg chg="add mod">
          <ac:chgData name="김 재현" userId="e331c24078343b94" providerId="LiveId" clId="{19C9B56C-74E6-4678-B583-1EBFD9EC01EA}" dt="2020-03-17T16:03:47.567" v="3709" actId="1076"/>
          <ac:picMkLst>
            <pc:docMk/>
            <pc:sldMk cId="2644107556" sldId="293"/>
            <ac:picMk id="8" creationId="{E1FF36EC-3C3F-4FC0-BCF8-9273A22193AF}"/>
          </ac:picMkLst>
        </pc:picChg>
        <pc:picChg chg="add mod modCrop">
          <ac:chgData name="김 재현" userId="e331c24078343b94" providerId="LiveId" clId="{19C9B56C-74E6-4678-B583-1EBFD9EC01EA}" dt="2020-03-17T16:04:11.687" v="3714" actId="1076"/>
          <ac:picMkLst>
            <pc:docMk/>
            <pc:sldMk cId="2644107556" sldId="293"/>
            <ac:picMk id="9" creationId="{0425920C-934F-4FC1-AE3B-C70EE1816AFA}"/>
          </ac:picMkLst>
        </pc:picChg>
      </pc:sldChg>
      <pc:sldChg chg="addSp delSp modSp add modNotesTx">
        <pc:chgData name="김 재현" userId="e331c24078343b94" providerId="LiveId" clId="{19C9B56C-74E6-4678-B583-1EBFD9EC01EA}" dt="2020-03-17T16:09:45.697" v="3858" actId="20577"/>
        <pc:sldMkLst>
          <pc:docMk/>
          <pc:sldMk cId="419462434" sldId="294"/>
        </pc:sldMkLst>
        <pc:spChg chg="del">
          <ac:chgData name="김 재현" userId="e331c24078343b94" providerId="LiveId" clId="{19C9B56C-74E6-4678-B583-1EBFD9EC01EA}" dt="2020-03-17T16:04:22.007" v="3719" actId="478"/>
          <ac:spMkLst>
            <pc:docMk/>
            <pc:sldMk cId="419462434" sldId="294"/>
            <ac:spMk id="2" creationId="{A1797C4B-D1FE-4C16-AB13-301BF94178A9}"/>
          </ac:spMkLst>
        </pc:spChg>
        <pc:spChg chg="mod">
          <ac:chgData name="김 재현" userId="e331c24078343b94" providerId="LiveId" clId="{19C9B56C-74E6-4678-B583-1EBFD9EC01EA}" dt="2020-03-17T16:04:25.808" v="3720" actId="1076"/>
          <ac:spMkLst>
            <pc:docMk/>
            <pc:sldMk cId="419462434" sldId="294"/>
            <ac:spMk id="3" creationId="{4BC51B91-EBAF-4F04-AB8F-3D46411BD3ED}"/>
          </ac:spMkLst>
        </pc:spChg>
        <pc:picChg chg="add mod">
          <ac:chgData name="김 재현" userId="e331c24078343b94" providerId="LiveId" clId="{19C9B56C-74E6-4678-B583-1EBFD9EC01EA}" dt="2020-03-17T16:06:49.634" v="3733" actId="1076"/>
          <ac:picMkLst>
            <pc:docMk/>
            <pc:sldMk cId="419462434" sldId="294"/>
            <ac:picMk id="5" creationId="{A900C306-AFB7-449F-88D2-1670E0466D02}"/>
          </ac:picMkLst>
        </pc:picChg>
        <pc:picChg chg="add mod modCrop">
          <ac:chgData name="김 재현" userId="e331c24078343b94" providerId="LiveId" clId="{19C9B56C-74E6-4678-B583-1EBFD9EC01EA}" dt="2020-03-17T16:06:27.807" v="3727" actId="1076"/>
          <ac:picMkLst>
            <pc:docMk/>
            <pc:sldMk cId="419462434" sldId="294"/>
            <ac:picMk id="6" creationId="{09353660-5D2D-4FAC-8A47-F2BB29B387E7}"/>
          </ac:picMkLst>
        </pc:picChg>
      </pc:sldChg>
      <pc:sldChg chg="addSp delSp modSp add modNotesTx">
        <pc:chgData name="김 재현" userId="e331c24078343b94" providerId="LiveId" clId="{19C9B56C-74E6-4678-B583-1EBFD9EC01EA}" dt="2020-03-17T16:10:24.323" v="4010" actId="20577"/>
        <pc:sldMkLst>
          <pc:docMk/>
          <pc:sldMk cId="3538734000" sldId="295"/>
        </pc:sldMkLst>
        <pc:spChg chg="del">
          <ac:chgData name="김 재현" userId="e331c24078343b94" providerId="LiveId" clId="{19C9B56C-74E6-4678-B583-1EBFD9EC01EA}" dt="2020-03-17T16:07:06.245" v="3736" actId="478"/>
          <ac:spMkLst>
            <pc:docMk/>
            <pc:sldMk cId="3538734000" sldId="295"/>
            <ac:spMk id="2" creationId="{A1797C4B-D1FE-4C16-AB13-301BF94178A9}"/>
          </ac:spMkLst>
        </pc:spChg>
        <pc:spChg chg="mod">
          <ac:chgData name="김 재현" userId="e331c24078343b94" providerId="LiveId" clId="{19C9B56C-74E6-4678-B583-1EBFD9EC01EA}" dt="2020-03-17T16:07:12.504" v="3739" actId="14100"/>
          <ac:spMkLst>
            <pc:docMk/>
            <pc:sldMk cId="3538734000" sldId="295"/>
            <ac:spMk id="3" creationId="{4BC51B91-EBAF-4F04-AB8F-3D46411BD3ED}"/>
          </ac:spMkLst>
        </pc:spChg>
        <pc:picChg chg="add mod">
          <ac:chgData name="김 재현" userId="e331c24078343b94" providerId="LiveId" clId="{19C9B56C-74E6-4678-B583-1EBFD9EC01EA}" dt="2020-03-17T16:08:34.415" v="3742" actId="1076"/>
          <ac:picMkLst>
            <pc:docMk/>
            <pc:sldMk cId="3538734000" sldId="295"/>
            <ac:picMk id="5" creationId="{6BB6F7C4-9AFD-41FE-B506-44910A62CF12}"/>
          </ac:picMkLst>
        </pc:picChg>
        <pc:picChg chg="add mod">
          <ac:chgData name="김 재현" userId="e331c24078343b94" providerId="LiveId" clId="{19C9B56C-74E6-4678-B583-1EBFD9EC01EA}" dt="2020-03-17T16:08:48.111" v="3745" actId="14100"/>
          <ac:picMkLst>
            <pc:docMk/>
            <pc:sldMk cId="3538734000" sldId="295"/>
            <ac:picMk id="6" creationId="{741E4601-FA31-4E3E-8543-D842D07F6742}"/>
          </ac:picMkLst>
        </pc:picChg>
      </pc:sldChg>
      <pc:sldChg chg="addSp delSp modSp add modNotesTx">
        <pc:chgData name="김 재현" userId="e331c24078343b94" providerId="LiveId" clId="{19C9B56C-74E6-4678-B583-1EBFD9EC01EA}" dt="2020-03-19T13:07:28.875" v="10053" actId="255"/>
        <pc:sldMkLst>
          <pc:docMk/>
          <pc:sldMk cId="1975835853" sldId="296"/>
        </pc:sldMkLst>
        <pc:spChg chg="add mod">
          <ac:chgData name="김 재현" userId="e331c24078343b94" providerId="LiveId" clId="{19C9B56C-74E6-4678-B583-1EBFD9EC01EA}" dt="2020-03-19T13:07:28.875" v="10053" actId="255"/>
          <ac:spMkLst>
            <pc:docMk/>
            <pc:sldMk cId="1975835853" sldId="296"/>
            <ac:spMk id="2" creationId="{243E1373-DCDE-42EA-B4E6-CEDFD82676E7}"/>
          </ac:spMkLst>
        </pc:spChg>
        <pc:spChg chg="del">
          <ac:chgData name="김 재현" userId="e331c24078343b94" providerId="LiveId" clId="{19C9B56C-74E6-4678-B583-1EBFD9EC01EA}" dt="2020-03-17T16:11:43.672" v="4012" actId="478"/>
          <ac:spMkLst>
            <pc:docMk/>
            <pc:sldMk cId="1975835853" sldId="296"/>
            <ac:spMk id="5" creationId="{6685E845-6D86-4F91-A572-B6397EFAE014}"/>
          </ac:spMkLst>
        </pc:spChg>
        <pc:spChg chg="del">
          <ac:chgData name="김 재현" userId="e331c24078343b94" providerId="LiveId" clId="{19C9B56C-74E6-4678-B583-1EBFD9EC01EA}" dt="2020-03-17T16:11:43.672" v="4012" actId="478"/>
          <ac:spMkLst>
            <pc:docMk/>
            <pc:sldMk cId="1975835853" sldId="296"/>
            <ac:spMk id="19" creationId="{F3DD76FB-EABD-4D35-A04F-233C454D3994}"/>
          </ac:spMkLst>
        </pc:spChg>
        <pc:spChg chg="del">
          <ac:chgData name="김 재현" userId="e331c24078343b94" providerId="LiveId" clId="{19C9B56C-74E6-4678-B583-1EBFD9EC01EA}" dt="2020-03-17T16:11:43.672" v="4012" actId="478"/>
          <ac:spMkLst>
            <pc:docMk/>
            <pc:sldMk cId="1975835853" sldId="296"/>
            <ac:spMk id="28" creationId="{1FDF55E8-20BF-4898-AB45-AE16437DC077}"/>
          </ac:spMkLst>
        </pc:spChg>
        <pc:picChg chg="del">
          <ac:chgData name="김 재현" userId="e331c24078343b94" providerId="LiveId" clId="{19C9B56C-74E6-4678-B583-1EBFD9EC01EA}" dt="2020-03-17T16:11:45.561" v="4013" actId="478"/>
          <ac:picMkLst>
            <pc:docMk/>
            <pc:sldMk cId="1975835853" sldId="296"/>
            <ac:picMk id="21" creationId="{BA8E4CD2-35A9-4E76-AAE1-3024FF0685AB}"/>
          </ac:picMkLst>
        </pc:picChg>
        <pc:cxnChg chg="del mod">
          <ac:chgData name="김 재현" userId="e331c24078343b94" providerId="LiveId" clId="{19C9B56C-74E6-4678-B583-1EBFD9EC01EA}" dt="2020-03-17T16:11:43.672" v="4012" actId="478"/>
          <ac:cxnSpMkLst>
            <pc:docMk/>
            <pc:sldMk cId="1975835853" sldId="296"/>
            <ac:cxnSpMk id="18" creationId="{89C848C6-6FDC-4D22-8AC0-8053449136C2}"/>
          </ac:cxnSpMkLst>
        </pc:cxnChg>
      </pc:sldChg>
      <pc:sldChg chg="add del">
        <pc:chgData name="김 재현" userId="e331c24078343b94" providerId="LiveId" clId="{19C9B56C-74E6-4678-B583-1EBFD9EC01EA}" dt="2020-03-18T16:50:33.206" v="5669" actId="2696"/>
        <pc:sldMkLst>
          <pc:docMk/>
          <pc:sldMk cId="3234239337" sldId="297"/>
        </pc:sldMkLst>
      </pc:sldChg>
      <pc:sldChg chg="add del">
        <pc:chgData name="김 재현" userId="e331c24078343b94" providerId="LiveId" clId="{19C9B56C-74E6-4678-B583-1EBFD9EC01EA}" dt="2020-03-18T16:50:36.101" v="5672" actId="2696"/>
        <pc:sldMkLst>
          <pc:docMk/>
          <pc:sldMk cId="249392051" sldId="298"/>
        </pc:sldMkLst>
      </pc:sldChg>
      <pc:sldChg chg="add del">
        <pc:chgData name="김 재현" userId="e331c24078343b94" providerId="LiveId" clId="{19C9B56C-74E6-4678-B583-1EBFD9EC01EA}" dt="2020-03-18T16:50:34.521" v="5670" actId="2696"/>
        <pc:sldMkLst>
          <pc:docMk/>
          <pc:sldMk cId="126705818" sldId="299"/>
        </pc:sldMkLst>
      </pc:sldChg>
      <pc:sldChg chg="add del">
        <pc:chgData name="김 재현" userId="e331c24078343b94" providerId="LiveId" clId="{19C9B56C-74E6-4678-B583-1EBFD9EC01EA}" dt="2020-03-18T16:50:35.478" v="5671" actId="2696"/>
        <pc:sldMkLst>
          <pc:docMk/>
          <pc:sldMk cId="1747347166" sldId="300"/>
        </pc:sldMkLst>
      </pc:sldChg>
      <pc:sldChg chg="addSp delSp modSp add modNotesTx">
        <pc:chgData name="김 재현" userId="e331c24078343b94" providerId="LiveId" clId="{19C9B56C-74E6-4678-B583-1EBFD9EC01EA}" dt="2020-03-18T17:22:32.001" v="6705" actId="1076"/>
        <pc:sldMkLst>
          <pc:docMk/>
          <pc:sldMk cId="270533716" sldId="301"/>
        </pc:sldMkLst>
        <pc:spChg chg="mod">
          <ac:chgData name="김 재현" userId="e331c24078343b94" providerId="LiveId" clId="{19C9B56C-74E6-4678-B583-1EBFD9EC01EA}" dt="2020-03-18T17:22:32.001" v="6705" actId="1076"/>
          <ac:spMkLst>
            <pc:docMk/>
            <pc:sldMk cId="270533716" sldId="301"/>
            <ac:spMk id="2" creationId="{17627198-7BA4-4049-8F8A-321825339A26}"/>
          </ac:spMkLst>
        </pc:spChg>
        <pc:spChg chg="add del mod">
          <ac:chgData name="김 재현" userId="e331c24078343b94" providerId="LiveId" clId="{19C9B56C-74E6-4678-B583-1EBFD9EC01EA}" dt="2020-03-18T17:22:32.001" v="6705" actId="1076"/>
          <ac:spMkLst>
            <pc:docMk/>
            <pc:sldMk cId="270533716" sldId="301"/>
            <ac:spMk id="7" creationId="{251CA5DB-B6B2-48B0-8E6E-CC842C7CB6BF}"/>
          </ac:spMkLst>
        </pc:spChg>
        <pc:picChg chg="mod">
          <ac:chgData name="김 재현" userId="e331c24078343b94" providerId="LiveId" clId="{19C9B56C-74E6-4678-B583-1EBFD9EC01EA}" dt="2020-03-18T17:20:29.385" v="6656" actId="1076"/>
          <ac:picMkLst>
            <pc:docMk/>
            <pc:sldMk cId="270533716" sldId="301"/>
            <ac:picMk id="3" creationId="{4D50163F-BACF-42DB-9689-480AAEAB320B}"/>
          </ac:picMkLst>
        </pc:picChg>
        <pc:picChg chg="mod">
          <ac:chgData name="김 재현" userId="e331c24078343b94" providerId="LiveId" clId="{19C9B56C-74E6-4678-B583-1EBFD9EC01EA}" dt="2020-03-18T17:20:28.329" v="6655" actId="1076"/>
          <ac:picMkLst>
            <pc:docMk/>
            <pc:sldMk cId="270533716" sldId="301"/>
            <ac:picMk id="5" creationId="{D7F6EF17-E8F0-4A96-992F-9FCC6EAD4EA1}"/>
          </ac:picMkLst>
        </pc:picChg>
        <pc:picChg chg="add del">
          <ac:chgData name="김 재현" userId="e331c24078343b94" providerId="LiveId" clId="{19C9B56C-74E6-4678-B583-1EBFD9EC01EA}" dt="2020-03-18T16:50:14.600" v="5666"/>
          <ac:picMkLst>
            <pc:docMk/>
            <pc:sldMk cId="270533716" sldId="301"/>
            <ac:picMk id="6" creationId="{9D455AF6-3AA7-4DD4-9929-CA63187B8E7E}"/>
          </ac:picMkLst>
        </pc:picChg>
      </pc:sldChg>
      <pc:sldChg chg="addSp modSp add modNotesTx">
        <pc:chgData name="김 재현" userId="e331c24078343b94" providerId="LiveId" clId="{19C9B56C-74E6-4678-B583-1EBFD9EC01EA}" dt="2020-03-18T17:22:44.361" v="6706" actId="1076"/>
        <pc:sldMkLst>
          <pc:docMk/>
          <pc:sldMk cId="557777666" sldId="302"/>
        </pc:sldMkLst>
        <pc:spChg chg="mod">
          <ac:chgData name="김 재현" userId="e331c24078343b94" providerId="LiveId" clId="{19C9B56C-74E6-4678-B583-1EBFD9EC01EA}" dt="2020-03-18T17:22:44.361" v="6706" actId="1076"/>
          <ac:spMkLst>
            <pc:docMk/>
            <pc:sldMk cId="557777666" sldId="302"/>
            <ac:spMk id="2" creationId="{17627198-7BA4-4049-8F8A-321825339A26}"/>
          </ac:spMkLst>
        </pc:spChg>
        <pc:spChg chg="add mod">
          <ac:chgData name="김 재현" userId="e331c24078343b94" providerId="LiveId" clId="{19C9B56C-74E6-4678-B583-1EBFD9EC01EA}" dt="2020-03-18T17:22:44.361" v="6706" actId="1076"/>
          <ac:spMkLst>
            <pc:docMk/>
            <pc:sldMk cId="557777666" sldId="302"/>
            <ac:spMk id="6" creationId="{81A8DC94-4F28-4B15-8466-40A8DDB94BA4}"/>
          </ac:spMkLst>
        </pc:spChg>
        <pc:picChg chg="mod">
          <ac:chgData name="김 재현" userId="e331c24078343b94" providerId="LiveId" clId="{19C9B56C-74E6-4678-B583-1EBFD9EC01EA}" dt="2020-03-18T16:52:06.411" v="5800" actId="14826"/>
          <ac:picMkLst>
            <pc:docMk/>
            <pc:sldMk cId="557777666" sldId="302"/>
            <ac:picMk id="3" creationId="{4D50163F-BACF-42DB-9689-480AAEAB320B}"/>
          </ac:picMkLst>
        </pc:picChg>
        <pc:picChg chg="mod">
          <ac:chgData name="김 재현" userId="e331c24078343b94" providerId="LiveId" clId="{19C9B56C-74E6-4678-B583-1EBFD9EC01EA}" dt="2020-03-18T16:52:15.544" v="5801" actId="14826"/>
          <ac:picMkLst>
            <pc:docMk/>
            <pc:sldMk cId="557777666" sldId="302"/>
            <ac:picMk id="5" creationId="{D7F6EF17-E8F0-4A96-992F-9FCC6EAD4EA1}"/>
          </ac:picMkLst>
        </pc:picChg>
      </pc:sldChg>
      <pc:sldChg chg="addSp modSp add modNotesTx">
        <pc:chgData name="김 재현" userId="e331c24078343b94" providerId="LiveId" clId="{19C9B56C-74E6-4678-B583-1EBFD9EC01EA}" dt="2020-03-18T17:23:08.943" v="6712" actId="1076"/>
        <pc:sldMkLst>
          <pc:docMk/>
          <pc:sldMk cId="624117837" sldId="303"/>
        </pc:sldMkLst>
        <pc:spChg chg="mod">
          <ac:chgData name="김 재현" userId="e331c24078343b94" providerId="LiveId" clId="{19C9B56C-74E6-4678-B583-1EBFD9EC01EA}" dt="2020-03-18T17:23:08.943" v="6712" actId="1076"/>
          <ac:spMkLst>
            <pc:docMk/>
            <pc:sldMk cId="624117837" sldId="303"/>
            <ac:spMk id="2" creationId="{17627198-7BA4-4049-8F8A-321825339A26}"/>
          </ac:spMkLst>
        </pc:spChg>
        <pc:spChg chg="add mod">
          <ac:chgData name="김 재현" userId="e331c24078343b94" providerId="LiveId" clId="{19C9B56C-74E6-4678-B583-1EBFD9EC01EA}" dt="2020-03-18T17:23:04.977" v="6711" actId="1076"/>
          <ac:spMkLst>
            <pc:docMk/>
            <pc:sldMk cId="624117837" sldId="303"/>
            <ac:spMk id="18" creationId="{B191A7DB-FA75-4B11-AA8D-37FC12283E1D}"/>
          </ac:spMkLst>
        </pc:spChg>
        <pc:picChg chg="mod">
          <ac:chgData name="김 재현" userId="e331c24078343b94" providerId="LiveId" clId="{19C9B56C-74E6-4678-B583-1EBFD9EC01EA}" dt="2020-03-18T17:22:54.328" v="6707" actId="1076"/>
          <ac:picMkLst>
            <pc:docMk/>
            <pc:sldMk cId="624117837" sldId="303"/>
            <ac:picMk id="3" creationId="{4D50163F-BACF-42DB-9689-480AAEAB320B}"/>
          </ac:picMkLst>
        </pc:picChg>
        <pc:picChg chg="mod modCrop">
          <ac:chgData name="김 재현" userId="e331c24078343b94" providerId="LiveId" clId="{19C9B56C-74E6-4678-B583-1EBFD9EC01EA}" dt="2020-03-18T17:23:02.728" v="6710" actId="1076"/>
          <ac:picMkLst>
            <pc:docMk/>
            <pc:sldMk cId="624117837" sldId="303"/>
            <ac:picMk id="5" creationId="{D7F6EF17-E8F0-4A96-992F-9FCC6EAD4EA1}"/>
          </ac:picMkLst>
        </pc:picChg>
      </pc:sldChg>
      <pc:sldChg chg="addSp delSp modSp add modNotesTx">
        <pc:chgData name="김 재현" userId="e331c24078343b94" providerId="LiveId" clId="{19C9B56C-74E6-4678-B583-1EBFD9EC01EA}" dt="2020-03-18T17:21:45.323" v="6698" actId="1076"/>
        <pc:sldMkLst>
          <pc:docMk/>
          <pc:sldMk cId="698444660" sldId="304"/>
        </pc:sldMkLst>
        <pc:spChg chg="mod">
          <ac:chgData name="김 재현" userId="e331c24078343b94" providerId="LiveId" clId="{19C9B56C-74E6-4678-B583-1EBFD9EC01EA}" dt="2020-03-18T16:56:39.266" v="5938" actId="1076"/>
          <ac:spMkLst>
            <pc:docMk/>
            <pc:sldMk cId="698444660" sldId="304"/>
            <ac:spMk id="2" creationId="{17627198-7BA4-4049-8F8A-321825339A26}"/>
          </ac:spMkLst>
        </pc:spChg>
        <pc:spChg chg="add del mod">
          <ac:chgData name="김 재현" userId="e331c24078343b94" providerId="LiveId" clId="{19C9B56C-74E6-4678-B583-1EBFD9EC01EA}" dt="2020-03-18T17:02:41.042" v="6164" actId="1076"/>
          <ac:spMkLst>
            <pc:docMk/>
            <pc:sldMk cId="698444660" sldId="304"/>
            <ac:spMk id="7" creationId="{71E28C23-060C-48F1-91A6-21C81B00FC64}"/>
          </ac:spMkLst>
        </pc:spChg>
        <pc:picChg chg="mod">
          <ac:chgData name="김 재현" userId="e331c24078343b94" providerId="LiveId" clId="{19C9B56C-74E6-4678-B583-1EBFD9EC01EA}" dt="2020-03-18T17:01:44.472" v="6136" actId="1076"/>
          <ac:picMkLst>
            <pc:docMk/>
            <pc:sldMk cId="698444660" sldId="304"/>
            <ac:picMk id="3" creationId="{4D50163F-BACF-42DB-9689-480AAEAB320B}"/>
          </ac:picMkLst>
        </pc:picChg>
        <pc:picChg chg="mod ord">
          <ac:chgData name="김 재현" userId="e331c24078343b94" providerId="LiveId" clId="{19C9B56C-74E6-4678-B583-1EBFD9EC01EA}" dt="2020-03-18T17:02:58.130" v="6168" actId="1076"/>
          <ac:picMkLst>
            <pc:docMk/>
            <pc:sldMk cId="698444660" sldId="304"/>
            <ac:picMk id="5" creationId="{D7F6EF17-E8F0-4A96-992F-9FCC6EAD4EA1}"/>
          </ac:picMkLst>
        </pc:picChg>
        <pc:picChg chg="add mod">
          <ac:chgData name="김 재현" userId="e331c24078343b94" providerId="LiveId" clId="{19C9B56C-74E6-4678-B583-1EBFD9EC01EA}" dt="2020-03-18T17:21:45.323" v="6698" actId="1076"/>
          <ac:picMkLst>
            <pc:docMk/>
            <pc:sldMk cId="698444660" sldId="304"/>
            <ac:picMk id="6" creationId="{93F6A373-8EBF-42FD-B8BB-AD43312ED28F}"/>
          </ac:picMkLst>
        </pc:picChg>
      </pc:sldChg>
      <pc:sldChg chg="modSp add modNotesTx">
        <pc:chgData name="김 재현" userId="e331c24078343b94" providerId="LiveId" clId="{19C9B56C-74E6-4678-B583-1EBFD9EC01EA}" dt="2020-03-18T17:21:48.408" v="6699" actId="1076"/>
        <pc:sldMkLst>
          <pc:docMk/>
          <pc:sldMk cId="2587317154" sldId="305"/>
        </pc:sldMkLst>
        <pc:spChg chg="mod">
          <ac:chgData name="김 재현" userId="e331c24078343b94" providerId="LiveId" clId="{19C9B56C-74E6-4678-B583-1EBFD9EC01EA}" dt="2020-03-18T17:04:24.740" v="6175"/>
          <ac:spMkLst>
            <pc:docMk/>
            <pc:sldMk cId="2587317154" sldId="305"/>
            <ac:spMk id="2" creationId="{17627198-7BA4-4049-8F8A-321825339A26}"/>
          </ac:spMkLst>
        </pc:spChg>
        <pc:spChg chg="mod">
          <ac:chgData name="김 재현" userId="e331c24078343b94" providerId="LiveId" clId="{19C9B56C-74E6-4678-B583-1EBFD9EC01EA}" dt="2020-03-18T17:05:29.794" v="6196"/>
          <ac:spMkLst>
            <pc:docMk/>
            <pc:sldMk cId="2587317154" sldId="305"/>
            <ac:spMk id="7" creationId="{71E28C23-060C-48F1-91A6-21C81B00FC64}"/>
          </ac:spMkLst>
        </pc:spChg>
        <pc:picChg chg="mod">
          <ac:chgData name="김 재현" userId="e331c24078343b94" providerId="LiveId" clId="{19C9B56C-74E6-4678-B583-1EBFD9EC01EA}" dt="2020-03-18T17:04:50.243" v="6180" actId="14826"/>
          <ac:picMkLst>
            <pc:docMk/>
            <pc:sldMk cId="2587317154" sldId="305"/>
            <ac:picMk id="3" creationId="{4D50163F-BACF-42DB-9689-480AAEAB320B}"/>
          </ac:picMkLst>
        </pc:picChg>
        <pc:picChg chg="mod">
          <ac:chgData name="김 재현" userId="e331c24078343b94" providerId="LiveId" clId="{19C9B56C-74E6-4678-B583-1EBFD9EC01EA}" dt="2020-03-18T17:05:16.364" v="6182" actId="14826"/>
          <ac:picMkLst>
            <pc:docMk/>
            <pc:sldMk cId="2587317154" sldId="305"/>
            <ac:picMk id="5" creationId="{D7F6EF17-E8F0-4A96-992F-9FCC6EAD4EA1}"/>
          </ac:picMkLst>
        </pc:picChg>
        <pc:picChg chg="mod">
          <ac:chgData name="김 재현" userId="e331c24078343b94" providerId="LiveId" clId="{19C9B56C-74E6-4678-B583-1EBFD9EC01EA}" dt="2020-03-18T17:21:48.408" v="6699" actId="1076"/>
          <ac:picMkLst>
            <pc:docMk/>
            <pc:sldMk cId="2587317154" sldId="305"/>
            <ac:picMk id="6" creationId="{93F6A373-8EBF-42FD-B8BB-AD43312ED28F}"/>
          </ac:picMkLst>
        </pc:picChg>
      </pc:sldChg>
      <pc:sldChg chg="addSp delSp modSp add delAnim modAnim modNotesTx">
        <pc:chgData name="김 재현" userId="e331c24078343b94" providerId="LiveId" clId="{19C9B56C-74E6-4678-B583-1EBFD9EC01EA}" dt="2020-03-18T17:17:15.386" v="6525" actId="20577"/>
        <pc:sldMkLst>
          <pc:docMk/>
          <pc:sldMk cId="1836632089" sldId="306"/>
        </pc:sldMkLst>
        <pc:spChg chg="mod">
          <ac:chgData name="김 재현" userId="e331c24078343b94" providerId="LiveId" clId="{19C9B56C-74E6-4678-B583-1EBFD9EC01EA}" dt="2020-03-18T17:06:18.738" v="6226" actId="1076"/>
          <ac:spMkLst>
            <pc:docMk/>
            <pc:sldMk cId="1836632089" sldId="306"/>
            <ac:spMk id="2" creationId="{17627198-7BA4-4049-8F8A-321825339A26}"/>
          </ac:spMkLst>
        </pc:spChg>
        <pc:spChg chg="add mod">
          <ac:chgData name="김 재현" userId="e331c24078343b94" providerId="LiveId" clId="{19C9B56C-74E6-4678-B583-1EBFD9EC01EA}" dt="2020-03-18T17:15:31.354" v="6458" actId="1076"/>
          <ac:spMkLst>
            <pc:docMk/>
            <pc:sldMk cId="1836632089" sldId="306"/>
            <ac:spMk id="6" creationId="{B00B2C36-00C4-4142-8128-CF5584C2DFBD}"/>
          </ac:spMkLst>
        </pc:spChg>
        <pc:spChg chg="add del">
          <ac:chgData name="김 재현" userId="e331c24078343b94" providerId="LiveId" clId="{19C9B56C-74E6-4678-B583-1EBFD9EC01EA}" dt="2020-03-18T17:07:18.700" v="6245" actId="478"/>
          <ac:spMkLst>
            <pc:docMk/>
            <pc:sldMk cId="1836632089" sldId="306"/>
            <ac:spMk id="7" creationId="{F4E4FFA0-EBD4-4672-8FA5-1444E3052971}"/>
          </ac:spMkLst>
        </pc:spChg>
        <pc:spChg chg="add mod">
          <ac:chgData name="김 재현" userId="e331c24078343b94" providerId="LiveId" clId="{19C9B56C-74E6-4678-B583-1EBFD9EC01EA}" dt="2020-03-18T17:17:15.386" v="6525" actId="20577"/>
          <ac:spMkLst>
            <pc:docMk/>
            <pc:sldMk cId="1836632089" sldId="306"/>
            <ac:spMk id="9" creationId="{2A350382-5B4E-4D93-B5F2-2E60D71AFC61}"/>
          </ac:spMkLst>
        </pc:spChg>
        <pc:spChg chg="add mod">
          <ac:chgData name="김 재현" userId="e331c24078343b94" providerId="LiveId" clId="{19C9B56C-74E6-4678-B583-1EBFD9EC01EA}" dt="2020-03-18T17:15:34.665" v="6459" actId="1076"/>
          <ac:spMkLst>
            <pc:docMk/>
            <pc:sldMk cId="1836632089" sldId="306"/>
            <ac:spMk id="18" creationId="{C4E11F33-4E56-4FE5-8B69-3A66A64C6DED}"/>
          </ac:spMkLst>
        </pc:spChg>
        <pc:picChg chg="del">
          <ac:chgData name="김 재현" userId="e331c24078343b94" providerId="LiveId" clId="{19C9B56C-74E6-4678-B583-1EBFD9EC01EA}" dt="2020-03-18T17:07:01.658" v="6230" actId="478"/>
          <ac:picMkLst>
            <pc:docMk/>
            <pc:sldMk cId="1836632089" sldId="306"/>
            <ac:picMk id="3" creationId="{4D50163F-BACF-42DB-9689-480AAEAB320B}"/>
          </ac:picMkLst>
        </pc:picChg>
        <pc:picChg chg="del">
          <ac:chgData name="김 재현" userId="e331c24078343b94" providerId="LiveId" clId="{19C9B56C-74E6-4678-B583-1EBFD9EC01EA}" dt="2020-03-18T17:07:02.060" v="6231" actId="478"/>
          <ac:picMkLst>
            <pc:docMk/>
            <pc:sldMk cId="1836632089" sldId="306"/>
            <ac:picMk id="5" creationId="{D7F6EF17-E8F0-4A96-992F-9FCC6EAD4EA1}"/>
          </ac:picMkLst>
        </pc:picChg>
        <pc:picChg chg="add mod">
          <ac:chgData name="김 재현" userId="e331c24078343b94" providerId="LiveId" clId="{19C9B56C-74E6-4678-B583-1EBFD9EC01EA}" dt="2020-03-18T17:15:38.969" v="6462" actId="1076"/>
          <ac:picMkLst>
            <pc:docMk/>
            <pc:sldMk cId="1836632089" sldId="306"/>
            <ac:picMk id="8" creationId="{4415BB22-5F9E-4608-9622-DCFE071356AC}"/>
          </ac:picMkLst>
        </pc:picChg>
      </pc:sldChg>
      <pc:sldChg chg="addSp delSp modSp add modAnim modNotesTx">
        <pc:chgData name="김 재현" userId="e331c24078343b94" providerId="LiveId" clId="{19C9B56C-74E6-4678-B583-1EBFD9EC01EA}" dt="2020-03-19T13:14:45.232" v="10393" actId="1076"/>
        <pc:sldMkLst>
          <pc:docMk/>
          <pc:sldMk cId="2586186972" sldId="307"/>
        </pc:sldMkLst>
        <pc:spChg chg="mod">
          <ac:chgData name="김 재현" userId="e331c24078343b94" providerId="LiveId" clId="{19C9B56C-74E6-4678-B583-1EBFD9EC01EA}" dt="2020-03-18T17:09:18.321" v="6407" actId="1076"/>
          <ac:spMkLst>
            <pc:docMk/>
            <pc:sldMk cId="2586186972" sldId="307"/>
            <ac:spMk id="2" creationId="{17627198-7BA4-4049-8F8A-321825339A26}"/>
          </ac:spMkLst>
        </pc:spChg>
        <pc:spChg chg="del">
          <ac:chgData name="김 재현" userId="e331c24078343b94" providerId="LiveId" clId="{19C9B56C-74E6-4678-B583-1EBFD9EC01EA}" dt="2020-03-18T17:14:24.980" v="6414" actId="478"/>
          <ac:spMkLst>
            <pc:docMk/>
            <pc:sldMk cId="2586186972" sldId="307"/>
            <ac:spMk id="7" creationId="{71E28C23-060C-48F1-91A6-21C81B00FC64}"/>
          </ac:spMkLst>
        </pc:spChg>
        <pc:picChg chg="add del mod">
          <ac:chgData name="김 재현" userId="e331c24078343b94" providerId="LiveId" clId="{19C9B56C-74E6-4678-B583-1EBFD9EC01EA}" dt="2020-03-19T13:14:45.232" v="10393" actId="1076"/>
          <ac:picMkLst>
            <pc:docMk/>
            <pc:sldMk cId="2586186972" sldId="307"/>
            <ac:picMk id="3" creationId="{4D50163F-BACF-42DB-9689-480AAEAB320B}"/>
          </ac:picMkLst>
        </pc:picChg>
        <pc:picChg chg="del">
          <ac:chgData name="김 재현" userId="e331c24078343b94" providerId="LiveId" clId="{19C9B56C-74E6-4678-B583-1EBFD9EC01EA}" dt="2020-03-18T17:14:25.471" v="6415" actId="478"/>
          <ac:picMkLst>
            <pc:docMk/>
            <pc:sldMk cId="2586186972" sldId="307"/>
            <ac:picMk id="5" creationId="{D7F6EF17-E8F0-4A96-992F-9FCC6EAD4EA1}"/>
          </ac:picMkLst>
        </pc:picChg>
        <pc:picChg chg="del">
          <ac:chgData name="김 재현" userId="e331c24078343b94" providerId="LiveId" clId="{19C9B56C-74E6-4678-B583-1EBFD9EC01EA}" dt="2020-03-18T17:14:24.128" v="6413" actId="478"/>
          <ac:picMkLst>
            <pc:docMk/>
            <pc:sldMk cId="2586186972" sldId="307"/>
            <ac:picMk id="6" creationId="{93F6A373-8EBF-42FD-B8BB-AD43312ED28F}"/>
          </ac:picMkLst>
        </pc:picChg>
      </pc:sldChg>
      <pc:sldChg chg="modSp add del">
        <pc:chgData name="김 재현" userId="e331c24078343b94" providerId="LiveId" clId="{19C9B56C-74E6-4678-B583-1EBFD9EC01EA}" dt="2020-03-18T17:18:18.226" v="6563" actId="2696"/>
        <pc:sldMkLst>
          <pc:docMk/>
          <pc:sldMk cId="48828937" sldId="308"/>
        </pc:sldMkLst>
        <pc:spChg chg="mod">
          <ac:chgData name="김 재현" userId="e331c24078343b94" providerId="LiveId" clId="{19C9B56C-74E6-4678-B583-1EBFD9EC01EA}" dt="2020-03-18T17:17:54.409" v="6562" actId="1076"/>
          <ac:spMkLst>
            <pc:docMk/>
            <pc:sldMk cId="48828937" sldId="308"/>
            <ac:spMk id="2" creationId="{17627198-7BA4-4049-8F8A-321825339A26}"/>
          </ac:spMkLst>
        </pc:spChg>
      </pc:sldChg>
      <pc:sldChg chg="addSp modSp add">
        <pc:chgData name="김 재현" userId="e331c24078343b94" providerId="LiveId" clId="{19C9B56C-74E6-4678-B583-1EBFD9EC01EA}" dt="2020-03-22T09:52:48.943" v="18489"/>
        <pc:sldMkLst>
          <pc:docMk/>
          <pc:sldMk cId="2071565347" sldId="308"/>
        </pc:sldMkLst>
        <pc:spChg chg="add mod">
          <ac:chgData name="김 재현" userId="e331c24078343b94" providerId="LiveId" clId="{19C9B56C-74E6-4678-B583-1EBFD9EC01EA}" dt="2020-03-19T11:50:59.062" v="8943" actId="1076"/>
          <ac:spMkLst>
            <pc:docMk/>
            <pc:sldMk cId="2071565347" sldId="308"/>
            <ac:spMk id="2" creationId="{597D1DA3-B7F4-4E28-B148-82B1FFC1342D}"/>
          </ac:spMkLst>
        </pc:spChg>
        <pc:spChg chg="add mod">
          <ac:chgData name="김 재현" userId="e331c24078343b94" providerId="LiveId" clId="{19C9B56C-74E6-4678-B583-1EBFD9EC01EA}" dt="2020-03-19T11:50:30.550" v="8937" actId="1076"/>
          <ac:spMkLst>
            <pc:docMk/>
            <pc:sldMk cId="2071565347" sldId="308"/>
            <ac:spMk id="3" creationId="{EAD1D2BF-B74C-4D29-935A-28262124FACB}"/>
          </ac:spMkLst>
        </pc:spChg>
        <pc:spChg chg="mod">
          <ac:chgData name="김 재현" userId="e331c24078343b94" providerId="LiveId" clId="{19C9B56C-74E6-4678-B583-1EBFD9EC01EA}" dt="2020-03-22T09:52:48.943" v="18489"/>
          <ac:spMkLst>
            <pc:docMk/>
            <pc:sldMk cId="2071565347" sldId="308"/>
            <ac:spMk id="4" creationId="{00000000-0000-0000-0000-000000000000}"/>
          </ac:spMkLst>
        </pc:spChg>
        <pc:spChg chg="add mod">
          <ac:chgData name="김 재현" userId="e331c24078343b94" providerId="LiveId" clId="{19C9B56C-74E6-4678-B583-1EBFD9EC01EA}" dt="2020-03-19T11:50:40.646" v="8941" actId="1076"/>
          <ac:spMkLst>
            <pc:docMk/>
            <pc:sldMk cId="2071565347" sldId="308"/>
            <ac:spMk id="5" creationId="{26CF1E0E-7C33-4030-86C8-AD8D7FF30074}"/>
          </ac:spMkLst>
        </pc:spChg>
        <pc:spChg chg="add mod">
          <ac:chgData name="김 재현" userId="e331c24078343b94" providerId="LiveId" clId="{19C9B56C-74E6-4678-B583-1EBFD9EC01EA}" dt="2020-03-19T16:44:49.466" v="11136" actId="1076"/>
          <ac:spMkLst>
            <pc:docMk/>
            <pc:sldMk cId="2071565347" sldId="308"/>
            <ac:spMk id="6" creationId="{E029AA77-9CD5-4381-AA8F-8F5F2485957D}"/>
          </ac:spMkLst>
        </pc:spChg>
        <pc:spChg chg="mod">
          <ac:chgData name="김 재현" userId="e331c24078343b94" providerId="LiveId" clId="{19C9B56C-74E6-4678-B583-1EBFD9EC01EA}" dt="2020-03-19T11:47:01.077" v="8531" actId="1076"/>
          <ac:spMkLst>
            <pc:docMk/>
            <pc:sldMk cId="2071565347" sldId="308"/>
            <ac:spMk id="12" creationId="{F0BC8F14-D7D8-488C-904D-68FC6BE4A754}"/>
          </ac:spMkLst>
        </pc:spChg>
      </pc:sldChg>
      <pc:sldChg chg="addSp delSp modSp add modAnim modNotesTx">
        <pc:chgData name="김 재현" userId="e331c24078343b94" providerId="LiveId" clId="{19C9B56C-74E6-4678-B583-1EBFD9EC01EA}" dt="2020-03-22T09:52:52.549" v="18490"/>
        <pc:sldMkLst>
          <pc:docMk/>
          <pc:sldMk cId="1868619973" sldId="309"/>
        </pc:sldMkLst>
        <pc:spChg chg="mod">
          <ac:chgData name="김 재현" userId="e331c24078343b94" providerId="LiveId" clId="{19C9B56C-74E6-4678-B583-1EBFD9EC01EA}" dt="2020-03-22T09:52:52.549" v="18490"/>
          <ac:spMkLst>
            <pc:docMk/>
            <pc:sldMk cId="1868619973" sldId="309"/>
            <ac:spMk id="4" creationId="{00000000-0000-0000-0000-000000000000}"/>
          </ac:spMkLst>
        </pc:spChg>
        <pc:spChg chg="del mod">
          <ac:chgData name="김 재현" userId="e331c24078343b94" providerId="LiveId" clId="{19C9B56C-74E6-4678-B583-1EBFD9EC01EA}" dt="2020-03-19T12:10:24.535" v="9021" actId="478"/>
          <ac:spMkLst>
            <pc:docMk/>
            <pc:sldMk cId="1868619973" sldId="309"/>
            <ac:spMk id="12" creationId="{F0BC8F14-D7D8-488C-904D-68FC6BE4A754}"/>
          </ac:spMkLst>
        </pc:spChg>
        <pc:picChg chg="add mod">
          <ac:chgData name="김 재현" userId="e331c24078343b94" providerId="LiveId" clId="{19C9B56C-74E6-4678-B583-1EBFD9EC01EA}" dt="2020-03-19T12:11:04.412" v="9028" actId="1076"/>
          <ac:picMkLst>
            <pc:docMk/>
            <pc:sldMk cId="1868619973" sldId="309"/>
            <ac:picMk id="2" creationId="{5186D296-1A4A-4447-A309-71ADB1D11351}"/>
          </ac:picMkLst>
        </pc:picChg>
        <pc:picChg chg="add del">
          <ac:chgData name="김 재현" userId="e331c24078343b94" providerId="LiveId" clId="{19C9B56C-74E6-4678-B583-1EBFD9EC01EA}" dt="2020-03-19T12:10:19.922" v="9019"/>
          <ac:picMkLst>
            <pc:docMk/>
            <pc:sldMk cId="1868619973" sldId="309"/>
            <ac:picMk id="18" creationId="{F940B835-96A3-46F7-B300-817FEF191757}"/>
          </ac:picMkLst>
        </pc:picChg>
      </pc:sldChg>
      <pc:sldChg chg="addSp delSp modSp add del modNotesTx">
        <pc:chgData name="김 재현" userId="e331c24078343b94" providerId="LiveId" clId="{19C9B56C-74E6-4678-B583-1EBFD9EC01EA}" dt="2020-03-22T09:53:06.126" v="18501"/>
        <pc:sldMkLst>
          <pc:docMk/>
          <pc:sldMk cId="2543218078" sldId="310"/>
        </pc:sldMkLst>
        <pc:spChg chg="add del mod">
          <ac:chgData name="김 재현" userId="e331c24078343b94" providerId="LiveId" clId="{19C9B56C-74E6-4678-B583-1EBFD9EC01EA}" dt="2020-03-19T13:09:20.105" v="10101" actId="478"/>
          <ac:spMkLst>
            <pc:docMk/>
            <pc:sldMk cId="2543218078" sldId="310"/>
            <ac:spMk id="2" creationId="{74DF327E-651A-44B8-8B9D-EA1D8551392D}"/>
          </ac:spMkLst>
        </pc:spChg>
        <pc:spChg chg="mod">
          <ac:chgData name="김 재현" userId="e331c24078343b94" providerId="LiveId" clId="{19C9B56C-74E6-4678-B583-1EBFD9EC01EA}" dt="2020-03-22T09:53:06.126" v="18501"/>
          <ac:spMkLst>
            <pc:docMk/>
            <pc:sldMk cId="2543218078" sldId="310"/>
            <ac:spMk id="4" creationId="{00000000-0000-0000-0000-000000000000}"/>
          </ac:spMkLst>
        </pc:spChg>
        <pc:spChg chg="add mod">
          <ac:chgData name="김 재현" userId="e331c24078343b94" providerId="LiveId" clId="{19C9B56C-74E6-4678-B583-1EBFD9EC01EA}" dt="2020-03-19T13:11:21.562" v="10182" actId="164"/>
          <ac:spMkLst>
            <pc:docMk/>
            <pc:sldMk cId="2543218078" sldId="310"/>
            <ac:spMk id="5" creationId="{BAA85031-EE5B-4FFA-938F-F7ADCE88F21B}"/>
          </ac:spMkLst>
        </pc:spChg>
        <pc:spChg chg="add mod">
          <ac:chgData name="김 재현" userId="e331c24078343b94" providerId="LiveId" clId="{19C9B56C-74E6-4678-B583-1EBFD9EC01EA}" dt="2020-03-19T13:11:21.562" v="10182" actId="164"/>
          <ac:spMkLst>
            <pc:docMk/>
            <pc:sldMk cId="2543218078" sldId="310"/>
            <ac:spMk id="6" creationId="{5EE32B52-EB16-46D1-950F-AB6BAF231419}"/>
          </ac:spMkLst>
        </pc:spChg>
        <pc:spChg chg="mod">
          <ac:chgData name="김 재현" userId="e331c24078343b94" providerId="LiveId" clId="{19C9B56C-74E6-4678-B583-1EBFD9EC01EA}" dt="2020-03-19T13:05:59.144" v="9940" actId="1076"/>
          <ac:spMkLst>
            <pc:docMk/>
            <pc:sldMk cId="2543218078" sldId="310"/>
            <ac:spMk id="12" creationId="{F0BC8F14-D7D8-488C-904D-68FC6BE4A754}"/>
          </ac:spMkLst>
        </pc:spChg>
        <pc:grpChg chg="add mod">
          <ac:chgData name="김 재현" userId="e331c24078343b94" providerId="LiveId" clId="{19C9B56C-74E6-4678-B583-1EBFD9EC01EA}" dt="2020-03-19T13:11:25.792" v="10183" actId="1076"/>
          <ac:grpSpMkLst>
            <pc:docMk/>
            <pc:sldMk cId="2543218078" sldId="310"/>
            <ac:grpSpMk id="7" creationId="{64F8693F-BAA8-4F2E-927B-ED692C2BC72E}"/>
          </ac:grpSpMkLst>
        </pc:grpChg>
        <pc:picChg chg="add mod">
          <ac:chgData name="김 재현" userId="e331c24078343b94" providerId="LiveId" clId="{19C9B56C-74E6-4678-B583-1EBFD9EC01EA}" dt="2020-03-19T13:11:21.562" v="10182" actId="164"/>
          <ac:picMkLst>
            <pc:docMk/>
            <pc:sldMk cId="2543218078" sldId="310"/>
            <ac:picMk id="3" creationId="{FBF85A49-88DA-4A94-9F8F-58B262F2C58A}"/>
          </ac:picMkLst>
        </pc:picChg>
      </pc:sldChg>
      <pc:sldChg chg="addSp delSp modSp add modAnim modNotesTx">
        <pc:chgData name="김 재현" userId="e331c24078343b94" providerId="LiveId" clId="{19C9B56C-74E6-4678-B583-1EBFD9EC01EA}" dt="2020-03-22T09:52:54.614" v="18491"/>
        <pc:sldMkLst>
          <pc:docMk/>
          <pc:sldMk cId="4225888431" sldId="311"/>
        </pc:sldMkLst>
        <pc:spChg chg="mod">
          <ac:chgData name="김 재현" userId="e331c24078343b94" providerId="LiveId" clId="{19C9B56C-74E6-4678-B583-1EBFD9EC01EA}" dt="2020-03-22T09:52:54.614" v="18491"/>
          <ac:spMkLst>
            <pc:docMk/>
            <pc:sldMk cId="4225888431" sldId="311"/>
            <ac:spMk id="4" creationId="{00000000-0000-0000-0000-000000000000}"/>
          </ac:spMkLst>
        </pc:spChg>
        <pc:picChg chg="del">
          <ac:chgData name="김 재현" userId="e331c24078343b94" providerId="LiveId" clId="{19C9B56C-74E6-4678-B583-1EBFD9EC01EA}" dt="2020-03-19T12:14:21.376" v="9031" actId="478"/>
          <ac:picMkLst>
            <pc:docMk/>
            <pc:sldMk cId="4225888431" sldId="311"/>
            <ac:picMk id="2" creationId="{5186D296-1A4A-4447-A309-71ADB1D11351}"/>
          </ac:picMkLst>
        </pc:picChg>
        <pc:picChg chg="add mod">
          <ac:chgData name="김 재현" userId="e331c24078343b94" providerId="LiveId" clId="{19C9B56C-74E6-4678-B583-1EBFD9EC01EA}" dt="2020-03-19T12:15:00.485" v="9045" actId="1076"/>
          <ac:picMkLst>
            <pc:docMk/>
            <pc:sldMk cId="4225888431" sldId="311"/>
            <ac:picMk id="3" creationId="{66553F12-BFB8-41EB-B32D-35EF3DCEB8BB}"/>
          </ac:picMkLst>
        </pc:picChg>
        <pc:picChg chg="add mod ord">
          <ac:chgData name="김 재현" userId="e331c24078343b94" providerId="LiveId" clId="{19C9B56C-74E6-4678-B583-1EBFD9EC01EA}" dt="2020-03-19T12:15:19.586" v="9047" actId="167"/>
          <ac:picMkLst>
            <pc:docMk/>
            <pc:sldMk cId="4225888431" sldId="311"/>
            <ac:picMk id="5" creationId="{6171069F-FD18-44AD-9561-4F77A1B67579}"/>
          </ac:picMkLst>
        </pc:picChg>
      </pc:sldChg>
      <pc:sldChg chg="modSp add modAnim modNotesTx">
        <pc:chgData name="김 재현" userId="e331c24078343b94" providerId="LiveId" clId="{19C9B56C-74E6-4678-B583-1EBFD9EC01EA}" dt="2020-03-22T09:52:57.302" v="18494"/>
        <pc:sldMkLst>
          <pc:docMk/>
          <pc:sldMk cId="3143954993" sldId="312"/>
        </pc:sldMkLst>
        <pc:spChg chg="mod">
          <ac:chgData name="김 재현" userId="e331c24078343b94" providerId="LiveId" clId="{19C9B56C-74E6-4678-B583-1EBFD9EC01EA}" dt="2020-03-22T09:52:57.302" v="18494"/>
          <ac:spMkLst>
            <pc:docMk/>
            <pc:sldMk cId="3143954993" sldId="312"/>
            <ac:spMk id="4" creationId="{00000000-0000-0000-0000-000000000000}"/>
          </ac:spMkLst>
        </pc:spChg>
        <pc:spChg chg="mod">
          <ac:chgData name="김 재현" userId="e331c24078343b94" providerId="LiveId" clId="{19C9B56C-74E6-4678-B583-1EBFD9EC01EA}" dt="2020-03-19T12:23:08.910" v="9187" actId="20577"/>
          <ac:spMkLst>
            <pc:docMk/>
            <pc:sldMk cId="3143954993" sldId="312"/>
            <ac:spMk id="12" creationId="{F0BC8F14-D7D8-488C-904D-68FC6BE4A754}"/>
          </ac:spMkLst>
        </pc:spChg>
        <pc:picChg chg="mod">
          <ac:chgData name="김 재현" userId="e331c24078343b94" providerId="LiveId" clId="{19C9B56C-74E6-4678-B583-1EBFD9EC01EA}" dt="2020-03-19T12:21:17.567" v="9059" actId="14826"/>
          <ac:picMkLst>
            <pc:docMk/>
            <pc:sldMk cId="3143954993" sldId="312"/>
            <ac:picMk id="3" creationId="{66553F12-BFB8-41EB-B32D-35EF3DCEB8BB}"/>
          </ac:picMkLst>
        </pc:picChg>
        <pc:picChg chg="mod">
          <ac:chgData name="김 재현" userId="e331c24078343b94" providerId="LiveId" clId="{19C9B56C-74E6-4678-B583-1EBFD9EC01EA}" dt="2020-03-19T12:18:44.811" v="9057" actId="1076"/>
          <ac:picMkLst>
            <pc:docMk/>
            <pc:sldMk cId="3143954993" sldId="312"/>
            <ac:picMk id="5" creationId="{6171069F-FD18-44AD-9561-4F77A1B67579}"/>
          </ac:picMkLst>
        </pc:picChg>
      </pc:sldChg>
      <pc:sldChg chg="addSp delSp modSp add modAnim modNotesTx">
        <pc:chgData name="김 재현" userId="e331c24078343b94" providerId="LiveId" clId="{19C9B56C-74E6-4678-B583-1EBFD9EC01EA}" dt="2020-03-22T09:52:59.347" v="18495"/>
        <pc:sldMkLst>
          <pc:docMk/>
          <pc:sldMk cId="1962280978" sldId="313"/>
        </pc:sldMkLst>
        <pc:spChg chg="add del mod">
          <ac:chgData name="김 재현" userId="e331c24078343b94" providerId="LiveId" clId="{19C9B56C-74E6-4678-B583-1EBFD9EC01EA}" dt="2020-03-19T12:26:46.727" v="9263"/>
          <ac:spMkLst>
            <pc:docMk/>
            <pc:sldMk cId="1962280978" sldId="313"/>
            <ac:spMk id="2" creationId="{D0793175-3627-4F94-B680-D841EBE0DBB9}"/>
          </ac:spMkLst>
        </pc:spChg>
        <pc:spChg chg="mod">
          <ac:chgData name="김 재현" userId="e331c24078343b94" providerId="LiveId" clId="{19C9B56C-74E6-4678-B583-1EBFD9EC01EA}" dt="2020-03-22T09:52:59.347" v="18495"/>
          <ac:spMkLst>
            <pc:docMk/>
            <pc:sldMk cId="1962280978" sldId="313"/>
            <ac:spMk id="4" creationId="{00000000-0000-0000-0000-000000000000}"/>
          </ac:spMkLst>
        </pc:spChg>
        <pc:spChg chg="add del mod">
          <ac:chgData name="김 재현" userId="e331c24078343b94" providerId="LiveId" clId="{19C9B56C-74E6-4678-B583-1EBFD9EC01EA}" dt="2020-03-19T12:26:55.480" v="9265" actId="11529"/>
          <ac:spMkLst>
            <pc:docMk/>
            <pc:sldMk cId="1962280978" sldId="313"/>
            <ac:spMk id="6" creationId="{779A96FD-F9EF-4799-B6A2-D406D1D71798}"/>
          </ac:spMkLst>
        </pc:spChg>
        <pc:spChg chg="add mod">
          <ac:chgData name="김 재현" userId="e331c24078343b94" providerId="LiveId" clId="{19C9B56C-74E6-4678-B583-1EBFD9EC01EA}" dt="2020-03-19T12:27:19.533" v="9269" actId="207"/>
          <ac:spMkLst>
            <pc:docMk/>
            <pc:sldMk cId="1962280978" sldId="313"/>
            <ac:spMk id="7" creationId="{E0DF264C-D4A6-4CB1-B5C7-74446E78DEAE}"/>
          </ac:spMkLst>
        </pc:spChg>
        <pc:spChg chg="add del mod">
          <ac:chgData name="김 재현" userId="e331c24078343b94" providerId="LiveId" clId="{19C9B56C-74E6-4678-B583-1EBFD9EC01EA}" dt="2020-03-19T12:28:29.613" v="9281"/>
          <ac:spMkLst>
            <pc:docMk/>
            <pc:sldMk cId="1962280978" sldId="313"/>
            <ac:spMk id="8" creationId="{4A341CCC-D453-4A2B-BA3B-CF6F90504EEB}"/>
          </ac:spMkLst>
        </pc:spChg>
        <pc:spChg chg="add mod">
          <ac:chgData name="김 재현" userId="e331c24078343b94" providerId="LiveId" clId="{19C9B56C-74E6-4678-B583-1EBFD9EC01EA}" dt="2020-03-19T12:40:14.003" v="9697" actId="14100"/>
          <ac:spMkLst>
            <pc:docMk/>
            <pc:sldMk cId="1962280978" sldId="313"/>
            <ac:spMk id="9" creationId="{9EEEC1DF-6151-4401-A2F1-B46F0D38CAD4}"/>
          </ac:spMkLst>
        </pc:spChg>
        <pc:spChg chg="add mod">
          <ac:chgData name="김 재현" userId="e331c24078343b94" providerId="LiveId" clId="{19C9B56C-74E6-4678-B583-1EBFD9EC01EA}" dt="2020-03-19T12:29:49.699" v="9380" actId="1076"/>
          <ac:spMkLst>
            <pc:docMk/>
            <pc:sldMk cId="1962280978" sldId="313"/>
            <ac:spMk id="10" creationId="{06BBAEF5-6AA0-4CD5-9828-076D86F22CC7}"/>
          </ac:spMkLst>
        </pc:spChg>
        <pc:spChg chg="mod">
          <ac:chgData name="김 재현" userId="e331c24078343b94" providerId="LiveId" clId="{19C9B56C-74E6-4678-B583-1EBFD9EC01EA}" dt="2020-03-19T12:23:16.092" v="9189" actId="20577"/>
          <ac:spMkLst>
            <pc:docMk/>
            <pc:sldMk cId="1962280978" sldId="313"/>
            <ac:spMk id="12" creationId="{F0BC8F14-D7D8-488C-904D-68FC6BE4A754}"/>
          </ac:spMkLst>
        </pc:spChg>
        <pc:spChg chg="add mod">
          <ac:chgData name="김 재현" userId="e331c24078343b94" providerId="LiveId" clId="{19C9B56C-74E6-4678-B583-1EBFD9EC01EA}" dt="2020-03-19T12:39:34.562" v="9673" actId="1076"/>
          <ac:spMkLst>
            <pc:docMk/>
            <pc:sldMk cId="1962280978" sldId="313"/>
            <ac:spMk id="13" creationId="{62321A30-7677-4A50-A4F6-C97B0198884A}"/>
          </ac:spMkLst>
        </pc:spChg>
        <pc:spChg chg="add mod">
          <ac:chgData name="김 재현" userId="e331c24078343b94" providerId="LiveId" clId="{19C9B56C-74E6-4678-B583-1EBFD9EC01EA}" dt="2020-03-19T12:27:25.695" v="9270" actId="207"/>
          <ac:spMkLst>
            <pc:docMk/>
            <pc:sldMk cId="1962280978" sldId="313"/>
            <ac:spMk id="18" creationId="{C797F48C-0B8A-4FB4-AF2B-5A5BDD921DA4}"/>
          </ac:spMkLst>
        </pc:spChg>
        <pc:spChg chg="add mod">
          <ac:chgData name="김 재현" userId="e331c24078343b94" providerId="LiveId" clId="{19C9B56C-74E6-4678-B583-1EBFD9EC01EA}" dt="2020-03-19T12:27:30.099" v="9271" actId="207"/>
          <ac:spMkLst>
            <pc:docMk/>
            <pc:sldMk cId="1962280978" sldId="313"/>
            <ac:spMk id="19" creationId="{BE619A23-A11C-43AC-B60A-172E0D86F130}"/>
          </ac:spMkLst>
        </pc:spChg>
        <pc:spChg chg="add mod">
          <ac:chgData name="김 재현" userId="e331c24078343b94" providerId="LiveId" clId="{19C9B56C-74E6-4678-B583-1EBFD9EC01EA}" dt="2020-03-19T12:30:01.958" v="9386" actId="20577"/>
          <ac:spMkLst>
            <pc:docMk/>
            <pc:sldMk cId="1962280978" sldId="313"/>
            <ac:spMk id="27" creationId="{05A0774D-A7A4-4A2C-9D4D-111FBC005765}"/>
          </ac:spMkLst>
        </pc:spChg>
        <pc:spChg chg="add mod">
          <ac:chgData name="김 재현" userId="e331c24078343b94" providerId="LiveId" clId="{19C9B56C-74E6-4678-B583-1EBFD9EC01EA}" dt="2020-03-19T12:29:59.856" v="9384" actId="20577"/>
          <ac:spMkLst>
            <pc:docMk/>
            <pc:sldMk cId="1962280978" sldId="313"/>
            <ac:spMk id="28" creationId="{4C401D5A-4D98-4128-B46D-09D34A604CF1}"/>
          </ac:spMkLst>
        </pc:spChg>
        <pc:spChg chg="add del">
          <ac:chgData name="김 재현" userId="e331c24078343b94" providerId="LiveId" clId="{19C9B56C-74E6-4678-B583-1EBFD9EC01EA}" dt="2020-03-19T12:40:46.236" v="9699"/>
          <ac:spMkLst>
            <pc:docMk/>
            <pc:sldMk cId="1962280978" sldId="313"/>
            <ac:spMk id="29" creationId="{273FA6DF-F6E4-4794-A129-65512135A4B6}"/>
          </ac:spMkLst>
        </pc:spChg>
        <pc:picChg chg="mod">
          <ac:chgData name="김 재현" userId="e331c24078343b94" providerId="LiveId" clId="{19C9B56C-74E6-4678-B583-1EBFD9EC01EA}" dt="2020-03-19T12:28:54.629" v="9354" actId="1076"/>
          <ac:picMkLst>
            <pc:docMk/>
            <pc:sldMk cId="1962280978" sldId="313"/>
            <ac:picMk id="3" creationId="{66553F12-BFB8-41EB-B32D-35EF3DCEB8BB}"/>
          </ac:picMkLst>
        </pc:picChg>
        <pc:picChg chg="mod">
          <ac:chgData name="김 재현" userId="e331c24078343b94" providerId="LiveId" clId="{19C9B56C-74E6-4678-B583-1EBFD9EC01EA}" dt="2020-03-19T12:25:04.153" v="9242" actId="14826"/>
          <ac:picMkLst>
            <pc:docMk/>
            <pc:sldMk cId="1962280978" sldId="313"/>
            <ac:picMk id="5" creationId="{6171069F-FD18-44AD-9561-4F77A1B67579}"/>
          </ac:picMkLst>
        </pc:picChg>
      </pc:sldChg>
      <pc:sldChg chg="addSp modSp add modAnim modNotesTx">
        <pc:chgData name="김 재현" userId="e331c24078343b94" providerId="LiveId" clId="{19C9B56C-74E6-4678-B583-1EBFD9EC01EA}" dt="2020-03-22T09:53:03.236" v="18498"/>
        <pc:sldMkLst>
          <pc:docMk/>
          <pc:sldMk cId="2434373630" sldId="314"/>
        </pc:sldMkLst>
        <pc:spChg chg="add mod">
          <ac:chgData name="김 재현" userId="e331c24078343b94" providerId="LiveId" clId="{19C9B56C-74E6-4678-B583-1EBFD9EC01EA}" dt="2020-03-19T12:50:17.346" v="9809" actId="1076"/>
          <ac:spMkLst>
            <pc:docMk/>
            <pc:sldMk cId="2434373630" sldId="314"/>
            <ac:spMk id="2" creationId="{DDFA7E09-5616-4F86-AF05-790AAD846F5E}"/>
          </ac:spMkLst>
        </pc:spChg>
        <pc:spChg chg="mod">
          <ac:chgData name="김 재현" userId="e331c24078343b94" providerId="LiveId" clId="{19C9B56C-74E6-4678-B583-1EBFD9EC01EA}" dt="2020-03-22T09:53:03.236" v="18498"/>
          <ac:spMkLst>
            <pc:docMk/>
            <pc:sldMk cId="2434373630" sldId="314"/>
            <ac:spMk id="4" creationId="{00000000-0000-0000-0000-000000000000}"/>
          </ac:spMkLst>
        </pc:spChg>
        <pc:spChg chg="mod">
          <ac:chgData name="김 재현" userId="e331c24078343b94" providerId="LiveId" clId="{19C9B56C-74E6-4678-B583-1EBFD9EC01EA}" dt="2020-03-19T12:41:44.672" v="9735" actId="20577"/>
          <ac:spMkLst>
            <pc:docMk/>
            <pc:sldMk cId="2434373630" sldId="314"/>
            <ac:spMk id="12" creationId="{F0BC8F14-D7D8-488C-904D-68FC6BE4A754}"/>
          </ac:spMkLst>
        </pc:spChg>
        <pc:picChg chg="mod modCrop">
          <ac:chgData name="김 재현" userId="e331c24078343b94" providerId="LiveId" clId="{19C9B56C-74E6-4678-B583-1EBFD9EC01EA}" dt="2020-03-19T12:51:18.425" v="9906" actId="1076"/>
          <ac:picMkLst>
            <pc:docMk/>
            <pc:sldMk cId="2434373630" sldId="314"/>
            <ac:picMk id="3" creationId="{66553F12-BFB8-41EB-B32D-35EF3DCEB8BB}"/>
          </ac:picMkLst>
        </pc:picChg>
        <pc:picChg chg="mod">
          <ac:chgData name="김 재현" userId="e331c24078343b94" providerId="LiveId" clId="{19C9B56C-74E6-4678-B583-1EBFD9EC01EA}" dt="2020-03-19T12:51:20.826" v="9907" actId="1076"/>
          <ac:picMkLst>
            <pc:docMk/>
            <pc:sldMk cId="2434373630" sldId="314"/>
            <ac:picMk id="5" creationId="{6171069F-FD18-44AD-9561-4F77A1B67579}"/>
          </ac:picMkLst>
        </pc:picChg>
      </pc:sldChg>
      <pc:sldChg chg="addSp delSp modSp add modNotesTx">
        <pc:chgData name="김 재현" userId="e331c24078343b94" providerId="LiveId" clId="{19C9B56C-74E6-4678-B583-1EBFD9EC01EA}" dt="2020-03-20T14:39:18.961" v="13254" actId="20577"/>
        <pc:sldMkLst>
          <pc:docMk/>
          <pc:sldMk cId="2856347680" sldId="315"/>
        </pc:sldMkLst>
        <pc:spChg chg="del mod">
          <ac:chgData name="김 재현" userId="e331c24078343b94" providerId="LiveId" clId="{19C9B56C-74E6-4678-B583-1EBFD9EC01EA}" dt="2020-03-20T14:26:08.334" v="12409" actId="478"/>
          <ac:spMkLst>
            <pc:docMk/>
            <pc:sldMk cId="2856347680" sldId="315"/>
            <ac:spMk id="2" creationId="{243E1373-DCDE-42EA-B4E6-CEDFD82676E7}"/>
          </ac:spMkLst>
        </pc:spChg>
        <pc:spChg chg="add mod">
          <ac:chgData name="김 재현" userId="e331c24078343b94" providerId="LiveId" clId="{19C9B56C-74E6-4678-B583-1EBFD9EC01EA}" dt="2020-03-20T14:26:21.353" v="12426" actId="1076"/>
          <ac:spMkLst>
            <pc:docMk/>
            <pc:sldMk cId="2856347680" sldId="315"/>
            <ac:spMk id="3" creationId="{E30BF68A-BB34-4EF4-ACE4-AE76818724E0}"/>
          </ac:spMkLst>
        </pc:spChg>
        <pc:spChg chg="mod">
          <ac:chgData name="김 재현" userId="e331c24078343b94" providerId="LiveId" clId="{19C9B56C-74E6-4678-B583-1EBFD9EC01EA}" dt="2020-03-19T13:12:58.800" v="10381"/>
          <ac:spMkLst>
            <pc:docMk/>
            <pc:sldMk cId="2856347680" sldId="315"/>
            <ac:spMk id="4" creationId="{00000000-0000-0000-0000-000000000000}"/>
          </ac:spMkLst>
        </pc:spChg>
        <pc:spChg chg="add mod">
          <ac:chgData name="김 재현" userId="e331c24078343b94" providerId="LiveId" clId="{19C9B56C-74E6-4678-B583-1EBFD9EC01EA}" dt="2020-03-20T14:38:37.294" v="13224" actId="1076"/>
          <ac:spMkLst>
            <pc:docMk/>
            <pc:sldMk cId="2856347680" sldId="315"/>
            <ac:spMk id="5" creationId="{FAB81883-E1CF-4B29-88EF-17102413FB72}"/>
          </ac:spMkLst>
        </pc:spChg>
        <pc:spChg chg="add mod">
          <ac:chgData name="김 재현" userId="e331c24078343b94" providerId="LiveId" clId="{19C9B56C-74E6-4678-B583-1EBFD9EC01EA}" dt="2020-03-20T14:39:02.767" v="13230" actId="14100"/>
          <ac:spMkLst>
            <pc:docMk/>
            <pc:sldMk cId="2856347680" sldId="315"/>
            <ac:spMk id="6" creationId="{198B4516-C2EB-4251-BE57-22A68B708351}"/>
          </ac:spMkLst>
        </pc:spChg>
        <pc:spChg chg="add mod">
          <ac:chgData name="김 재현" userId="e331c24078343b94" providerId="LiveId" clId="{19C9B56C-74E6-4678-B583-1EBFD9EC01EA}" dt="2020-03-20T14:38:17.873" v="13221" actId="207"/>
          <ac:spMkLst>
            <pc:docMk/>
            <pc:sldMk cId="2856347680" sldId="315"/>
            <ac:spMk id="7" creationId="{8B2F36A9-969B-4BBF-8AFB-4BFEF6C751A6}"/>
          </ac:spMkLst>
        </pc:spChg>
        <pc:spChg chg="mod">
          <ac:chgData name="김 재현" userId="e331c24078343b94" providerId="LiveId" clId="{19C9B56C-74E6-4678-B583-1EBFD9EC01EA}" dt="2020-03-19T13:13:07.850" v="10383" actId="207"/>
          <ac:spMkLst>
            <pc:docMk/>
            <pc:sldMk cId="2856347680" sldId="315"/>
            <ac:spMk id="17" creationId="{00000000-0000-0000-0000-000000000000}"/>
          </ac:spMkLst>
        </pc:spChg>
        <pc:spChg chg="mod">
          <ac:chgData name="김 재현" userId="e331c24078343b94" providerId="LiveId" clId="{19C9B56C-74E6-4678-B583-1EBFD9EC01EA}" dt="2020-03-19T13:13:04.707" v="10382" actId="207"/>
          <ac:spMkLst>
            <pc:docMk/>
            <pc:sldMk cId="2856347680" sldId="315"/>
            <ac:spMk id="23" creationId="{00000000-0000-0000-0000-000000000000}"/>
          </ac:spMkLst>
        </pc:spChg>
      </pc:sldChg>
      <pc:sldChg chg="addSp delSp modSp add modNotesTx">
        <pc:chgData name="김 재현" userId="e331c24078343b94" providerId="LiveId" clId="{19C9B56C-74E6-4678-B583-1EBFD9EC01EA}" dt="2020-03-19T16:45:31.739" v="11184" actId="1038"/>
        <pc:sldMkLst>
          <pc:docMk/>
          <pc:sldMk cId="2008704619" sldId="316"/>
        </pc:sldMkLst>
        <pc:spChg chg="del">
          <ac:chgData name="김 재현" userId="e331c24078343b94" providerId="LiveId" clId="{19C9B56C-74E6-4678-B583-1EBFD9EC01EA}" dt="2020-03-19T16:29:10.559" v="11034" actId="478"/>
          <ac:spMkLst>
            <pc:docMk/>
            <pc:sldMk cId="2008704619" sldId="316"/>
            <ac:spMk id="2" creationId="{7BAEF6C2-0585-4C64-AAAC-6086B42D65ED}"/>
          </ac:spMkLst>
        </pc:spChg>
        <pc:spChg chg="del">
          <ac:chgData name="김 재현" userId="e331c24078343b94" providerId="LiveId" clId="{19C9B56C-74E6-4678-B583-1EBFD9EC01EA}" dt="2020-03-19T16:29:54.282" v="11039" actId="478"/>
          <ac:spMkLst>
            <pc:docMk/>
            <pc:sldMk cId="2008704619" sldId="316"/>
            <ac:spMk id="5" creationId="{FBDC78CF-F4F0-4AAF-B0F9-1478A4A94D8D}"/>
          </ac:spMkLst>
        </pc:spChg>
        <pc:picChg chg="del">
          <ac:chgData name="김 재현" userId="e331c24078343b94" providerId="LiveId" clId="{19C9B56C-74E6-4678-B583-1EBFD9EC01EA}" dt="2020-03-19T16:29:54.899" v="11040" actId="478"/>
          <ac:picMkLst>
            <pc:docMk/>
            <pc:sldMk cId="2008704619" sldId="316"/>
            <ac:picMk id="3" creationId="{FC27073A-D226-44FA-81A9-D54D702A90D6}"/>
          </ac:picMkLst>
        </pc:picChg>
        <pc:picChg chg="add mod">
          <ac:chgData name="김 재현" userId="e331c24078343b94" providerId="LiveId" clId="{19C9B56C-74E6-4678-B583-1EBFD9EC01EA}" dt="2020-03-19T16:45:31.739" v="11184" actId="1038"/>
          <ac:picMkLst>
            <pc:docMk/>
            <pc:sldMk cId="2008704619" sldId="316"/>
            <ac:picMk id="6" creationId="{665DB7D8-2636-44C9-A18B-8D833A97BB7F}"/>
          </ac:picMkLst>
        </pc:picChg>
      </pc:sldChg>
      <pc:sldChg chg="addSp delSp add del">
        <pc:chgData name="김 재현" userId="e331c24078343b94" providerId="LiveId" clId="{19C9B56C-74E6-4678-B583-1EBFD9EC01EA}" dt="2020-03-19T13:13:27.625" v="10387" actId="2696"/>
        <pc:sldMkLst>
          <pc:docMk/>
          <pc:sldMk cId="4054542881" sldId="316"/>
        </pc:sldMkLst>
        <pc:spChg chg="add del">
          <ac:chgData name="김 재현" userId="e331c24078343b94" providerId="LiveId" clId="{19C9B56C-74E6-4678-B583-1EBFD9EC01EA}" dt="2020-03-19T13:13:22.752" v="10385"/>
          <ac:spMkLst>
            <pc:docMk/>
            <pc:sldMk cId="4054542881" sldId="316"/>
            <ac:spMk id="13" creationId="{E179ED8D-616D-44A1-9F51-766EAD4C5059}"/>
          </ac:spMkLst>
        </pc:spChg>
      </pc:sldChg>
      <pc:sldChg chg="addSp delSp modSp add ord delAnim modAnim modNotesTx">
        <pc:chgData name="김 재현" userId="e331c24078343b94" providerId="LiveId" clId="{19C9B56C-74E6-4678-B583-1EBFD9EC01EA}" dt="2020-03-20T14:48:06.214" v="13258" actId="27309"/>
        <pc:sldMkLst>
          <pc:docMk/>
          <pc:sldMk cId="1111202844" sldId="317"/>
        </pc:sldMkLst>
        <pc:spChg chg="add mod ord">
          <ac:chgData name="김 재현" userId="e331c24078343b94" providerId="LiveId" clId="{19C9B56C-74E6-4678-B583-1EBFD9EC01EA}" dt="2020-03-19T17:00:34.840" v="11748" actId="1076"/>
          <ac:spMkLst>
            <pc:docMk/>
            <pc:sldMk cId="1111202844" sldId="317"/>
            <ac:spMk id="9" creationId="{841BAF0F-370C-4DA9-AC02-8F17D34D5E4A}"/>
          </ac:spMkLst>
        </pc:spChg>
        <pc:spChg chg="add mod">
          <ac:chgData name="김 재현" userId="e331c24078343b94" providerId="LiveId" clId="{19C9B56C-74E6-4678-B583-1EBFD9EC01EA}" dt="2020-03-19T16:59:54.186" v="11744" actId="1076"/>
          <ac:spMkLst>
            <pc:docMk/>
            <pc:sldMk cId="1111202844" sldId="317"/>
            <ac:spMk id="13" creationId="{4F943173-DBE2-458D-B7FD-1ABC3D6FB18D}"/>
          </ac:spMkLst>
        </pc:spChg>
        <pc:spChg chg="add del">
          <ac:chgData name="김 재현" userId="e331c24078343b94" providerId="LiveId" clId="{19C9B56C-74E6-4678-B583-1EBFD9EC01EA}" dt="2020-03-19T16:59:48.933" v="11742"/>
          <ac:spMkLst>
            <pc:docMk/>
            <pc:sldMk cId="1111202844" sldId="317"/>
            <ac:spMk id="27" creationId="{80E392C2-DEA7-40EB-AABF-C4AC662C5EAD}"/>
          </ac:spMkLst>
        </pc:spChg>
        <pc:spChg chg="add mod">
          <ac:chgData name="김 재현" userId="e331c24078343b94" providerId="LiveId" clId="{19C9B56C-74E6-4678-B583-1EBFD9EC01EA}" dt="2020-03-19T17:01:08.640" v="11765" actId="20577"/>
          <ac:spMkLst>
            <pc:docMk/>
            <pc:sldMk cId="1111202844" sldId="317"/>
            <ac:spMk id="29" creationId="{63F41EB9-E108-4FAF-8AE3-C8A2B40028CD}"/>
          </ac:spMkLst>
        </pc:spChg>
        <pc:spChg chg="add mod">
          <ac:chgData name="김 재현" userId="e331c24078343b94" providerId="LiveId" clId="{19C9B56C-74E6-4678-B583-1EBFD9EC01EA}" dt="2020-03-19T17:01:10.667" v="11767" actId="20577"/>
          <ac:spMkLst>
            <pc:docMk/>
            <pc:sldMk cId="1111202844" sldId="317"/>
            <ac:spMk id="31" creationId="{E0AD9BCE-C128-4F7C-BD21-27636ED9AA40}"/>
          </ac:spMkLst>
        </pc:spChg>
        <pc:graphicFrameChg chg="add del modGraphic">
          <ac:chgData name="김 재현" userId="e331c24078343b94" providerId="LiveId" clId="{19C9B56C-74E6-4678-B583-1EBFD9EC01EA}" dt="2020-03-20T14:48:06.214" v="13258" actId="27309"/>
          <ac:graphicFrameMkLst>
            <pc:docMk/>
            <pc:sldMk cId="1111202844" sldId="317"/>
            <ac:graphicFrameMk id="5" creationId="{78C82892-8607-4B46-B70C-5B6624475EA1}"/>
          </ac:graphicFrameMkLst>
        </pc:graphicFrameChg>
        <pc:picChg chg="add del mod modCrop">
          <ac:chgData name="김 재현" userId="e331c24078343b94" providerId="LiveId" clId="{19C9B56C-74E6-4678-B583-1EBFD9EC01EA}" dt="2020-03-19T16:56:13.856" v="11446" actId="478"/>
          <ac:picMkLst>
            <pc:docMk/>
            <pc:sldMk cId="1111202844" sldId="317"/>
            <ac:picMk id="2" creationId="{869CB947-6CFA-4EDF-8572-B894746C2416}"/>
          </ac:picMkLst>
        </pc:picChg>
        <pc:picChg chg="add mod">
          <ac:chgData name="김 재현" userId="e331c24078343b94" providerId="LiveId" clId="{19C9B56C-74E6-4678-B583-1EBFD9EC01EA}" dt="2020-03-19T16:56:18.809" v="11452" actId="1076"/>
          <ac:picMkLst>
            <pc:docMk/>
            <pc:sldMk cId="1111202844" sldId="317"/>
            <ac:picMk id="3" creationId="{514F3926-5861-47A8-92B7-0850D4AD1275}"/>
          </ac:picMkLst>
        </pc:picChg>
        <pc:picChg chg="add del mod">
          <ac:chgData name="김 재현" userId="e331c24078343b94" providerId="LiveId" clId="{19C9B56C-74E6-4678-B583-1EBFD9EC01EA}" dt="2020-03-19T16:56:12.801" v="11445" actId="478"/>
          <ac:picMkLst>
            <pc:docMk/>
            <pc:sldMk cId="1111202844" sldId="317"/>
            <ac:picMk id="5" creationId="{7A7F83CC-5B4A-4175-84F8-93C761698151}"/>
          </ac:picMkLst>
        </pc:picChg>
        <pc:picChg chg="del">
          <ac:chgData name="김 재현" userId="e331c24078343b94" providerId="LiveId" clId="{19C9B56C-74E6-4678-B583-1EBFD9EC01EA}" dt="2020-03-19T16:45:46.884" v="11186" actId="478"/>
          <ac:picMkLst>
            <pc:docMk/>
            <pc:sldMk cId="1111202844" sldId="317"/>
            <ac:picMk id="6" creationId="{665DB7D8-2636-44C9-A18B-8D833A97BB7F}"/>
          </ac:picMkLst>
        </pc:picChg>
        <pc:picChg chg="add mod">
          <ac:chgData name="김 재현" userId="e331c24078343b94" providerId="LiveId" clId="{19C9B56C-74E6-4678-B583-1EBFD9EC01EA}" dt="2020-03-19T16:56:20.833" v="11453" actId="1076"/>
          <ac:picMkLst>
            <pc:docMk/>
            <pc:sldMk cId="1111202844" sldId="317"/>
            <ac:picMk id="7" creationId="{7E1ACE36-7236-458A-A8C2-815460DAF9A6}"/>
          </ac:picMkLst>
        </pc:picChg>
        <pc:picChg chg="add del">
          <ac:chgData name="김 재현" userId="e331c24078343b94" providerId="LiveId" clId="{19C9B56C-74E6-4678-B583-1EBFD9EC01EA}" dt="2020-03-19T16:55:43.660" v="11437"/>
          <ac:picMkLst>
            <pc:docMk/>
            <pc:sldMk cId="1111202844" sldId="317"/>
            <ac:picMk id="8" creationId="{8E805D0B-44A1-4D8A-A655-4976684F37BE}"/>
          </ac:picMkLst>
        </pc:picChg>
        <pc:cxnChg chg="add mod">
          <ac:chgData name="김 재현" userId="e331c24078343b94" providerId="LiveId" clId="{19C9B56C-74E6-4678-B583-1EBFD9EC01EA}" dt="2020-03-19T17:00:58.521" v="11759" actId="14100"/>
          <ac:cxnSpMkLst>
            <pc:docMk/>
            <pc:sldMk cId="1111202844" sldId="317"/>
            <ac:cxnSpMk id="12" creationId="{6DFA803B-24C6-4F0F-9334-2F9E0D9F5C1D}"/>
          </ac:cxnSpMkLst>
        </pc:cxnChg>
        <pc:cxnChg chg="add del">
          <ac:chgData name="김 재현" userId="e331c24078343b94" providerId="LiveId" clId="{19C9B56C-74E6-4678-B583-1EBFD9EC01EA}" dt="2020-03-19T16:59:48.933" v="11742"/>
          <ac:cxnSpMkLst>
            <pc:docMk/>
            <pc:sldMk cId="1111202844" sldId="317"/>
            <ac:cxnSpMk id="22" creationId="{F5CC0A3F-4474-409A-8DA8-F149D9E6A846}"/>
          </ac:cxnSpMkLst>
        </pc:cxnChg>
        <pc:cxnChg chg="add mod">
          <ac:chgData name="김 재현" userId="e331c24078343b94" providerId="LiveId" clId="{19C9B56C-74E6-4678-B583-1EBFD9EC01EA}" dt="2020-03-19T17:00:58.521" v="11759" actId="14100"/>
          <ac:cxnSpMkLst>
            <pc:docMk/>
            <pc:sldMk cId="1111202844" sldId="317"/>
            <ac:cxnSpMk id="28" creationId="{EF0A168C-270C-48FE-8F01-7F0F61E4862D}"/>
          </ac:cxnSpMkLst>
        </pc:cxnChg>
        <pc:cxnChg chg="add mod">
          <ac:chgData name="김 재현" userId="e331c24078343b94" providerId="LiveId" clId="{19C9B56C-74E6-4678-B583-1EBFD9EC01EA}" dt="2020-03-19T17:00:58.521" v="11759" actId="14100"/>
          <ac:cxnSpMkLst>
            <pc:docMk/>
            <pc:sldMk cId="1111202844" sldId="317"/>
            <ac:cxnSpMk id="30" creationId="{FF4B4404-A978-423A-8E4C-033EC674DD24}"/>
          </ac:cxnSpMkLst>
        </pc:cxnChg>
      </pc:sldChg>
      <pc:sldChg chg="addSp delSp modSp add addAnim delAnim">
        <pc:chgData name="김 재현" userId="e331c24078343b94" providerId="LiveId" clId="{19C9B56C-74E6-4678-B583-1EBFD9EC01EA}" dt="2020-03-19T16:57:50.573" v="11554" actId="167"/>
        <pc:sldMkLst>
          <pc:docMk/>
          <pc:sldMk cId="3540827344" sldId="318"/>
        </pc:sldMkLst>
        <pc:spChg chg="add ord">
          <ac:chgData name="김 재현" userId="e331c24078343b94" providerId="LiveId" clId="{19C9B56C-74E6-4678-B583-1EBFD9EC01EA}" dt="2020-03-19T16:57:50.573" v="11554" actId="167"/>
          <ac:spMkLst>
            <pc:docMk/>
            <pc:sldMk cId="3540827344" sldId="318"/>
            <ac:spMk id="18" creationId="{002A8843-303B-479B-9B47-DF07E7742C5E}"/>
          </ac:spMkLst>
        </pc:spChg>
        <pc:picChg chg="mod">
          <ac:chgData name="김 재현" userId="e331c24078343b94" providerId="LiveId" clId="{19C9B56C-74E6-4678-B583-1EBFD9EC01EA}" dt="2020-03-19T16:56:35.633" v="11459" actId="1076"/>
          <ac:picMkLst>
            <pc:docMk/>
            <pc:sldMk cId="3540827344" sldId="318"/>
            <ac:picMk id="2" creationId="{869CB947-6CFA-4EDF-8572-B894746C2416}"/>
          </ac:picMkLst>
        </pc:picChg>
        <pc:picChg chg="del">
          <ac:chgData name="김 재현" userId="e331c24078343b94" providerId="LiveId" clId="{19C9B56C-74E6-4678-B583-1EBFD9EC01EA}" dt="2020-03-19T16:56:31.222" v="11455" actId="478"/>
          <ac:picMkLst>
            <pc:docMk/>
            <pc:sldMk cId="3540827344" sldId="318"/>
            <ac:picMk id="3" creationId="{514F3926-5861-47A8-92B7-0850D4AD1275}"/>
          </ac:picMkLst>
        </pc:picChg>
        <pc:picChg chg="add del mod">
          <ac:chgData name="김 재현" userId="e331c24078343b94" providerId="LiveId" clId="{19C9B56C-74E6-4678-B583-1EBFD9EC01EA}" dt="2020-03-19T16:56:38.225" v="11461" actId="1076"/>
          <ac:picMkLst>
            <pc:docMk/>
            <pc:sldMk cId="3540827344" sldId="318"/>
            <ac:picMk id="5" creationId="{7A7F83CC-5B4A-4175-84F8-93C761698151}"/>
          </ac:picMkLst>
        </pc:picChg>
        <pc:picChg chg="add del">
          <ac:chgData name="김 재현" userId="e331c24078343b94" providerId="LiveId" clId="{19C9B56C-74E6-4678-B583-1EBFD9EC01EA}" dt="2020-03-19T16:56:30.850" v="11454" actId="478"/>
          <ac:picMkLst>
            <pc:docMk/>
            <pc:sldMk cId="3540827344" sldId="318"/>
            <ac:picMk id="7" creationId="{7E1ACE36-7236-458A-A8C2-815460DAF9A6}"/>
          </ac:picMkLst>
        </pc:picChg>
      </pc:sldChg>
      <pc:sldChg chg="addSp delSp modSp add modNotesTx">
        <pc:chgData name="김 재현" userId="e331c24078343b94" providerId="LiveId" clId="{19C9B56C-74E6-4678-B583-1EBFD9EC01EA}" dt="2020-03-20T16:04:46.903" v="14082" actId="20577"/>
        <pc:sldMkLst>
          <pc:docMk/>
          <pc:sldMk cId="2488903090" sldId="319"/>
        </pc:sldMkLst>
        <pc:spChg chg="add mod">
          <ac:chgData name="김 재현" userId="e331c24078343b94" providerId="LiveId" clId="{19C9B56C-74E6-4678-B583-1EBFD9EC01EA}" dt="2020-03-20T15:51:25.680" v="13294" actId="1076"/>
          <ac:spMkLst>
            <pc:docMk/>
            <pc:sldMk cId="2488903090" sldId="319"/>
            <ac:spMk id="2" creationId="{3D3ED797-2CE3-4173-B7A3-AD1CE2266116}"/>
          </ac:spMkLst>
        </pc:spChg>
        <pc:spChg chg="add mod">
          <ac:chgData name="김 재현" userId="e331c24078343b94" providerId="LiveId" clId="{19C9B56C-74E6-4678-B583-1EBFD9EC01EA}" dt="2020-03-20T16:04:41.088" v="14080"/>
          <ac:spMkLst>
            <pc:docMk/>
            <pc:sldMk cId="2488903090" sldId="319"/>
            <ac:spMk id="7" creationId="{48FEA967-A8A6-4980-B77C-1E8492C05BDD}"/>
          </ac:spMkLst>
        </pc:spChg>
        <pc:picChg chg="add del mod">
          <ac:chgData name="김 재현" userId="e331c24078343b94" providerId="LiveId" clId="{19C9B56C-74E6-4678-B583-1EBFD9EC01EA}" dt="2020-03-20T15:59:20.469" v="13664" actId="478"/>
          <ac:picMkLst>
            <pc:docMk/>
            <pc:sldMk cId="2488903090" sldId="319"/>
            <ac:picMk id="3" creationId="{D8194F6E-E92B-4C51-9FB9-285192F3D4EE}"/>
          </ac:picMkLst>
        </pc:picChg>
        <pc:picChg chg="add del mod">
          <ac:chgData name="김 재현" userId="e331c24078343b94" providerId="LiveId" clId="{19C9B56C-74E6-4678-B583-1EBFD9EC01EA}" dt="2020-03-20T15:59:20.106" v="13663" actId="478"/>
          <ac:picMkLst>
            <pc:docMk/>
            <pc:sldMk cId="2488903090" sldId="319"/>
            <ac:picMk id="5" creationId="{A5B3DEBA-E2B4-478B-9C04-21D9B49774A3}"/>
          </ac:picMkLst>
        </pc:picChg>
        <pc:picChg chg="del">
          <ac:chgData name="김 재현" userId="e331c24078343b94" providerId="LiveId" clId="{19C9B56C-74E6-4678-B583-1EBFD9EC01EA}" dt="2020-03-19T17:07:27.042" v="12406" actId="478"/>
          <ac:picMkLst>
            <pc:docMk/>
            <pc:sldMk cId="2488903090" sldId="319"/>
            <ac:picMk id="6" creationId="{665DB7D8-2636-44C9-A18B-8D833A97BB7F}"/>
          </ac:picMkLst>
        </pc:picChg>
        <pc:picChg chg="add del">
          <ac:chgData name="김 재현" userId="e331c24078343b94" providerId="LiveId" clId="{19C9B56C-74E6-4678-B583-1EBFD9EC01EA}" dt="2020-03-20T15:59:17.495" v="13661"/>
          <ac:picMkLst>
            <pc:docMk/>
            <pc:sldMk cId="2488903090" sldId="319"/>
            <ac:picMk id="6" creationId="{A4DF5D92-2BE4-467C-AF77-3753C9128936}"/>
          </ac:picMkLst>
        </pc:picChg>
      </pc:sldChg>
      <pc:sldChg chg="add">
        <pc:chgData name="김 재현" userId="e331c24078343b94" providerId="LiveId" clId="{19C9B56C-74E6-4678-B583-1EBFD9EC01EA}" dt="2020-03-20T14:23:53.136" v="12408"/>
        <pc:sldMkLst>
          <pc:docMk/>
          <pc:sldMk cId="2435001519" sldId="320"/>
        </pc:sldMkLst>
      </pc:sldChg>
      <pc:sldChg chg="add del">
        <pc:chgData name="김 재현" userId="e331c24078343b94" providerId="LiveId" clId="{19C9B56C-74E6-4678-B583-1EBFD9EC01EA}" dt="2020-03-20T15:52:18.482" v="13296"/>
        <pc:sldMkLst>
          <pc:docMk/>
          <pc:sldMk cId="1090772570" sldId="321"/>
        </pc:sldMkLst>
      </pc:sldChg>
      <pc:sldChg chg="modSp add modNotesTx">
        <pc:chgData name="김 재현" userId="e331c24078343b94" providerId="LiveId" clId="{19C9B56C-74E6-4678-B583-1EBFD9EC01EA}" dt="2020-03-20T16:09:27.833" v="14694" actId="20577"/>
        <pc:sldMkLst>
          <pc:docMk/>
          <pc:sldMk cId="1832491869" sldId="321"/>
        </pc:sldMkLst>
        <pc:spChg chg="mod">
          <ac:chgData name="김 재현" userId="e331c24078343b94" providerId="LiveId" clId="{19C9B56C-74E6-4678-B583-1EBFD9EC01EA}" dt="2020-03-20T16:09:27.833" v="14694" actId="20577"/>
          <ac:spMkLst>
            <pc:docMk/>
            <pc:sldMk cId="1832491869" sldId="321"/>
            <ac:spMk id="2" creationId="{3D3ED797-2CE3-4173-B7A3-AD1CE2266116}"/>
          </ac:spMkLst>
        </pc:spChg>
        <pc:picChg chg="mod">
          <ac:chgData name="김 재현" userId="e331c24078343b94" providerId="LiveId" clId="{19C9B56C-74E6-4678-B583-1EBFD9EC01EA}" dt="2020-03-20T16:05:02.261" v="14085" actId="1076"/>
          <ac:picMkLst>
            <pc:docMk/>
            <pc:sldMk cId="1832491869" sldId="321"/>
            <ac:picMk id="3" creationId="{D8194F6E-E92B-4C51-9FB9-285192F3D4EE}"/>
          </ac:picMkLst>
        </pc:picChg>
        <pc:picChg chg="mod">
          <ac:chgData name="김 재현" userId="e331c24078343b94" providerId="LiveId" clId="{19C9B56C-74E6-4678-B583-1EBFD9EC01EA}" dt="2020-03-20T16:05:05.863" v="14087" actId="1076"/>
          <ac:picMkLst>
            <pc:docMk/>
            <pc:sldMk cId="1832491869" sldId="321"/>
            <ac:picMk id="5" creationId="{A5B3DEBA-E2B4-478B-9C04-21D9B49774A3}"/>
          </ac:picMkLst>
        </pc:picChg>
      </pc:sldChg>
      <pc:sldChg chg="add del">
        <pc:chgData name="김 재현" userId="e331c24078343b94" providerId="LiveId" clId="{19C9B56C-74E6-4678-B583-1EBFD9EC01EA}" dt="2020-03-20T15:54:02.482" v="13300" actId="2696"/>
        <pc:sldMkLst>
          <pc:docMk/>
          <pc:sldMk cId="4127758740" sldId="321"/>
        </pc:sldMkLst>
      </pc:sldChg>
      <pc:sldChg chg="addSp delSp modSp add del modNotesTx">
        <pc:chgData name="김 재현" userId="e331c24078343b94" providerId="LiveId" clId="{19C9B56C-74E6-4678-B583-1EBFD9EC01EA}" dt="2020-03-20T16:36:29.622" v="15187" actId="20577"/>
        <pc:sldMkLst>
          <pc:docMk/>
          <pc:sldMk cId="2668941675" sldId="322"/>
        </pc:sldMkLst>
        <pc:spChg chg="mod">
          <ac:chgData name="김 재현" userId="e331c24078343b94" providerId="LiveId" clId="{19C9B56C-74E6-4678-B583-1EBFD9EC01EA}" dt="2020-03-20T16:29:33.870" v="14724" actId="20577"/>
          <ac:spMkLst>
            <pc:docMk/>
            <pc:sldMk cId="2668941675" sldId="322"/>
            <ac:spMk id="2" creationId="{3D3ED797-2CE3-4173-B7A3-AD1CE2266116}"/>
          </ac:spMkLst>
        </pc:spChg>
        <pc:spChg chg="del">
          <ac:chgData name="김 재현" userId="e331c24078343b94" providerId="LiveId" clId="{19C9B56C-74E6-4678-B583-1EBFD9EC01EA}" dt="2020-03-20T16:29:28.847" v="14720" actId="478"/>
          <ac:spMkLst>
            <pc:docMk/>
            <pc:sldMk cId="2668941675" sldId="322"/>
            <ac:spMk id="7" creationId="{48FEA967-A8A6-4980-B77C-1E8492C05BDD}"/>
          </ac:spMkLst>
        </pc:spChg>
        <pc:picChg chg="add mod modCrop">
          <ac:chgData name="김 재현" userId="e331c24078343b94" providerId="LiveId" clId="{19C9B56C-74E6-4678-B583-1EBFD9EC01EA}" dt="2020-03-20T16:30:28.045" v="14748" actId="14100"/>
          <ac:picMkLst>
            <pc:docMk/>
            <pc:sldMk cId="2668941675" sldId="322"/>
            <ac:picMk id="3" creationId="{F81EDC5E-0C33-4B50-B136-62D915327F9B}"/>
          </ac:picMkLst>
        </pc:picChg>
      </pc:sldChg>
      <pc:sldChg chg="addSp delSp modSp add modNotesTx">
        <pc:chgData name="김 재현" userId="e331c24078343b94" providerId="LiveId" clId="{19C9B56C-74E6-4678-B583-1EBFD9EC01EA}" dt="2020-03-20T16:54:19.550" v="16221" actId="20577"/>
        <pc:sldMkLst>
          <pc:docMk/>
          <pc:sldMk cId="4278751852" sldId="323"/>
        </pc:sldMkLst>
        <pc:spChg chg="mod">
          <ac:chgData name="김 재현" userId="e331c24078343b94" providerId="LiveId" clId="{19C9B56C-74E6-4678-B583-1EBFD9EC01EA}" dt="2020-03-20T16:29:36.019" v="14726" actId="20577"/>
          <ac:spMkLst>
            <pc:docMk/>
            <pc:sldMk cId="4278751852" sldId="323"/>
            <ac:spMk id="2" creationId="{3D3ED797-2CE3-4173-B7A3-AD1CE2266116}"/>
          </ac:spMkLst>
        </pc:spChg>
        <pc:spChg chg="del">
          <ac:chgData name="김 재현" userId="e331c24078343b94" providerId="LiveId" clId="{19C9B56C-74E6-4678-B583-1EBFD9EC01EA}" dt="2020-03-20T16:36:43.090" v="15188" actId="478"/>
          <ac:spMkLst>
            <pc:docMk/>
            <pc:sldMk cId="4278751852" sldId="323"/>
            <ac:spMk id="7" creationId="{48FEA967-A8A6-4980-B77C-1E8492C05BDD}"/>
          </ac:spMkLst>
        </pc:spChg>
        <pc:spChg chg="add mod">
          <ac:chgData name="김 재현" userId="e331c24078343b94" providerId="LiveId" clId="{19C9B56C-74E6-4678-B583-1EBFD9EC01EA}" dt="2020-03-20T16:47:11.019" v="15575" actId="1076"/>
          <ac:spMkLst>
            <pc:docMk/>
            <pc:sldMk cId="4278751852" sldId="323"/>
            <ac:spMk id="8" creationId="{3B73BC44-3CE3-402E-A298-30BFF9C3F341}"/>
          </ac:spMkLst>
        </pc:spChg>
        <pc:spChg chg="add mod">
          <ac:chgData name="김 재현" userId="e331c24078343b94" providerId="LiveId" clId="{19C9B56C-74E6-4678-B583-1EBFD9EC01EA}" dt="2020-03-20T16:47:21.049" v="15579" actId="20577"/>
          <ac:spMkLst>
            <pc:docMk/>
            <pc:sldMk cId="4278751852" sldId="323"/>
            <ac:spMk id="18" creationId="{B6930E6B-6570-4B5E-8477-306B9A95B38F}"/>
          </ac:spMkLst>
        </pc:spChg>
        <pc:spChg chg="add mod">
          <ac:chgData name="김 재현" userId="e331c24078343b94" providerId="LiveId" clId="{19C9B56C-74E6-4678-B583-1EBFD9EC01EA}" dt="2020-03-20T16:47:32.166" v="15583" actId="20577"/>
          <ac:spMkLst>
            <pc:docMk/>
            <pc:sldMk cId="4278751852" sldId="323"/>
            <ac:spMk id="19" creationId="{2BED0062-4517-48CF-9017-780073BD56A5}"/>
          </ac:spMkLst>
        </pc:spChg>
        <pc:picChg chg="add mod modCrop">
          <ac:chgData name="김 재현" userId="e331c24078343b94" providerId="LiveId" clId="{19C9B56C-74E6-4678-B583-1EBFD9EC01EA}" dt="2020-03-20T16:44:26.811" v="15467" actId="1076"/>
          <ac:picMkLst>
            <pc:docMk/>
            <pc:sldMk cId="4278751852" sldId="323"/>
            <ac:picMk id="3" creationId="{0A06759C-4B9A-4DC1-BCE0-256E58B07F60}"/>
          </ac:picMkLst>
        </pc:picChg>
        <pc:picChg chg="add mod modCrop">
          <ac:chgData name="김 재현" userId="e331c24078343b94" providerId="LiveId" clId="{19C9B56C-74E6-4678-B583-1EBFD9EC01EA}" dt="2020-03-20T16:44:32.947" v="15469" actId="14100"/>
          <ac:picMkLst>
            <pc:docMk/>
            <pc:sldMk cId="4278751852" sldId="323"/>
            <ac:picMk id="5" creationId="{1144A6B4-5678-4F9C-A4EB-579E7A20564D}"/>
          </ac:picMkLst>
        </pc:picChg>
        <pc:picChg chg="add mod modCrop">
          <ac:chgData name="김 재현" userId="e331c24078343b94" providerId="LiveId" clId="{19C9B56C-74E6-4678-B583-1EBFD9EC01EA}" dt="2020-03-20T16:44:36.025" v="15470" actId="1076"/>
          <ac:picMkLst>
            <pc:docMk/>
            <pc:sldMk cId="4278751852" sldId="323"/>
            <ac:picMk id="6" creationId="{CD8424A4-25F5-462F-9705-B1EBDBE05E23}"/>
          </ac:picMkLst>
        </pc:picChg>
      </pc:sldChg>
      <pc:sldChg chg="add del">
        <pc:chgData name="김 재현" userId="e331c24078343b94" providerId="LiveId" clId="{19C9B56C-74E6-4678-B583-1EBFD9EC01EA}" dt="2020-03-20T16:29:31.052" v="14722"/>
        <pc:sldMkLst>
          <pc:docMk/>
          <pc:sldMk cId="1527717863" sldId="324"/>
        </pc:sldMkLst>
      </pc:sldChg>
      <pc:sldChg chg="addSp delSp modSp add modNotesTx">
        <pc:chgData name="김 재현" userId="e331c24078343b94" providerId="LiveId" clId="{19C9B56C-74E6-4678-B583-1EBFD9EC01EA}" dt="2020-03-21T16:55:31.966" v="18282" actId="1076"/>
        <pc:sldMkLst>
          <pc:docMk/>
          <pc:sldMk cId="2453640813" sldId="324"/>
        </pc:sldMkLst>
        <pc:spChg chg="mod">
          <ac:chgData name="김 재현" userId="e331c24078343b94" providerId="LiveId" clId="{19C9B56C-74E6-4678-B583-1EBFD9EC01EA}" dt="2020-03-20T17:04:44.330" v="16258" actId="1076"/>
          <ac:spMkLst>
            <pc:docMk/>
            <pc:sldMk cId="2453640813" sldId="324"/>
            <ac:spMk id="2" creationId="{3D3ED797-2CE3-4173-B7A3-AD1CE2266116}"/>
          </ac:spMkLst>
        </pc:spChg>
        <pc:spChg chg="add del mod">
          <ac:chgData name="김 재현" userId="e331c24078343b94" providerId="LiveId" clId="{19C9B56C-74E6-4678-B583-1EBFD9EC01EA}" dt="2020-03-20T17:05:19.357" v="16264" actId="478"/>
          <ac:spMkLst>
            <pc:docMk/>
            <pc:sldMk cId="2453640813" sldId="324"/>
            <ac:spMk id="5" creationId="{1F187173-ACB6-4BAA-97B2-47293F6F7A74}"/>
          </ac:spMkLst>
        </pc:spChg>
        <pc:spChg chg="add mod">
          <ac:chgData name="김 재현" userId="e331c24078343b94" providerId="LiveId" clId="{19C9B56C-74E6-4678-B583-1EBFD9EC01EA}" dt="2020-03-21T16:55:31.966" v="18282" actId="1076"/>
          <ac:spMkLst>
            <pc:docMk/>
            <pc:sldMk cId="2453640813" sldId="324"/>
            <ac:spMk id="9" creationId="{C4EC2091-7E8C-47DD-913F-0605F58E034B}"/>
          </ac:spMkLst>
        </pc:spChg>
        <pc:picChg chg="del">
          <ac:chgData name="김 재현" userId="e331c24078343b94" providerId="LiveId" clId="{19C9B56C-74E6-4678-B583-1EBFD9EC01EA}" dt="2020-03-20T16:55:52.932" v="16223" actId="478"/>
          <ac:picMkLst>
            <pc:docMk/>
            <pc:sldMk cId="2453640813" sldId="324"/>
            <ac:picMk id="3" creationId="{F81EDC5E-0C33-4B50-B136-62D915327F9B}"/>
          </ac:picMkLst>
        </pc:picChg>
        <pc:picChg chg="add del mod">
          <ac:chgData name="김 재현" userId="e331c24078343b94" providerId="LiveId" clId="{19C9B56C-74E6-4678-B583-1EBFD9EC01EA}" dt="2020-03-20T17:21:57.865" v="16299" actId="478"/>
          <ac:picMkLst>
            <pc:docMk/>
            <pc:sldMk cId="2453640813" sldId="324"/>
            <ac:picMk id="6" creationId="{72D6F3D6-4084-45A4-8213-2F2A75E1C6B2}"/>
          </ac:picMkLst>
        </pc:picChg>
        <pc:picChg chg="add mod">
          <ac:chgData name="김 재현" userId="e331c24078343b94" providerId="LiveId" clId="{19C9B56C-74E6-4678-B583-1EBFD9EC01EA}" dt="2020-03-20T17:23:39.160" v="16323" actId="1076"/>
          <ac:picMkLst>
            <pc:docMk/>
            <pc:sldMk cId="2453640813" sldId="324"/>
            <ac:picMk id="7" creationId="{264CB965-2C92-4E0D-8A7E-61D4C9AB983B}"/>
          </ac:picMkLst>
        </pc:picChg>
        <pc:picChg chg="add mod modCrop">
          <ac:chgData name="김 재현" userId="e331c24078343b94" providerId="LiveId" clId="{19C9B56C-74E6-4678-B583-1EBFD9EC01EA}" dt="2020-03-20T17:23:37.129" v="16322" actId="1076"/>
          <ac:picMkLst>
            <pc:docMk/>
            <pc:sldMk cId="2453640813" sldId="324"/>
            <ac:picMk id="8" creationId="{F44A526C-C53B-4458-8C19-1668FE377B78}"/>
          </ac:picMkLst>
        </pc:picChg>
      </pc:sldChg>
      <pc:sldChg chg="add del">
        <pc:chgData name="김 재현" userId="e331c24078343b94" providerId="LiveId" clId="{19C9B56C-74E6-4678-B583-1EBFD9EC01EA}" dt="2020-03-20T16:29:38.516" v="14728"/>
        <pc:sldMkLst>
          <pc:docMk/>
          <pc:sldMk cId="3542788003" sldId="324"/>
        </pc:sldMkLst>
      </pc:sldChg>
      <pc:sldChg chg="addSp delSp modSp add">
        <pc:chgData name="김 재현" userId="e331c24078343b94" providerId="LiveId" clId="{19C9B56C-74E6-4678-B583-1EBFD9EC01EA}" dt="2020-03-20T17:41:52.656" v="16581"/>
        <pc:sldMkLst>
          <pc:docMk/>
          <pc:sldMk cId="2757773068" sldId="325"/>
        </pc:sldMkLst>
        <pc:spChg chg="mod">
          <ac:chgData name="김 재현" userId="e331c24078343b94" providerId="LiveId" clId="{19C9B56C-74E6-4678-B583-1EBFD9EC01EA}" dt="2020-03-20T17:05:42.271" v="16272" actId="20577"/>
          <ac:spMkLst>
            <pc:docMk/>
            <pc:sldMk cId="2757773068" sldId="325"/>
            <ac:spMk id="2" creationId="{3D3ED797-2CE3-4173-B7A3-AD1CE2266116}"/>
          </ac:spMkLst>
        </pc:spChg>
        <pc:spChg chg="add mod">
          <ac:chgData name="김 재현" userId="e331c24078343b94" providerId="LiveId" clId="{19C9B56C-74E6-4678-B583-1EBFD9EC01EA}" dt="2020-03-20T17:41:52.656" v="16581"/>
          <ac:spMkLst>
            <pc:docMk/>
            <pc:sldMk cId="2757773068" sldId="325"/>
            <ac:spMk id="3" creationId="{3BCFCEFC-2D02-4427-8327-2EE035C54DC7}"/>
          </ac:spMkLst>
        </pc:spChg>
        <pc:spChg chg="del mod">
          <ac:chgData name="김 재현" userId="e331c24078343b94" providerId="LiveId" clId="{19C9B56C-74E6-4678-B583-1EBFD9EC01EA}" dt="2020-03-20T17:05:28.757" v="16268" actId="478"/>
          <ac:spMkLst>
            <pc:docMk/>
            <pc:sldMk cId="2757773068" sldId="325"/>
            <ac:spMk id="5" creationId="{1F187173-ACB6-4BAA-97B2-47293F6F7A74}"/>
          </ac:spMkLst>
        </pc:spChg>
        <pc:spChg chg="add del">
          <ac:chgData name="김 재현" userId="e331c24078343b94" providerId="LiveId" clId="{19C9B56C-74E6-4678-B583-1EBFD9EC01EA}" dt="2020-03-20T17:25:51.688" v="16327"/>
          <ac:spMkLst>
            <pc:docMk/>
            <pc:sldMk cId="2757773068" sldId="325"/>
            <ac:spMk id="6" creationId="{262F6DCE-68A2-451B-8FD7-CF4B3CA96D5E}"/>
          </ac:spMkLst>
        </pc:spChg>
        <pc:spChg chg="add del mod">
          <ac:chgData name="김 재현" userId="e331c24078343b94" providerId="LiveId" clId="{19C9B56C-74E6-4678-B583-1EBFD9EC01EA}" dt="2020-03-20T17:26:00.825" v="16330" actId="478"/>
          <ac:spMkLst>
            <pc:docMk/>
            <pc:sldMk cId="2757773068" sldId="325"/>
            <ac:spMk id="7" creationId="{CA5B710F-52FF-489F-AEBD-AA0C89E47229}"/>
          </ac:spMkLst>
        </pc:spChg>
        <pc:spChg chg="add mod">
          <ac:chgData name="김 재현" userId="e331c24078343b94" providerId="LiveId" clId="{19C9B56C-74E6-4678-B583-1EBFD9EC01EA}" dt="2020-03-20T17:36:37.592" v="16520"/>
          <ac:spMkLst>
            <pc:docMk/>
            <pc:sldMk cId="2757773068" sldId="325"/>
            <ac:spMk id="18" creationId="{5AE3223B-6157-4782-AEB9-284F572F7DDF}"/>
          </ac:spMkLst>
        </pc:spChg>
        <pc:picChg chg="add mod">
          <ac:chgData name="김 재현" userId="e331c24078343b94" providerId="LiveId" clId="{19C9B56C-74E6-4678-B583-1EBFD9EC01EA}" dt="2020-03-20T17:36:30.097" v="16514" actId="1076"/>
          <ac:picMkLst>
            <pc:docMk/>
            <pc:sldMk cId="2757773068" sldId="325"/>
            <ac:picMk id="8" creationId="{52B414E6-F381-4995-8FDE-DC9E0032033A}"/>
          </ac:picMkLst>
        </pc:picChg>
        <pc:picChg chg="add mod modCrop">
          <ac:chgData name="김 재현" userId="e331c24078343b94" providerId="LiveId" clId="{19C9B56C-74E6-4678-B583-1EBFD9EC01EA}" dt="2020-03-20T17:36:26.170" v="16512" actId="1076"/>
          <ac:picMkLst>
            <pc:docMk/>
            <pc:sldMk cId="2757773068" sldId="325"/>
            <ac:picMk id="9" creationId="{D0A38FA7-90F8-4BDA-A62E-2FA8F79BC22F}"/>
          </ac:picMkLst>
        </pc:picChg>
      </pc:sldChg>
      <pc:sldChg chg="addSp delSp modSp add">
        <pc:chgData name="김 재현" userId="e331c24078343b94" providerId="LiveId" clId="{19C9B56C-74E6-4678-B583-1EBFD9EC01EA}" dt="2020-03-20T17:41:56.993" v="16597"/>
        <pc:sldMkLst>
          <pc:docMk/>
          <pc:sldMk cId="4106071919" sldId="326"/>
        </pc:sldMkLst>
        <pc:spChg chg="mod">
          <ac:chgData name="김 재현" userId="e331c24078343b94" providerId="LiveId" clId="{19C9B56C-74E6-4678-B583-1EBFD9EC01EA}" dt="2020-03-20T17:05:50.960" v="16276" actId="20577"/>
          <ac:spMkLst>
            <pc:docMk/>
            <pc:sldMk cId="4106071919" sldId="326"/>
            <ac:spMk id="2" creationId="{3D3ED797-2CE3-4173-B7A3-AD1CE2266116}"/>
          </ac:spMkLst>
        </pc:spChg>
        <pc:spChg chg="del">
          <ac:chgData name="김 재현" userId="e331c24078343b94" providerId="LiveId" clId="{19C9B56C-74E6-4678-B583-1EBFD9EC01EA}" dt="2020-03-20T17:05:37.103" v="16270" actId="478"/>
          <ac:spMkLst>
            <pc:docMk/>
            <pc:sldMk cId="4106071919" sldId="326"/>
            <ac:spMk id="5" creationId="{1F187173-ACB6-4BAA-97B2-47293F6F7A74}"/>
          </ac:spMkLst>
        </pc:spChg>
        <pc:spChg chg="add mod">
          <ac:chgData name="김 재현" userId="e331c24078343b94" providerId="LiveId" clId="{19C9B56C-74E6-4678-B583-1EBFD9EC01EA}" dt="2020-03-20T17:37:52.333" v="16539" actId="20577"/>
          <ac:spMkLst>
            <pc:docMk/>
            <pc:sldMk cId="4106071919" sldId="326"/>
            <ac:spMk id="18" creationId="{5BED8091-C9A3-4443-98F5-A7AF925F0132}"/>
          </ac:spMkLst>
        </pc:spChg>
        <pc:spChg chg="add mod">
          <ac:chgData name="김 재현" userId="e331c24078343b94" providerId="LiveId" clId="{19C9B56C-74E6-4678-B583-1EBFD9EC01EA}" dt="2020-03-20T17:41:56.993" v="16597"/>
          <ac:spMkLst>
            <pc:docMk/>
            <pc:sldMk cId="4106071919" sldId="326"/>
            <ac:spMk id="19" creationId="{19B9430C-0088-465F-B244-2C9C1455C836}"/>
          </ac:spMkLst>
        </pc:spChg>
        <pc:picChg chg="add mod">
          <ac:chgData name="김 재현" userId="e331c24078343b94" providerId="LiveId" clId="{19C9B56C-74E6-4678-B583-1EBFD9EC01EA}" dt="2020-03-20T17:41:00.144" v="16545" actId="1076"/>
          <ac:picMkLst>
            <pc:docMk/>
            <pc:sldMk cId="4106071919" sldId="326"/>
            <ac:picMk id="3" creationId="{CA09F003-EB85-4CC2-A943-D413A18774C8}"/>
          </ac:picMkLst>
        </pc:picChg>
        <pc:picChg chg="add mod">
          <ac:chgData name="김 재현" userId="e331c24078343b94" providerId="LiveId" clId="{19C9B56C-74E6-4678-B583-1EBFD9EC01EA}" dt="2020-03-20T17:41:19.568" v="16549" actId="1076"/>
          <ac:picMkLst>
            <pc:docMk/>
            <pc:sldMk cId="4106071919" sldId="326"/>
            <ac:picMk id="6" creationId="{529AC103-2A3A-4203-B70D-308EE33CEDA5}"/>
          </ac:picMkLst>
        </pc:picChg>
      </pc:sldChg>
      <pc:sldChg chg="addSp delSp modSp add ord modNotesTx">
        <pc:chgData name="김 재현" userId="e331c24078343b94" providerId="LiveId" clId="{19C9B56C-74E6-4678-B583-1EBFD9EC01EA}" dt="2020-03-21T16:55:56.458" v="18295" actId="1076"/>
        <pc:sldMkLst>
          <pc:docMk/>
          <pc:sldMk cId="1562730402" sldId="327"/>
        </pc:sldMkLst>
        <pc:spChg chg="mod">
          <ac:chgData name="김 재현" userId="e331c24078343b94" providerId="LiveId" clId="{19C9B56C-74E6-4678-B583-1EBFD9EC01EA}" dt="2020-03-20T18:17:00.477" v="16691" actId="1076"/>
          <ac:spMkLst>
            <pc:docMk/>
            <pc:sldMk cId="1562730402" sldId="327"/>
            <ac:spMk id="2" creationId="{3D3ED797-2CE3-4173-B7A3-AD1CE2266116}"/>
          </ac:spMkLst>
        </pc:spChg>
        <pc:spChg chg="add mod">
          <ac:chgData name="김 재현" userId="e331c24078343b94" providerId="LiveId" clId="{19C9B56C-74E6-4678-B583-1EBFD9EC01EA}" dt="2020-03-21T16:55:56.458" v="18295" actId="1076"/>
          <ac:spMkLst>
            <pc:docMk/>
            <pc:sldMk cId="1562730402" sldId="327"/>
            <ac:spMk id="3" creationId="{448F30D8-EB17-4B9F-B8B1-7943409E6044}"/>
          </ac:spMkLst>
        </pc:spChg>
        <pc:spChg chg="del mod">
          <ac:chgData name="김 재현" userId="e331c24078343b94" providerId="LiveId" clId="{19C9B56C-74E6-4678-B583-1EBFD9EC01EA}" dt="2020-03-20T17:06:04.785" v="16283" actId="478"/>
          <ac:spMkLst>
            <pc:docMk/>
            <pc:sldMk cId="1562730402" sldId="327"/>
            <ac:spMk id="5" creationId="{1F187173-ACB6-4BAA-97B2-47293F6F7A74}"/>
          </ac:spMkLst>
        </pc:spChg>
        <pc:spChg chg="add mod">
          <ac:chgData name="김 재현" userId="e331c24078343b94" providerId="LiveId" clId="{19C9B56C-74E6-4678-B583-1EBFD9EC01EA}" dt="2020-03-20T18:16:54.822" v="16690" actId="1076"/>
          <ac:spMkLst>
            <pc:docMk/>
            <pc:sldMk cId="1562730402" sldId="327"/>
            <ac:spMk id="18" creationId="{20C90F2E-4BA0-44CC-B463-5501464D9A73}"/>
          </ac:spMkLst>
        </pc:spChg>
      </pc:sldChg>
      <pc:sldChg chg="addSp delSp modSp add delAnim modAnim modNotesTx">
        <pc:chgData name="김 재현" userId="e331c24078343b94" providerId="LiveId" clId="{19C9B56C-74E6-4678-B583-1EBFD9EC01EA}" dt="2020-03-20T18:27:47.469" v="17071" actId="1076"/>
        <pc:sldMkLst>
          <pc:docMk/>
          <pc:sldMk cId="3598295233" sldId="328"/>
        </pc:sldMkLst>
        <pc:spChg chg="mod">
          <ac:chgData name="김 재현" userId="e331c24078343b94" providerId="LiveId" clId="{19C9B56C-74E6-4678-B583-1EBFD9EC01EA}" dt="2020-03-20T18:27:47.469" v="17071" actId="1076"/>
          <ac:spMkLst>
            <pc:docMk/>
            <pc:sldMk cId="3598295233" sldId="328"/>
            <ac:spMk id="2" creationId="{3D3ED797-2CE3-4173-B7A3-AD1CE2266116}"/>
          </ac:spMkLst>
        </pc:spChg>
        <pc:spChg chg="add mod">
          <ac:chgData name="김 재현" userId="e331c24078343b94" providerId="LiveId" clId="{19C9B56C-74E6-4678-B583-1EBFD9EC01EA}" dt="2020-03-20T18:25:21.956" v="17043" actId="1076"/>
          <ac:spMkLst>
            <pc:docMk/>
            <pc:sldMk cId="3598295233" sldId="328"/>
            <ac:spMk id="3" creationId="{12257F61-697C-4369-9F09-76ED146E5C46}"/>
          </ac:spMkLst>
        </pc:spChg>
        <pc:spChg chg="del">
          <ac:chgData name="김 재현" userId="e331c24078343b94" providerId="LiveId" clId="{19C9B56C-74E6-4678-B583-1EBFD9EC01EA}" dt="2020-03-20T17:06:15.073" v="16288" actId="478"/>
          <ac:spMkLst>
            <pc:docMk/>
            <pc:sldMk cId="3598295233" sldId="328"/>
            <ac:spMk id="5" creationId="{1F187173-ACB6-4BAA-97B2-47293F6F7A74}"/>
          </ac:spMkLst>
        </pc:spChg>
        <pc:spChg chg="add mod">
          <ac:chgData name="김 재현" userId="e331c24078343b94" providerId="LiveId" clId="{19C9B56C-74E6-4678-B583-1EBFD9EC01EA}" dt="2020-03-20T18:27:32.103" v="17068" actId="13822"/>
          <ac:spMkLst>
            <pc:docMk/>
            <pc:sldMk cId="3598295233" sldId="328"/>
            <ac:spMk id="6" creationId="{614B5FFD-FC18-47D9-88AB-E6E443266BEE}"/>
          </ac:spMkLst>
        </pc:spChg>
        <pc:spChg chg="add del mod">
          <ac:chgData name="김 재현" userId="e331c24078343b94" providerId="LiveId" clId="{19C9B56C-74E6-4678-B583-1EBFD9EC01EA}" dt="2020-03-20T18:26:32.441" v="17054" actId="478"/>
          <ac:spMkLst>
            <pc:docMk/>
            <pc:sldMk cId="3598295233" sldId="328"/>
            <ac:spMk id="7" creationId="{B20C0614-49AE-4E28-BD5B-57C220640F32}"/>
          </ac:spMkLst>
        </pc:spChg>
        <pc:spChg chg="add mod">
          <ac:chgData name="김 재현" userId="e331c24078343b94" providerId="LiveId" clId="{19C9B56C-74E6-4678-B583-1EBFD9EC01EA}" dt="2020-03-20T18:25:27.020" v="17044" actId="1076"/>
          <ac:spMkLst>
            <pc:docMk/>
            <pc:sldMk cId="3598295233" sldId="328"/>
            <ac:spMk id="19" creationId="{67ACE86B-21FB-435D-83DD-779B518D5B77}"/>
          </ac:spMkLst>
        </pc:spChg>
        <pc:spChg chg="add del mod">
          <ac:chgData name="김 재현" userId="e331c24078343b94" providerId="LiveId" clId="{19C9B56C-74E6-4678-B583-1EBFD9EC01EA}" dt="2020-03-20T18:26:56.159" v="17059" actId="478"/>
          <ac:spMkLst>
            <pc:docMk/>
            <pc:sldMk cId="3598295233" sldId="328"/>
            <ac:spMk id="20" creationId="{99C32E60-F954-453C-A78C-E15C65A87BAC}"/>
          </ac:spMkLst>
        </pc:spChg>
        <pc:picChg chg="add mod modCrop">
          <ac:chgData name="김 재현" userId="e331c24078343b94" providerId="LiveId" clId="{19C9B56C-74E6-4678-B583-1EBFD9EC01EA}" dt="2020-03-20T18:25:43.471" v="17047" actId="732"/>
          <ac:picMkLst>
            <pc:docMk/>
            <pc:sldMk cId="3598295233" sldId="328"/>
            <ac:picMk id="18" creationId="{30F8DA25-39A3-454F-997F-8C5DA7A008ED}"/>
          </ac:picMkLst>
        </pc:picChg>
      </pc:sldChg>
      <pc:sldChg chg="add del">
        <pc:chgData name="김 재현" userId="e331c24078343b94" providerId="LiveId" clId="{19C9B56C-74E6-4678-B583-1EBFD9EC01EA}" dt="2020-03-20T17:37:34.814" v="16529"/>
        <pc:sldMkLst>
          <pc:docMk/>
          <pc:sldMk cId="2171196329" sldId="329"/>
        </pc:sldMkLst>
      </pc:sldChg>
      <pc:sldChg chg="addSp delSp modSp add modNotesTx">
        <pc:chgData name="김 재현" userId="e331c24078343b94" providerId="LiveId" clId="{19C9B56C-74E6-4678-B583-1EBFD9EC01EA}" dt="2020-03-20T18:22:18.519" v="16729" actId="20577"/>
        <pc:sldMkLst>
          <pc:docMk/>
          <pc:sldMk cId="3553838450" sldId="329"/>
        </pc:sldMkLst>
        <pc:spChg chg="mod">
          <ac:chgData name="김 재현" userId="e331c24078343b94" providerId="LiveId" clId="{19C9B56C-74E6-4678-B583-1EBFD9EC01EA}" dt="2020-03-20T17:44:16.088" v="16619" actId="14100"/>
          <ac:spMkLst>
            <pc:docMk/>
            <pc:sldMk cId="3553838450" sldId="329"/>
            <ac:spMk id="2" creationId="{3D3ED797-2CE3-4173-B7A3-AD1CE2266116}"/>
          </ac:spMkLst>
        </pc:spChg>
        <pc:spChg chg="add del">
          <ac:chgData name="김 재현" userId="e331c24078343b94" providerId="LiveId" clId="{19C9B56C-74E6-4678-B583-1EBFD9EC01EA}" dt="2020-03-20T18:13:54.811" v="16621" actId="478"/>
          <ac:spMkLst>
            <pc:docMk/>
            <pc:sldMk cId="3553838450" sldId="329"/>
            <ac:spMk id="5" creationId="{49E7C464-110A-459D-9AC0-61B2EFB44A18}"/>
          </ac:spMkLst>
        </pc:spChg>
        <pc:spChg chg="add del">
          <ac:chgData name="김 재현" userId="e331c24078343b94" providerId="LiveId" clId="{19C9B56C-74E6-4678-B583-1EBFD9EC01EA}" dt="2020-03-20T18:14:00.241" v="16623"/>
          <ac:spMkLst>
            <pc:docMk/>
            <pc:sldMk cId="3553838450" sldId="329"/>
            <ac:spMk id="7" creationId="{67DB4696-544F-4657-A83E-665AA4959D3B}"/>
          </ac:spMkLst>
        </pc:spChg>
        <pc:spChg chg="add del">
          <ac:chgData name="김 재현" userId="e331c24078343b94" providerId="LiveId" clId="{19C9B56C-74E6-4678-B583-1EBFD9EC01EA}" dt="2020-03-20T18:14:01.824" v="16625"/>
          <ac:spMkLst>
            <pc:docMk/>
            <pc:sldMk cId="3553838450" sldId="329"/>
            <ac:spMk id="8" creationId="{84479722-F337-4115-8D7F-675DF452068E}"/>
          </ac:spMkLst>
        </pc:spChg>
        <pc:spChg chg="del">
          <ac:chgData name="김 재현" userId="e331c24078343b94" providerId="LiveId" clId="{19C9B56C-74E6-4678-B583-1EBFD9EC01EA}" dt="2020-03-20T18:16:05.356" v="16687" actId="478"/>
          <ac:spMkLst>
            <pc:docMk/>
            <pc:sldMk cId="3553838450" sldId="329"/>
            <ac:spMk id="18" creationId="{5BED8091-C9A3-4443-98F5-A7AF925F0132}"/>
          </ac:spMkLst>
        </pc:spChg>
        <pc:spChg chg="del mod">
          <ac:chgData name="김 재현" userId="e331c24078343b94" providerId="LiveId" clId="{19C9B56C-74E6-4678-B583-1EBFD9EC01EA}" dt="2020-03-20T18:14:50.807" v="16660"/>
          <ac:spMkLst>
            <pc:docMk/>
            <pc:sldMk cId="3553838450" sldId="329"/>
            <ac:spMk id="19" creationId="{19B9430C-0088-465F-B244-2C9C1455C836}"/>
          </ac:spMkLst>
        </pc:spChg>
        <pc:picChg chg="mod">
          <ac:chgData name="김 재현" userId="e331c24078343b94" providerId="LiveId" clId="{19C9B56C-74E6-4678-B583-1EBFD9EC01EA}" dt="2020-03-20T18:20:20.758" v="16696" actId="1076"/>
          <ac:picMkLst>
            <pc:docMk/>
            <pc:sldMk cId="3553838450" sldId="329"/>
            <ac:picMk id="3" creationId="{CA09F003-EB85-4CC2-A943-D413A18774C8}"/>
          </ac:picMkLst>
        </pc:picChg>
        <pc:picChg chg="mod">
          <ac:chgData name="김 재현" userId="e331c24078343b94" providerId="LiveId" clId="{19C9B56C-74E6-4678-B583-1EBFD9EC01EA}" dt="2020-03-20T18:20:13.785" v="16693" actId="14826"/>
          <ac:picMkLst>
            <pc:docMk/>
            <pc:sldMk cId="3553838450" sldId="329"/>
            <ac:picMk id="6" creationId="{529AC103-2A3A-4203-B70D-308EE33CEDA5}"/>
          </ac:picMkLst>
        </pc:picChg>
      </pc:sldChg>
      <pc:sldChg chg="addSp delSp modSp add modNotesTx">
        <pc:chgData name="김 재현" userId="e331c24078343b94" providerId="LiveId" clId="{19C9B56C-74E6-4678-B583-1EBFD9EC01EA}" dt="2020-03-20T18:46:01.825" v="18272" actId="20577"/>
        <pc:sldMkLst>
          <pc:docMk/>
          <pc:sldMk cId="3369162311" sldId="330"/>
        </pc:sldMkLst>
        <pc:spChg chg="mod">
          <ac:chgData name="김 재현" userId="e331c24078343b94" providerId="LiveId" clId="{19C9B56C-74E6-4678-B583-1EBFD9EC01EA}" dt="2020-03-20T18:38:43.090" v="17573"/>
          <ac:spMkLst>
            <pc:docMk/>
            <pc:sldMk cId="3369162311" sldId="330"/>
            <ac:spMk id="2" creationId="{3D3ED797-2CE3-4173-B7A3-AD1CE2266116}"/>
          </ac:spMkLst>
        </pc:spChg>
        <pc:picChg chg="del">
          <ac:chgData name="김 재현" userId="e331c24078343b94" providerId="LiveId" clId="{19C9B56C-74E6-4678-B583-1EBFD9EC01EA}" dt="2020-03-20T18:37:02.502" v="17555" actId="478"/>
          <ac:picMkLst>
            <pc:docMk/>
            <pc:sldMk cId="3369162311" sldId="330"/>
            <ac:picMk id="3" creationId="{CA09F003-EB85-4CC2-A943-D413A18774C8}"/>
          </ac:picMkLst>
        </pc:picChg>
        <pc:picChg chg="add del mod">
          <ac:chgData name="김 재현" userId="e331c24078343b94" providerId="LiveId" clId="{19C9B56C-74E6-4678-B583-1EBFD9EC01EA}" dt="2020-03-20T18:43:33.383" v="17847" actId="478"/>
          <ac:picMkLst>
            <pc:docMk/>
            <pc:sldMk cId="3369162311" sldId="330"/>
            <ac:picMk id="5" creationId="{00C0A0F9-F070-497F-BAE4-B4E73A5C7859}"/>
          </ac:picMkLst>
        </pc:picChg>
        <pc:picChg chg="del">
          <ac:chgData name="김 재현" userId="e331c24078343b94" providerId="LiveId" clId="{19C9B56C-74E6-4678-B583-1EBFD9EC01EA}" dt="2020-03-20T18:37:02.848" v="17556" actId="478"/>
          <ac:picMkLst>
            <pc:docMk/>
            <pc:sldMk cId="3369162311" sldId="330"/>
            <ac:picMk id="6" creationId="{529AC103-2A3A-4203-B70D-308EE33CEDA5}"/>
          </ac:picMkLst>
        </pc:picChg>
        <pc:picChg chg="add del mod">
          <ac:chgData name="김 재현" userId="e331c24078343b94" providerId="LiveId" clId="{19C9B56C-74E6-4678-B583-1EBFD9EC01EA}" dt="2020-03-20T18:43:35.195" v="17849" actId="478"/>
          <ac:picMkLst>
            <pc:docMk/>
            <pc:sldMk cId="3369162311" sldId="330"/>
            <ac:picMk id="7" creationId="{87D0EAA4-6765-4517-9202-37EFBEE5052B}"/>
          </ac:picMkLst>
        </pc:picChg>
        <pc:picChg chg="add del mod">
          <ac:chgData name="김 재현" userId="e331c24078343b94" providerId="LiveId" clId="{19C9B56C-74E6-4678-B583-1EBFD9EC01EA}" dt="2020-03-20T18:43:33.801" v="17848" actId="478"/>
          <ac:picMkLst>
            <pc:docMk/>
            <pc:sldMk cId="3369162311" sldId="330"/>
            <ac:picMk id="8" creationId="{DFCF8795-6944-4F2E-9CFA-AF488A680381}"/>
          </ac:picMkLst>
        </pc:picChg>
        <pc:picChg chg="add mod">
          <ac:chgData name="김 재현" userId="e331c24078343b94" providerId="LiveId" clId="{19C9B56C-74E6-4678-B583-1EBFD9EC01EA}" dt="2020-03-20T18:43:46.435" v="17852" actId="1076"/>
          <ac:picMkLst>
            <pc:docMk/>
            <pc:sldMk cId="3369162311" sldId="330"/>
            <ac:picMk id="9" creationId="{103CB43C-9506-4CA0-A1BA-C45F35BC338C}"/>
          </ac:picMkLst>
        </pc:picChg>
      </pc:sldChg>
      <pc:sldChg chg="addSp delSp modSp add ord modNotesTx">
        <pc:chgData name="김 재현" userId="e331c24078343b94" providerId="LiveId" clId="{19C9B56C-74E6-4678-B583-1EBFD9EC01EA}" dt="2020-03-20T18:45:56.306" v="18265" actId="20577"/>
        <pc:sldMkLst>
          <pc:docMk/>
          <pc:sldMk cId="1467157103" sldId="331"/>
        </pc:sldMkLst>
        <pc:spChg chg="del">
          <ac:chgData name="김 재현" userId="e331c24078343b94" providerId="LiveId" clId="{19C9B56C-74E6-4678-B583-1EBFD9EC01EA}" dt="2020-03-20T18:39:59.866" v="17596" actId="478"/>
          <ac:spMkLst>
            <pc:docMk/>
            <pc:sldMk cId="1467157103" sldId="331"/>
            <ac:spMk id="2" creationId="{3D3ED797-2CE3-4173-B7A3-AD1CE2266116}"/>
          </ac:spMkLst>
        </pc:spChg>
        <pc:spChg chg="add mod">
          <ac:chgData name="김 재현" userId="e331c24078343b94" providerId="LiveId" clId="{19C9B56C-74E6-4678-B583-1EBFD9EC01EA}" dt="2020-03-20T18:43:29.880" v="17846" actId="207"/>
          <ac:spMkLst>
            <pc:docMk/>
            <pc:sldMk cId="1467157103" sldId="331"/>
            <ac:spMk id="3" creationId="{9BA79138-C4BF-4B67-867B-88B69387306B}"/>
          </ac:spMkLst>
        </pc:spChg>
        <pc:spChg chg="add del mod">
          <ac:chgData name="김 재현" userId="e331c24078343b94" providerId="LiveId" clId="{19C9B56C-74E6-4678-B583-1EBFD9EC01EA}" dt="2020-03-20T18:42:58.134" v="17843" actId="478"/>
          <ac:spMkLst>
            <pc:docMk/>
            <pc:sldMk cId="1467157103" sldId="331"/>
            <ac:spMk id="6" creationId="{82065FE6-D768-4662-B1C5-DE0EF2346AE0}"/>
          </ac:spMkLst>
        </pc:spChg>
        <pc:spChg chg="add mod">
          <ac:chgData name="김 재현" userId="e331c24078343b94" providerId="LiveId" clId="{19C9B56C-74E6-4678-B583-1EBFD9EC01EA}" dt="2020-03-20T18:43:29.880" v="17846" actId="207"/>
          <ac:spMkLst>
            <pc:docMk/>
            <pc:sldMk cId="1467157103" sldId="331"/>
            <ac:spMk id="18" creationId="{981F1C5B-60FC-4E06-99DC-3503C28A2886}"/>
          </ac:spMkLst>
        </pc:spChg>
        <pc:spChg chg="add ord">
          <ac:chgData name="김 재현" userId="e331c24078343b94" providerId="LiveId" clId="{19C9B56C-74E6-4678-B583-1EBFD9EC01EA}" dt="2020-03-20T18:43:21.937" v="17845" actId="167"/>
          <ac:spMkLst>
            <pc:docMk/>
            <pc:sldMk cId="1467157103" sldId="331"/>
            <ac:spMk id="20" creationId="{ACA524B1-622A-4B10-89D3-8173ACEBEE00}"/>
          </ac:spMkLst>
        </pc:spChg>
        <pc:picChg chg="mod modCrop">
          <ac:chgData name="김 재현" userId="e331c24078343b94" providerId="LiveId" clId="{19C9B56C-74E6-4678-B583-1EBFD9EC01EA}" dt="2020-03-20T18:41:07.677" v="17656" actId="1076"/>
          <ac:picMkLst>
            <pc:docMk/>
            <pc:sldMk cId="1467157103" sldId="331"/>
            <ac:picMk id="5" creationId="{00C0A0F9-F070-497F-BAE4-B4E73A5C7859}"/>
          </ac:picMkLst>
        </pc:picChg>
        <pc:picChg chg="mod modCrop">
          <ac:chgData name="김 재현" userId="e331c24078343b94" providerId="LiveId" clId="{19C9B56C-74E6-4678-B583-1EBFD9EC01EA}" dt="2020-03-20T18:41:11.212" v="17657" actId="1076"/>
          <ac:picMkLst>
            <pc:docMk/>
            <pc:sldMk cId="1467157103" sldId="331"/>
            <ac:picMk id="7" creationId="{87D0EAA4-6765-4517-9202-37EFBEE5052B}"/>
          </ac:picMkLst>
        </pc:picChg>
        <pc:picChg chg="mod modCrop">
          <ac:chgData name="김 재현" userId="e331c24078343b94" providerId="LiveId" clId="{19C9B56C-74E6-4678-B583-1EBFD9EC01EA}" dt="2020-03-20T18:41:13.867" v="17658" actId="14100"/>
          <ac:picMkLst>
            <pc:docMk/>
            <pc:sldMk cId="1467157103" sldId="331"/>
            <ac:picMk id="8" creationId="{DFCF8795-6944-4F2E-9CFA-AF488A680381}"/>
          </ac:picMkLst>
        </pc:picChg>
        <pc:picChg chg="del">
          <ac:chgData name="김 재현" userId="e331c24078343b94" providerId="LiveId" clId="{19C9B56C-74E6-4678-B583-1EBFD9EC01EA}" dt="2020-03-20T18:39:09.390" v="17577" actId="478"/>
          <ac:picMkLst>
            <pc:docMk/>
            <pc:sldMk cId="1467157103" sldId="331"/>
            <ac:picMk id="9" creationId="{103CB43C-9506-4CA0-A1BA-C45F35BC338C}"/>
          </ac:picMkLst>
        </pc:picChg>
      </pc:sldChg>
    </pc:docChg>
  </pc:docChgLst>
  <pc:docChgLst>
    <pc:chgData name="김 재현" userId="e331c24078343b94" providerId="LiveId" clId="{2E47CACF-549D-41F3-8A2F-E58411626BE0}"/>
    <pc:docChg chg="undo custSel addSld delSld modSld sldOrd">
      <pc:chgData name="김 재현" userId="e331c24078343b94" providerId="LiveId" clId="{2E47CACF-549D-41F3-8A2F-E58411626BE0}" dt="2020-03-28T10:42:44.657" v="4953"/>
      <pc:docMkLst>
        <pc:docMk/>
      </pc:docMkLst>
      <pc:sldChg chg="addSp delSp">
        <pc:chgData name="김 재현" userId="e331c24078343b94" providerId="LiveId" clId="{2E47CACF-549D-41F3-8A2F-E58411626BE0}" dt="2020-03-28T10:42:44.657" v="4953"/>
        <pc:sldMkLst>
          <pc:docMk/>
          <pc:sldMk cId="3957649275" sldId="257"/>
        </pc:sldMkLst>
        <pc:spChg chg="add del">
          <ac:chgData name="김 재현" userId="e331c24078343b94" providerId="LiveId" clId="{2E47CACF-549D-41F3-8A2F-E58411626BE0}" dt="2020-03-28T10:42:44.375" v="4952" actId="478"/>
          <ac:spMkLst>
            <pc:docMk/>
            <pc:sldMk cId="3957649275" sldId="257"/>
            <ac:spMk id="10" creationId="{F19CE74F-4B83-4FB6-858B-60BCA8388AA1}"/>
          </ac:spMkLst>
        </pc:spChg>
        <pc:spChg chg="add">
          <ac:chgData name="김 재현" userId="e331c24078343b94" providerId="LiveId" clId="{2E47CACF-549D-41F3-8A2F-E58411626BE0}" dt="2020-03-28T10:42:44.657" v="4953"/>
          <ac:spMkLst>
            <pc:docMk/>
            <pc:sldMk cId="3957649275" sldId="257"/>
            <ac:spMk id="11" creationId="{62CD7D23-BB8A-418C-9C7D-BA604EFF0A6C}"/>
          </ac:spMkLst>
        </pc:spChg>
        <pc:spChg chg="del">
          <ac:chgData name="김 재현" userId="e331c24078343b94" providerId="LiveId" clId="{2E47CACF-549D-41F3-8A2F-E58411626BE0}" dt="2020-03-28T10:40:10.809" v="4950" actId="478"/>
          <ac:spMkLst>
            <pc:docMk/>
            <pc:sldMk cId="3957649275" sldId="257"/>
            <ac:spMk id="21" creationId="{00000000-0000-0000-0000-000000000000}"/>
          </ac:spMkLst>
        </pc:spChg>
      </pc:sldChg>
      <pc:sldChg chg="modSp add del">
        <pc:chgData name="김 재현" userId="e331c24078343b94" providerId="LiveId" clId="{2E47CACF-549D-41F3-8A2F-E58411626BE0}" dt="2020-03-26T16:09:14.121" v="4856" actId="207"/>
        <pc:sldMkLst>
          <pc:docMk/>
          <pc:sldMk cId="1846964177" sldId="258"/>
        </pc:sldMkLst>
        <pc:spChg chg="mod">
          <ac:chgData name="김 재현" userId="e331c24078343b94" providerId="LiveId" clId="{2E47CACF-549D-41F3-8A2F-E58411626BE0}" dt="2020-03-26T16:08:17.072" v="4853" actId="207"/>
          <ac:spMkLst>
            <pc:docMk/>
            <pc:sldMk cId="1846964177" sldId="258"/>
            <ac:spMk id="11" creationId="{00000000-0000-0000-0000-000000000000}"/>
          </ac:spMkLst>
        </pc:spChg>
        <pc:spChg chg="mod">
          <ac:chgData name="김 재현" userId="e331c24078343b94" providerId="LiveId" clId="{2E47CACF-549D-41F3-8A2F-E58411626BE0}" dt="2020-03-26T16:08:24.261" v="4854" actId="207"/>
          <ac:spMkLst>
            <pc:docMk/>
            <pc:sldMk cId="1846964177" sldId="258"/>
            <ac:spMk id="12" creationId="{00000000-0000-0000-0000-000000000000}"/>
          </ac:spMkLst>
        </pc:spChg>
        <pc:spChg chg="mod">
          <ac:chgData name="김 재현" userId="e331c24078343b94" providerId="LiveId" clId="{2E47CACF-549D-41F3-8A2F-E58411626BE0}" dt="2020-03-26T16:08:25.880" v="4855" actId="207"/>
          <ac:spMkLst>
            <pc:docMk/>
            <pc:sldMk cId="1846964177" sldId="258"/>
            <ac:spMk id="25" creationId="{AD8ABD0E-A983-4BE5-874D-30D505686936}"/>
          </ac:spMkLst>
        </pc:spChg>
        <pc:spChg chg="mod">
          <ac:chgData name="김 재현" userId="e331c24078343b94" providerId="LiveId" clId="{2E47CACF-549D-41F3-8A2F-E58411626BE0}" dt="2020-03-26T16:09:14.121" v="4856" actId="207"/>
          <ac:spMkLst>
            <pc:docMk/>
            <pc:sldMk cId="1846964177" sldId="258"/>
            <ac:spMk id="27" creationId="{E593CB1F-4A8A-4503-874C-B708043D238A}"/>
          </ac:spMkLst>
        </pc:spChg>
        <pc:spChg chg="mod">
          <ac:chgData name="김 재현" userId="e331c24078343b94" providerId="LiveId" clId="{2E47CACF-549D-41F3-8A2F-E58411626BE0}" dt="2020-03-26T16:09:14.121" v="4856" actId="207"/>
          <ac:spMkLst>
            <pc:docMk/>
            <pc:sldMk cId="1846964177" sldId="258"/>
            <ac:spMk id="28" creationId="{4FE989A2-91BD-4C78-9B9D-1D20EDEF281A}"/>
          </ac:spMkLst>
        </pc:spChg>
      </pc:sldChg>
      <pc:sldChg chg="modSp modNotesTx">
        <pc:chgData name="김 재현" userId="e331c24078343b94" providerId="LiveId" clId="{2E47CACF-549D-41F3-8A2F-E58411626BE0}" dt="2020-03-27T09:45:43.029" v="4949" actId="1076"/>
        <pc:sldMkLst>
          <pc:docMk/>
          <pc:sldMk cId="1304680206" sldId="333"/>
        </pc:sldMkLst>
        <pc:spChg chg="mod">
          <ac:chgData name="김 재현" userId="e331c24078343b94" providerId="LiveId" clId="{2E47CACF-549D-41F3-8A2F-E58411626BE0}" dt="2020-03-27T09:45:43.029" v="4949" actId="1076"/>
          <ac:spMkLst>
            <pc:docMk/>
            <pc:sldMk cId="1304680206" sldId="333"/>
            <ac:spMk id="10" creationId="{13C116C5-3489-42E3-BB2B-C5C310CA6873}"/>
          </ac:spMkLst>
        </pc:spChg>
      </pc:sldChg>
      <pc:sldChg chg="addSp delSp modSp modNotesTx">
        <pc:chgData name="김 재현" userId="e331c24078343b94" providerId="LiveId" clId="{2E47CACF-549D-41F3-8A2F-E58411626BE0}" dt="2020-03-26T07:19:01.554" v="3062" actId="1076"/>
        <pc:sldMkLst>
          <pc:docMk/>
          <pc:sldMk cId="1645949869" sldId="335"/>
        </pc:sldMkLst>
        <pc:spChg chg="add mod">
          <ac:chgData name="김 재현" userId="e331c24078343b94" providerId="LiveId" clId="{2E47CACF-549D-41F3-8A2F-E58411626BE0}" dt="2020-03-26T06:11:14.097" v="1396" actId="1076"/>
          <ac:spMkLst>
            <pc:docMk/>
            <pc:sldMk cId="1645949869" sldId="335"/>
            <ac:spMk id="2" creationId="{FA23DB58-ECB1-4F48-B687-587A5A95224C}"/>
          </ac:spMkLst>
        </pc:spChg>
        <pc:spChg chg="add del mod">
          <ac:chgData name="김 재현" userId="e331c24078343b94" providerId="LiveId" clId="{2E47CACF-549D-41F3-8A2F-E58411626BE0}" dt="2020-03-26T06:17:06.916" v="1533"/>
          <ac:spMkLst>
            <pc:docMk/>
            <pc:sldMk cId="1645949869" sldId="335"/>
            <ac:spMk id="3" creationId="{A5B5404D-156C-48A7-A514-3779E428F28C}"/>
          </ac:spMkLst>
        </pc:spChg>
        <pc:spChg chg="add mod">
          <ac:chgData name="김 재현" userId="e331c24078343b94" providerId="LiveId" clId="{2E47CACF-549D-41F3-8A2F-E58411626BE0}" dt="2020-03-26T06:21:32.475" v="1821" actId="1076"/>
          <ac:spMkLst>
            <pc:docMk/>
            <pc:sldMk cId="1645949869" sldId="335"/>
            <ac:spMk id="19" creationId="{70FF6F17-6462-4123-B72D-A4F0C89B8826}"/>
          </ac:spMkLst>
        </pc:spChg>
        <pc:spChg chg="add mod">
          <ac:chgData name="김 재현" userId="e331c24078343b94" providerId="LiveId" clId="{2E47CACF-549D-41F3-8A2F-E58411626BE0}" dt="2020-03-26T06:21:38.563" v="1831"/>
          <ac:spMkLst>
            <pc:docMk/>
            <pc:sldMk cId="1645949869" sldId="335"/>
            <ac:spMk id="20" creationId="{83BB3755-DF76-4E42-B556-3483A96270E3}"/>
          </ac:spMkLst>
        </pc:spChg>
        <pc:cxnChg chg="add mod">
          <ac:chgData name="김 재현" userId="e331c24078343b94" providerId="LiveId" clId="{2E47CACF-549D-41F3-8A2F-E58411626BE0}" dt="2020-03-26T06:21:22.098" v="1808" actId="1076"/>
          <ac:cxnSpMkLst>
            <pc:docMk/>
            <pc:sldMk cId="1645949869" sldId="335"/>
            <ac:cxnSpMk id="6" creationId="{740E4A69-2D91-4E90-B5CD-D2C3A44E3A6A}"/>
          </ac:cxnSpMkLst>
        </pc:cxnChg>
        <pc:cxnChg chg="add mod">
          <ac:chgData name="김 재현" userId="e331c24078343b94" providerId="LiveId" clId="{2E47CACF-549D-41F3-8A2F-E58411626BE0}" dt="2020-03-26T07:19:01.554" v="3062" actId="1076"/>
          <ac:cxnSpMkLst>
            <pc:docMk/>
            <pc:sldMk cId="1645949869" sldId="335"/>
            <ac:cxnSpMk id="18" creationId="{11A717E9-D860-44F6-B0E0-5C024CE67209}"/>
          </ac:cxnSpMkLst>
        </pc:cxnChg>
      </pc:sldChg>
      <pc:sldChg chg="modSp modNotesTx">
        <pc:chgData name="김 재현" userId="e331c24078343b94" providerId="LiveId" clId="{2E47CACF-549D-41F3-8A2F-E58411626BE0}" dt="2020-03-27T09:31:35.162" v="4880" actId="20577"/>
        <pc:sldMkLst>
          <pc:docMk/>
          <pc:sldMk cId="2836899841" sldId="336"/>
        </pc:sldMkLst>
        <pc:spChg chg="mod">
          <ac:chgData name="김 재현" userId="e331c24078343b94" providerId="LiveId" clId="{2E47CACF-549D-41F3-8A2F-E58411626BE0}" dt="2020-03-27T09:28:18.519" v="4876" actId="1076"/>
          <ac:spMkLst>
            <pc:docMk/>
            <pc:sldMk cId="2836899841" sldId="336"/>
            <ac:spMk id="10" creationId="{15F9459E-F7CD-43CF-8BE2-66A707D7422A}"/>
          </ac:spMkLst>
        </pc:spChg>
        <pc:spChg chg="mod">
          <ac:chgData name="김 재현" userId="e331c24078343b94" providerId="LiveId" clId="{2E47CACF-549D-41F3-8A2F-E58411626BE0}" dt="2020-03-27T09:31:28.633" v="4879" actId="20577"/>
          <ac:spMkLst>
            <pc:docMk/>
            <pc:sldMk cId="2836899841" sldId="336"/>
            <ac:spMk id="12" creationId="{96B2B248-E485-4F83-A471-7AE4E162BAB9}"/>
          </ac:spMkLst>
        </pc:spChg>
      </pc:sldChg>
      <pc:sldChg chg="modNotesTx">
        <pc:chgData name="김 재현" userId="e331c24078343b94" providerId="LiveId" clId="{2E47CACF-549D-41F3-8A2F-E58411626BE0}" dt="2020-03-27T09:34:20.908" v="4887" actId="20577"/>
        <pc:sldMkLst>
          <pc:docMk/>
          <pc:sldMk cId="1504751936" sldId="349"/>
        </pc:sldMkLst>
      </pc:sldChg>
      <pc:sldChg chg="modSp">
        <pc:chgData name="김 재현" userId="e331c24078343b94" providerId="LiveId" clId="{2E47CACF-549D-41F3-8A2F-E58411626BE0}" dt="2020-03-27T09:32:46.197" v="4882" actId="20577"/>
        <pc:sldMkLst>
          <pc:docMk/>
          <pc:sldMk cId="2668442624" sldId="351"/>
        </pc:sldMkLst>
        <pc:spChg chg="mod">
          <ac:chgData name="김 재현" userId="e331c24078343b94" providerId="LiveId" clId="{2E47CACF-549D-41F3-8A2F-E58411626BE0}" dt="2020-03-27T09:32:46.197" v="4882" actId="20577"/>
          <ac:spMkLst>
            <pc:docMk/>
            <pc:sldMk cId="2668442624" sldId="351"/>
            <ac:spMk id="18" creationId="{CBCB48BD-86A3-43D6-93E8-FB3E10C797A1}"/>
          </ac:spMkLst>
        </pc:spChg>
      </pc:sldChg>
      <pc:sldChg chg="modNotesTx">
        <pc:chgData name="김 재현" userId="e331c24078343b94" providerId="LiveId" clId="{2E47CACF-549D-41F3-8A2F-E58411626BE0}" dt="2020-03-27T09:35:19.536" v="4894" actId="20577"/>
        <pc:sldMkLst>
          <pc:docMk/>
          <pc:sldMk cId="1610985190" sldId="355"/>
        </pc:sldMkLst>
      </pc:sldChg>
      <pc:sldChg chg="modSp">
        <pc:chgData name="김 재현" userId="e331c24078343b94" providerId="LiveId" clId="{2E47CACF-549D-41F3-8A2F-E58411626BE0}" dt="2020-03-27T09:38:22.877" v="4903" actId="1076"/>
        <pc:sldMkLst>
          <pc:docMk/>
          <pc:sldMk cId="233302394" sldId="358"/>
        </pc:sldMkLst>
        <pc:picChg chg="mod modCrop">
          <ac:chgData name="김 재현" userId="e331c24078343b94" providerId="LiveId" clId="{2E47CACF-549D-41F3-8A2F-E58411626BE0}" dt="2020-03-27T09:38:22.877" v="4903" actId="1076"/>
          <ac:picMkLst>
            <pc:docMk/>
            <pc:sldMk cId="233302394" sldId="358"/>
            <ac:picMk id="2" creationId="{492A884B-D671-4476-98BE-153806F99954}"/>
          </ac:picMkLst>
        </pc:picChg>
      </pc:sldChg>
      <pc:sldChg chg="modSp">
        <pc:chgData name="김 재현" userId="e331c24078343b94" providerId="LiveId" clId="{2E47CACF-549D-41F3-8A2F-E58411626BE0}" dt="2020-03-27T09:38:39.645" v="4904" actId="1076"/>
        <pc:sldMkLst>
          <pc:docMk/>
          <pc:sldMk cId="3554704468" sldId="359"/>
        </pc:sldMkLst>
        <pc:picChg chg="mod">
          <ac:chgData name="김 재현" userId="e331c24078343b94" providerId="LiveId" clId="{2E47CACF-549D-41F3-8A2F-E58411626BE0}" dt="2020-03-27T09:38:39.645" v="4904" actId="1076"/>
          <ac:picMkLst>
            <pc:docMk/>
            <pc:sldMk cId="3554704468" sldId="359"/>
            <ac:picMk id="2" creationId="{492A884B-D671-4476-98BE-153806F99954}"/>
          </ac:picMkLst>
        </pc:picChg>
      </pc:sldChg>
      <pc:sldChg chg="modSp">
        <pc:chgData name="김 재현" userId="e331c24078343b94" providerId="LiveId" clId="{2E47CACF-549D-41F3-8A2F-E58411626BE0}" dt="2020-03-27T09:38:05.837" v="4898" actId="1076"/>
        <pc:sldMkLst>
          <pc:docMk/>
          <pc:sldMk cId="4146354973" sldId="363"/>
        </pc:sldMkLst>
        <pc:picChg chg="mod">
          <ac:chgData name="김 재현" userId="e331c24078343b94" providerId="LiveId" clId="{2E47CACF-549D-41F3-8A2F-E58411626BE0}" dt="2020-03-27T09:38:05.837" v="4898" actId="1076"/>
          <ac:picMkLst>
            <pc:docMk/>
            <pc:sldMk cId="4146354973" sldId="363"/>
            <ac:picMk id="2" creationId="{492A884B-D671-4476-98BE-153806F99954}"/>
          </ac:picMkLst>
        </pc:picChg>
      </pc:sldChg>
      <pc:sldChg chg="modSp">
        <pc:chgData name="김 재현" userId="e331c24078343b94" providerId="LiveId" clId="{2E47CACF-549D-41F3-8A2F-E58411626BE0}" dt="2020-03-26T08:32:50.408" v="4224" actId="207"/>
        <pc:sldMkLst>
          <pc:docMk/>
          <pc:sldMk cId="4090906374" sldId="366"/>
        </pc:sldMkLst>
        <pc:spChg chg="mod">
          <ac:chgData name="김 재현" userId="e331c24078343b94" providerId="LiveId" clId="{2E47CACF-549D-41F3-8A2F-E58411626BE0}" dt="2020-03-26T08:32:50.408" v="4224" actId="207"/>
          <ac:spMkLst>
            <pc:docMk/>
            <pc:sldMk cId="4090906374" sldId="366"/>
            <ac:spMk id="2" creationId="{BBEC841F-3421-41F2-85B5-E826825F79C9}"/>
          </ac:spMkLst>
        </pc:spChg>
      </pc:sldChg>
      <pc:sldChg chg="modSp modNotesTx">
        <pc:chgData name="김 재현" userId="e331c24078343b94" providerId="LiveId" clId="{2E47CACF-549D-41F3-8A2F-E58411626BE0}" dt="2020-03-27T09:35:14.389" v="4892" actId="1076"/>
        <pc:sldMkLst>
          <pc:docMk/>
          <pc:sldMk cId="1571044570" sldId="367"/>
        </pc:sldMkLst>
        <pc:spChg chg="mod">
          <ac:chgData name="김 재현" userId="e331c24078343b94" providerId="LiveId" clId="{2E47CACF-549D-41F3-8A2F-E58411626BE0}" dt="2020-03-27T09:35:14.389" v="4892" actId="1076"/>
          <ac:spMkLst>
            <pc:docMk/>
            <pc:sldMk cId="1571044570" sldId="367"/>
            <ac:spMk id="18" creationId="{CBCB48BD-86A3-43D6-93E8-FB3E10C797A1}"/>
          </ac:spMkLst>
        </pc:spChg>
      </pc:sldChg>
      <pc:sldChg chg="modSp">
        <pc:chgData name="김 재현" userId="e331c24078343b94" providerId="LiveId" clId="{2E47CACF-549D-41F3-8A2F-E58411626BE0}" dt="2020-03-27T09:41:26.357" v="4919" actId="1076"/>
        <pc:sldMkLst>
          <pc:docMk/>
          <pc:sldMk cId="2415475184" sldId="371"/>
        </pc:sldMkLst>
        <pc:spChg chg="mod">
          <ac:chgData name="김 재현" userId="e331c24078343b94" providerId="LiveId" clId="{2E47CACF-549D-41F3-8A2F-E58411626BE0}" dt="2020-03-27T09:41:26.357" v="4919" actId="1076"/>
          <ac:spMkLst>
            <pc:docMk/>
            <pc:sldMk cId="2415475184" sldId="371"/>
            <ac:spMk id="3" creationId="{957CF4F6-98F8-4614-A458-AE6269AF663B}"/>
          </ac:spMkLst>
        </pc:spChg>
        <pc:picChg chg="mod modCrop">
          <ac:chgData name="김 재현" userId="e331c24078343b94" providerId="LiveId" clId="{2E47CACF-549D-41F3-8A2F-E58411626BE0}" dt="2020-03-27T09:40:27.326" v="4912" actId="1076"/>
          <ac:picMkLst>
            <pc:docMk/>
            <pc:sldMk cId="2415475184" sldId="371"/>
            <ac:picMk id="2" creationId="{492A884B-D671-4476-98BE-153806F99954}"/>
          </ac:picMkLst>
        </pc:picChg>
        <pc:picChg chg="mod">
          <ac:chgData name="김 재현" userId="e331c24078343b94" providerId="LiveId" clId="{2E47CACF-549D-41F3-8A2F-E58411626BE0}" dt="2020-03-27T09:40:28.317" v="4913" actId="1076"/>
          <ac:picMkLst>
            <pc:docMk/>
            <pc:sldMk cId="2415475184" sldId="371"/>
            <ac:picMk id="5" creationId="{993910FE-CA2B-44FC-B52E-372B766EB8C2}"/>
          </ac:picMkLst>
        </pc:picChg>
      </pc:sldChg>
      <pc:sldChg chg="ord">
        <pc:chgData name="김 재현" userId="e331c24078343b94" providerId="LiveId" clId="{2E47CACF-549D-41F3-8A2F-E58411626BE0}" dt="2020-03-25T11:15:44.480" v="0"/>
        <pc:sldMkLst>
          <pc:docMk/>
          <pc:sldMk cId="815397985" sldId="373"/>
        </pc:sldMkLst>
      </pc:sldChg>
      <pc:sldChg chg="addSp delSp modSp ord modNotesTx">
        <pc:chgData name="김 재현" userId="e331c24078343b94" providerId="LiveId" clId="{2E47CACF-549D-41F3-8A2F-E58411626BE0}" dt="2020-03-27T09:42:16.117" v="4925" actId="207"/>
        <pc:sldMkLst>
          <pc:docMk/>
          <pc:sldMk cId="3092658128" sldId="374"/>
        </pc:sldMkLst>
        <pc:spChg chg="add del mod">
          <ac:chgData name="김 재현" userId="e331c24078343b94" providerId="LiveId" clId="{2E47CACF-549D-41F3-8A2F-E58411626BE0}" dt="2020-03-26T06:29:27.123" v="1856" actId="478"/>
          <ac:spMkLst>
            <pc:docMk/>
            <pc:sldMk cId="3092658128" sldId="374"/>
            <ac:spMk id="2" creationId="{5980DFB4-2574-400D-9BEE-67C97D193E91}"/>
          </ac:spMkLst>
        </pc:spChg>
        <pc:spChg chg="add mod">
          <ac:chgData name="김 재현" userId="e331c24078343b94" providerId="LiveId" clId="{2E47CACF-549D-41F3-8A2F-E58411626BE0}" dt="2020-03-27T09:42:16.117" v="4925" actId="207"/>
          <ac:spMkLst>
            <pc:docMk/>
            <pc:sldMk cId="3092658128" sldId="374"/>
            <ac:spMk id="3" creationId="{2301447F-87EB-41C8-8698-3062BCA633CF}"/>
          </ac:spMkLst>
        </pc:spChg>
        <pc:spChg chg="add mod">
          <ac:chgData name="김 재현" userId="e331c24078343b94" providerId="LiveId" clId="{2E47CACF-549D-41F3-8A2F-E58411626BE0}" dt="2020-03-26T06:29:08.417" v="1853" actId="1076"/>
          <ac:spMkLst>
            <pc:docMk/>
            <pc:sldMk cId="3092658128" sldId="374"/>
            <ac:spMk id="10" creationId="{71468240-DDE3-4F18-9A6E-5F38C8F4CDC0}"/>
          </ac:spMkLst>
        </pc:spChg>
      </pc:sldChg>
      <pc:sldChg chg="addSp delSp del">
        <pc:chgData name="김 재현" userId="e331c24078343b94" providerId="LiveId" clId="{2E47CACF-549D-41F3-8A2F-E58411626BE0}" dt="2020-03-26T15:32:18.899" v="4847" actId="2696"/>
        <pc:sldMkLst>
          <pc:docMk/>
          <pc:sldMk cId="499651530" sldId="375"/>
        </pc:sldMkLst>
        <pc:picChg chg="add del">
          <ac:chgData name="김 재현" userId="e331c24078343b94" providerId="LiveId" clId="{2E47CACF-549D-41F3-8A2F-E58411626BE0}" dt="2020-03-26T15:16:36.050" v="4481"/>
          <ac:picMkLst>
            <pc:docMk/>
            <pc:sldMk cId="499651530" sldId="375"/>
            <ac:picMk id="2" creationId="{64AE8830-B382-4998-82A3-1B54D7A89E0E}"/>
          </ac:picMkLst>
        </pc:picChg>
      </pc:sldChg>
      <pc:sldChg chg="del">
        <pc:chgData name="김 재현" userId="e331c24078343b94" providerId="LiveId" clId="{2E47CACF-549D-41F3-8A2F-E58411626BE0}" dt="2020-03-26T15:32:19.609" v="4848" actId="2696"/>
        <pc:sldMkLst>
          <pc:docMk/>
          <pc:sldMk cId="983751844" sldId="376"/>
        </pc:sldMkLst>
      </pc:sldChg>
      <pc:sldChg chg="addSp delSp modSp add modNotesTx">
        <pc:chgData name="김 재현" userId="e331c24078343b94" providerId="LiveId" clId="{2E47CACF-549D-41F3-8A2F-E58411626BE0}" dt="2020-03-25T12:19:52.594" v="708" actId="207"/>
        <pc:sldMkLst>
          <pc:docMk/>
          <pc:sldMk cId="3934448253" sldId="377"/>
        </pc:sldMkLst>
        <pc:spChg chg="del">
          <ac:chgData name="김 재현" userId="e331c24078343b94" providerId="LiveId" clId="{2E47CACF-549D-41F3-8A2F-E58411626BE0}" dt="2020-03-25T11:19:08.082" v="4" actId="478"/>
          <ac:spMkLst>
            <pc:docMk/>
            <pc:sldMk cId="3934448253" sldId="377"/>
            <ac:spMk id="3" creationId="{957CF4F6-98F8-4614-A458-AE6269AF663B}"/>
          </ac:spMkLst>
        </pc:spChg>
        <pc:spChg chg="del">
          <ac:chgData name="김 재현" userId="e331c24078343b94" providerId="LiveId" clId="{2E47CACF-549D-41F3-8A2F-E58411626BE0}" dt="2020-03-25T11:34:39.446" v="51" actId="478"/>
          <ac:spMkLst>
            <pc:docMk/>
            <pc:sldMk cId="3934448253" sldId="377"/>
            <ac:spMk id="4" creationId="{00000000-0000-0000-0000-000000000000}"/>
          </ac:spMkLst>
        </pc:spChg>
        <pc:spChg chg="add mod">
          <ac:chgData name="김 재현" userId="e331c24078343b94" providerId="LiveId" clId="{2E47CACF-549D-41F3-8A2F-E58411626BE0}" dt="2020-03-25T11:34:48.870" v="56" actId="1076"/>
          <ac:spMkLst>
            <pc:docMk/>
            <pc:sldMk cId="3934448253" sldId="377"/>
            <ac:spMk id="6" creationId="{67B823DD-C1DE-432A-8507-A7D37EF68E15}"/>
          </ac:spMkLst>
        </pc:spChg>
        <pc:spChg chg="add mod">
          <ac:chgData name="김 재현" userId="e331c24078343b94" providerId="LiveId" clId="{2E47CACF-549D-41F3-8A2F-E58411626BE0}" dt="2020-03-25T11:52:34.188" v="255" actId="1076"/>
          <ac:spMkLst>
            <pc:docMk/>
            <pc:sldMk cId="3934448253" sldId="377"/>
            <ac:spMk id="7" creationId="{CC3CC2C2-2818-426C-9820-286C7D581295}"/>
          </ac:spMkLst>
        </pc:spChg>
        <pc:spChg chg="add mod">
          <ac:chgData name="김 재현" userId="e331c24078343b94" providerId="LiveId" clId="{2E47CACF-549D-41F3-8A2F-E58411626BE0}" dt="2020-03-25T12:19:52.594" v="708" actId="207"/>
          <ac:spMkLst>
            <pc:docMk/>
            <pc:sldMk cId="3934448253" sldId="377"/>
            <ac:spMk id="8" creationId="{7145C88A-ED9A-4BF1-B15D-EE96C0DC60C2}"/>
          </ac:spMkLst>
        </pc:spChg>
        <pc:spChg chg="add del mod">
          <ac:chgData name="김 재현" userId="e331c24078343b94" providerId="LiveId" clId="{2E47CACF-549D-41F3-8A2F-E58411626BE0}" dt="2020-03-25T12:19:31.994" v="707" actId="1076"/>
          <ac:spMkLst>
            <pc:docMk/>
            <pc:sldMk cId="3934448253" sldId="377"/>
            <ac:spMk id="9" creationId="{A9889DBB-8109-4E74-85B7-D20CC3D2DB55}"/>
          </ac:spMkLst>
        </pc:spChg>
        <pc:spChg chg="add mod">
          <ac:chgData name="김 재현" userId="e331c24078343b94" providerId="LiveId" clId="{2E47CACF-549D-41F3-8A2F-E58411626BE0}" dt="2020-03-25T12:19:28.577" v="706" actId="1076"/>
          <ac:spMkLst>
            <pc:docMk/>
            <pc:sldMk cId="3934448253" sldId="377"/>
            <ac:spMk id="10" creationId="{DAB3E7E3-D743-42D4-8D0B-05874719FBAB}"/>
          </ac:spMkLst>
        </pc:spChg>
        <pc:spChg chg="del">
          <ac:chgData name="김 재현" userId="e331c24078343b94" providerId="LiveId" clId="{2E47CACF-549D-41F3-8A2F-E58411626BE0}" dt="2020-03-25T11:34:45.004" v="55" actId="478"/>
          <ac:spMkLst>
            <pc:docMk/>
            <pc:sldMk cId="3934448253" sldId="377"/>
            <ac:spMk id="14" creationId="{00000000-0000-0000-0000-000000000000}"/>
          </ac:spMkLst>
        </pc:spChg>
        <pc:spChg chg="del">
          <ac:chgData name="김 재현" userId="e331c24078343b94" providerId="LiveId" clId="{2E47CACF-549D-41F3-8A2F-E58411626BE0}" dt="2020-03-25T11:34:45.004" v="55" actId="478"/>
          <ac:spMkLst>
            <pc:docMk/>
            <pc:sldMk cId="3934448253" sldId="377"/>
            <ac:spMk id="15" creationId="{00000000-0000-0000-0000-000000000000}"/>
          </ac:spMkLst>
        </pc:spChg>
        <pc:spChg chg="del">
          <ac:chgData name="김 재현" userId="e331c24078343b94" providerId="LiveId" clId="{2E47CACF-549D-41F3-8A2F-E58411626BE0}" dt="2020-03-25T11:34:45.004" v="55" actId="478"/>
          <ac:spMkLst>
            <pc:docMk/>
            <pc:sldMk cId="3934448253" sldId="377"/>
            <ac:spMk id="16" creationId="{00000000-0000-0000-0000-000000000000}"/>
          </ac:spMkLst>
        </pc:spChg>
        <pc:spChg chg="del">
          <ac:chgData name="김 재현" userId="e331c24078343b94" providerId="LiveId" clId="{2E47CACF-549D-41F3-8A2F-E58411626BE0}" dt="2020-03-25T11:34:40.371" v="52" actId="478"/>
          <ac:spMkLst>
            <pc:docMk/>
            <pc:sldMk cId="3934448253" sldId="377"/>
            <ac:spMk id="17" creationId="{00000000-0000-0000-0000-000000000000}"/>
          </ac:spMkLst>
        </pc:spChg>
        <pc:spChg chg="del">
          <ac:chgData name="김 재현" userId="e331c24078343b94" providerId="LiveId" clId="{2E47CACF-549D-41F3-8A2F-E58411626BE0}" dt="2020-03-25T11:19:09.091" v="5" actId="478"/>
          <ac:spMkLst>
            <pc:docMk/>
            <pc:sldMk cId="3934448253" sldId="377"/>
            <ac:spMk id="19" creationId="{17DD8BBA-3488-45D5-BF49-BD4AC96BE8EB}"/>
          </ac:spMkLst>
        </pc:spChg>
        <pc:spChg chg="del">
          <ac:chgData name="김 재현" userId="e331c24078343b94" providerId="LiveId" clId="{2E47CACF-549D-41F3-8A2F-E58411626BE0}" dt="2020-03-25T11:34:41.819" v="53" actId="478"/>
          <ac:spMkLst>
            <pc:docMk/>
            <pc:sldMk cId="3934448253" sldId="377"/>
            <ac:spMk id="23" creationId="{00000000-0000-0000-0000-000000000000}"/>
          </ac:spMkLst>
        </pc:spChg>
        <pc:spChg chg="del">
          <ac:chgData name="김 재현" userId="e331c24078343b94" providerId="LiveId" clId="{2E47CACF-549D-41F3-8A2F-E58411626BE0}" dt="2020-03-25T11:34:42.946" v="54" actId="478"/>
          <ac:spMkLst>
            <pc:docMk/>
            <pc:sldMk cId="3934448253" sldId="377"/>
            <ac:spMk id="24" creationId="{00000000-0000-0000-0000-000000000000}"/>
          </ac:spMkLst>
        </pc:spChg>
        <pc:picChg chg="del">
          <ac:chgData name="김 재현" userId="e331c24078343b94" providerId="LiveId" clId="{2E47CACF-549D-41F3-8A2F-E58411626BE0}" dt="2020-03-25T11:19:06.114" v="2" actId="478"/>
          <ac:picMkLst>
            <pc:docMk/>
            <pc:sldMk cId="3934448253" sldId="377"/>
            <ac:picMk id="2" creationId="{492A884B-D671-4476-98BE-153806F99954}"/>
          </ac:picMkLst>
        </pc:picChg>
        <pc:picChg chg="del">
          <ac:chgData name="김 재현" userId="e331c24078343b94" providerId="LiveId" clId="{2E47CACF-549D-41F3-8A2F-E58411626BE0}" dt="2020-03-25T11:19:06.620" v="3" actId="478"/>
          <ac:picMkLst>
            <pc:docMk/>
            <pc:sldMk cId="3934448253" sldId="377"/>
            <ac:picMk id="5" creationId="{993910FE-CA2B-44FC-B52E-372B766EB8C2}"/>
          </ac:picMkLst>
        </pc:picChg>
      </pc:sldChg>
      <pc:sldChg chg="modSp add modNotesTx">
        <pc:chgData name="김 재현" userId="e331c24078343b94" providerId="LiveId" clId="{2E47CACF-549D-41F3-8A2F-E58411626BE0}" dt="2020-03-26T06:22:33.487" v="1847" actId="20577"/>
        <pc:sldMkLst>
          <pc:docMk/>
          <pc:sldMk cId="1753395771" sldId="378"/>
        </pc:sldMkLst>
        <pc:spChg chg="mod">
          <ac:chgData name="김 재현" userId="e331c24078343b94" providerId="LiveId" clId="{2E47CACF-549D-41F3-8A2F-E58411626BE0}" dt="2020-03-26T06:22:29.130" v="1839"/>
          <ac:spMkLst>
            <pc:docMk/>
            <pc:sldMk cId="1753395771" sldId="378"/>
            <ac:spMk id="2" creationId="{FA23DB58-ECB1-4F48-B687-587A5A95224C}"/>
          </ac:spMkLst>
        </pc:spChg>
      </pc:sldChg>
      <pc:sldChg chg="addSp delSp modSp add modNotesTx">
        <pc:chgData name="김 재현" userId="e331c24078343b94" providerId="LiveId" clId="{2E47CACF-549D-41F3-8A2F-E58411626BE0}" dt="2020-03-26T07:17:53.219" v="3044" actId="2711"/>
        <pc:sldMkLst>
          <pc:docMk/>
          <pc:sldMk cId="153266452" sldId="379"/>
        </pc:sldMkLst>
        <pc:spChg chg="add del">
          <ac:chgData name="김 재현" userId="e331c24078343b94" providerId="LiveId" clId="{2E47CACF-549D-41F3-8A2F-E58411626BE0}" dt="2020-03-26T06:42:59.761" v="2182"/>
          <ac:spMkLst>
            <pc:docMk/>
            <pc:sldMk cId="153266452" sldId="379"/>
            <ac:spMk id="2" creationId="{113D0CB9-76ED-4B09-8A46-2604A0DE9A47}"/>
          </ac:spMkLst>
        </pc:spChg>
        <pc:spChg chg="mod">
          <ac:chgData name="김 재현" userId="e331c24078343b94" providerId="LiveId" clId="{2E47CACF-549D-41F3-8A2F-E58411626BE0}" dt="2020-03-26T07:17:53.219" v="3044" actId="2711"/>
          <ac:spMkLst>
            <pc:docMk/>
            <pc:sldMk cId="153266452" sldId="379"/>
            <ac:spMk id="3" creationId="{2301447F-87EB-41C8-8698-3062BCA633CF}"/>
          </ac:spMkLst>
        </pc:spChg>
        <pc:spChg chg="mod">
          <ac:chgData name="김 재현" userId="e331c24078343b94" providerId="LiveId" clId="{2E47CACF-549D-41F3-8A2F-E58411626BE0}" dt="2020-03-26T06:43:06.129" v="2185" actId="1076"/>
          <ac:spMkLst>
            <pc:docMk/>
            <pc:sldMk cId="153266452" sldId="379"/>
            <ac:spMk id="10" creationId="{71468240-DDE3-4F18-9A6E-5F38C8F4CDC0}"/>
          </ac:spMkLst>
        </pc:spChg>
      </pc:sldChg>
      <pc:sldChg chg="addSp delSp modSp add modNotesTx">
        <pc:chgData name="김 재현" userId="e331c24078343b94" providerId="LiveId" clId="{2E47CACF-549D-41F3-8A2F-E58411626BE0}" dt="2020-03-27T09:43:34.006" v="4929" actId="1076"/>
        <pc:sldMkLst>
          <pc:docMk/>
          <pc:sldMk cId="3381373333" sldId="380"/>
        </pc:sldMkLst>
        <pc:spChg chg="add mod">
          <ac:chgData name="김 재현" userId="e331c24078343b94" providerId="LiveId" clId="{2E47CACF-549D-41F3-8A2F-E58411626BE0}" dt="2020-03-26T07:17:44.270" v="3043" actId="2711"/>
          <ac:spMkLst>
            <pc:docMk/>
            <pc:sldMk cId="3381373333" sldId="380"/>
            <ac:spMk id="2" creationId="{CDEE65FD-BAC1-48CC-821E-16CBB0B205D5}"/>
          </ac:spMkLst>
        </pc:spChg>
        <pc:spChg chg="del">
          <ac:chgData name="김 재현" userId="e331c24078343b94" providerId="LiveId" clId="{2E47CACF-549D-41F3-8A2F-E58411626BE0}" dt="2020-03-26T07:12:12.362" v="2460" actId="478"/>
          <ac:spMkLst>
            <pc:docMk/>
            <pc:sldMk cId="3381373333" sldId="380"/>
            <ac:spMk id="3" creationId="{2301447F-87EB-41C8-8698-3062BCA633CF}"/>
          </ac:spMkLst>
        </pc:spChg>
        <pc:spChg chg="add del">
          <ac:chgData name="김 재현" userId="e331c24078343b94" providerId="LiveId" clId="{2E47CACF-549D-41F3-8A2F-E58411626BE0}" dt="2020-03-26T07:13:05.956" v="2594"/>
          <ac:spMkLst>
            <pc:docMk/>
            <pc:sldMk cId="3381373333" sldId="380"/>
            <ac:spMk id="5" creationId="{735CF3BD-D6DA-4A26-B487-632925841019}"/>
          </ac:spMkLst>
        </pc:spChg>
        <pc:spChg chg="add mod">
          <ac:chgData name="김 재현" userId="e331c24078343b94" providerId="LiveId" clId="{2E47CACF-549D-41F3-8A2F-E58411626BE0}" dt="2020-03-27T09:43:34.006" v="4929" actId="1076"/>
          <ac:spMkLst>
            <pc:docMk/>
            <pc:sldMk cId="3381373333" sldId="380"/>
            <ac:spMk id="6" creationId="{5816CE36-FEE3-4418-9428-6C14E691267D}"/>
          </ac:spMkLst>
        </pc:spChg>
        <pc:spChg chg="add del">
          <ac:chgData name="김 재현" userId="e331c24078343b94" providerId="LiveId" clId="{2E47CACF-549D-41F3-8A2F-E58411626BE0}" dt="2020-03-26T07:13:16.746" v="2598"/>
          <ac:spMkLst>
            <pc:docMk/>
            <pc:sldMk cId="3381373333" sldId="380"/>
            <ac:spMk id="7" creationId="{C022D8B9-42E0-492F-A411-7E7ED7602016}"/>
          </ac:spMkLst>
        </pc:spChg>
        <pc:spChg chg="mod">
          <ac:chgData name="김 재현" userId="e331c24078343b94" providerId="LiveId" clId="{2E47CACF-549D-41F3-8A2F-E58411626BE0}" dt="2020-03-26T07:17:44.270" v="3043" actId="2711"/>
          <ac:spMkLst>
            <pc:docMk/>
            <pc:sldMk cId="3381373333" sldId="380"/>
            <ac:spMk id="10" creationId="{71468240-DDE3-4F18-9A6E-5F38C8F4CDC0}"/>
          </ac:spMkLst>
        </pc:spChg>
        <pc:spChg chg="mod">
          <ac:chgData name="김 재현" userId="e331c24078343b94" providerId="LiveId" clId="{2E47CACF-549D-41F3-8A2F-E58411626BE0}" dt="2020-03-26T07:17:44.270" v="3043" actId="2711"/>
          <ac:spMkLst>
            <pc:docMk/>
            <pc:sldMk cId="3381373333" sldId="380"/>
            <ac:spMk id="14" creationId="{00000000-0000-0000-0000-000000000000}"/>
          </ac:spMkLst>
        </pc:spChg>
        <pc:spChg chg="mod">
          <ac:chgData name="김 재현" userId="e331c24078343b94" providerId="LiveId" clId="{2E47CACF-549D-41F3-8A2F-E58411626BE0}" dt="2020-03-26T07:17:44.270" v="3043" actId="2711"/>
          <ac:spMkLst>
            <pc:docMk/>
            <pc:sldMk cId="3381373333" sldId="380"/>
            <ac:spMk id="15" creationId="{00000000-0000-0000-0000-000000000000}"/>
          </ac:spMkLst>
        </pc:spChg>
        <pc:spChg chg="mod">
          <ac:chgData name="김 재현" userId="e331c24078343b94" providerId="LiveId" clId="{2E47CACF-549D-41F3-8A2F-E58411626BE0}" dt="2020-03-26T07:17:44.270" v="3043" actId="2711"/>
          <ac:spMkLst>
            <pc:docMk/>
            <pc:sldMk cId="3381373333" sldId="380"/>
            <ac:spMk id="16" creationId="{00000000-0000-0000-0000-000000000000}"/>
          </ac:spMkLst>
        </pc:spChg>
      </pc:sldChg>
      <pc:sldChg chg="addSp delSp modSp add modNotesTx">
        <pc:chgData name="김 재현" userId="e331c24078343b94" providerId="LiveId" clId="{2E47CACF-549D-41F3-8A2F-E58411626BE0}" dt="2020-03-27T09:43:53.917" v="4936" actId="207"/>
        <pc:sldMkLst>
          <pc:docMk/>
          <pc:sldMk cId="3902347537" sldId="381"/>
        </pc:sldMkLst>
        <pc:spChg chg="del">
          <ac:chgData name="김 재현" userId="e331c24078343b94" providerId="LiveId" clId="{2E47CACF-549D-41F3-8A2F-E58411626BE0}" dt="2020-03-26T07:16:38.623" v="2859" actId="478"/>
          <ac:spMkLst>
            <pc:docMk/>
            <pc:sldMk cId="3902347537" sldId="381"/>
            <ac:spMk id="2" creationId="{CDEE65FD-BAC1-48CC-821E-16CBB0B205D5}"/>
          </ac:spMkLst>
        </pc:spChg>
        <pc:spChg chg="add mod">
          <ac:chgData name="김 재현" userId="e331c24078343b94" providerId="LiveId" clId="{2E47CACF-549D-41F3-8A2F-E58411626BE0}" dt="2020-03-27T09:43:53.917" v="4936" actId="207"/>
          <ac:spMkLst>
            <pc:docMk/>
            <pc:sldMk cId="3902347537" sldId="381"/>
            <ac:spMk id="3" creationId="{998F47A7-A0B6-45B1-A3DF-F0AD61C065E1}"/>
          </ac:spMkLst>
        </pc:spChg>
        <pc:spChg chg="add del mod">
          <ac:chgData name="김 재현" userId="e331c24078343b94" providerId="LiveId" clId="{2E47CACF-549D-41F3-8A2F-E58411626BE0}" dt="2020-03-26T07:18:25.261" v="3058"/>
          <ac:spMkLst>
            <pc:docMk/>
            <pc:sldMk cId="3902347537" sldId="381"/>
            <ac:spMk id="5" creationId="{F9CD804F-EE1E-4CD6-B39F-4B2BEC340B97}"/>
          </ac:spMkLst>
        </pc:spChg>
        <pc:spChg chg="del">
          <ac:chgData name="김 재현" userId="e331c24078343b94" providerId="LiveId" clId="{2E47CACF-549D-41F3-8A2F-E58411626BE0}" dt="2020-03-26T07:16:40.006" v="2860" actId="478"/>
          <ac:spMkLst>
            <pc:docMk/>
            <pc:sldMk cId="3902347537" sldId="381"/>
            <ac:spMk id="6" creationId="{5816CE36-FEE3-4418-9428-6C14E691267D}"/>
          </ac:spMkLst>
        </pc:spChg>
        <pc:spChg chg="mod">
          <ac:chgData name="김 재현" userId="e331c24078343b94" providerId="LiveId" clId="{2E47CACF-549D-41F3-8A2F-E58411626BE0}" dt="2020-03-26T07:16:30.557" v="2858" actId="1076"/>
          <ac:spMkLst>
            <pc:docMk/>
            <pc:sldMk cId="3902347537" sldId="381"/>
            <ac:spMk id="10" creationId="{71468240-DDE3-4F18-9A6E-5F38C8F4CDC0}"/>
          </ac:spMkLst>
        </pc:spChg>
      </pc:sldChg>
      <pc:sldChg chg="addSp delSp modSp add modNotesTx">
        <pc:chgData name="김 재현" userId="e331c24078343b94" providerId="LiveId" clId="{2E47CACF-549D-41F3-8A2F-E58411626BE0}" dt="2020-03-26T08:22:33.888" v="4112" actId="20577"/>
        <pc:sldMkLst>
          <pc:docMk/>
          <pc:sldMk cId="4221596068" sldId="382"/>
        </pc:sldMkLst>
        <pc:spChg chg="add del">
          <ac:chgData name="김 재현" userId="e331c24078343b94" providerId="LiveId" clId="{2E47CACF-549D-41F3-8A2F-E58411626BE0}" dt="2020-03-26T07:21:05.534" v="3080"/>
          <ac:spMkLst>
            <pc:docMk/>
            <pc:sldMk cId="4221596068" sldId="382"/>
            <ac:spMk id="2" creationId="{64153B18-139E-4FB6-94F6-D7FEF0F00E89}"/>
          </ac:spMkLst>
        </pc:spChg>
        <pc:spChg chg="del">
          <ac:chgData name="김 재현" userId="e331c24078343b94" providerId="LiveId" clId="{2E47CACF-549D-41F3-8A2F-E58411626BE0}" dt="2020-03-26T07:20:16.976" v="3069" actId="478"/>
          <ac:spMkLst>
            <pc:docMk/>
            <pc:sldMk cId="4221596068" sldId="382"/>
            <ac:spMk id="3" creationId="{2301447F-87EB-41C8-8698-3062BCA633CF}"/>
          </ac:spMkLst>
        </pc:spChg>
        <pc:spChg chg="mod">
          <ac:chgData name="김 재현" userId="e331c24078343b94" providerId="LiveId" clId="{2E47CACF-549D-41F3-8A2F-E58411626BE0}" dt="2020-03-26T07:20:14.628" v="3068" actId="20577"/>
          <ac:spMkLst>
            <pc:docMk/>
            <pc:sldMk cId="4221596068" sldId="382"/>
            <ac:spMk id="10" creationId="{71468240-DDE3-4F18-9A6E-5F38C8F4CDC0}"/>
          </ac:spMkLst>
        </pc:spChg>
        <pc:spChg chg="add mod">
          <ac:chgData name="김 재현" userId="e331c24078343b94" providerId="LiveId" clId="{2E47CACF-549D-41F3-8A2F-E58411626BE0}" dt="2020-03-26T08:22:33.888" v="4112" actId="20577"/>
          <ac:spMkLst>
            <pc:docMk/>
            <pc:sldMk cId="4221596068" sldId="382"/>
            <ac:spMk id="13" creationId="{32993379-C631-42EA-9E22-70BF082BC595}"/>
          </ac:spMkLst>
        </pc:spChg>
      </pc:sldChg>
      <pc:sldChg chg="addSp delSp modSp add modNotesTx">
        <pc:chgData name="김 재현" userId="e331c24078343b94" providerId="LiveId" clId="{2E47CACF-549D-41F3-8A2F-E58411626BE0}" dt="2020-03-26T08:10:06.723" v="3993" actId="20577"/>
        <pc:sldMkLst>
          <pc:docMk/>
          <pc:sldMk cId="2493091678" sldId="383"/>
        </pc:sldMkLst>
        <pc:spChg chg="add mod">
          <ac:chgData name="김 재현" userId="e331c24078343b94" providerId="LiveId" clId="{2E47CACF-549D-41F3-8A2F-E58411626BE0}" dt="2020-03-26T07:49:36.282" v="3439" actId="1076"/>
          <ac:spMkLst>
            <pc:docMk/>
            <pc:sldMk cId="2493091678" sldId="383"/>
            <ac:spMk id="2" creationId="{AC62619E-974A-4AC9-826C-4FB678FDCEDB}"/>
          </ac:spMkLst>
        </pc:spChg>
        <pc:spChg chg="del">
          <ac:chgData name="김 재현" userId="e331c24078343b94" providerId="LiveId" clId="{2E47CACF-549D-41F3-8A2F-E58411626BE0}" dt="2020-03-26T07:43:53.729" v="3338" actId="478"/>
          <ac:spMkLst>
            <pc:docMk/>
            <pc:sldMk cId="2493091678" sldId="383"/>
            <ac:spMk id="3" creationId="{2301447F-87EB-41C8-8698-3062BCA633CF}"/>
          </ac:spMkLst>
        </pc:spChg>
        <pc:spChg chg="add mod">
          <ac:chgData name="김 재현" userId="e331c24078343b94" providerId="LiveId" clId="{2E47CACF-549D-41F3-8A2F-E58411626BE0}" dt="2020-03-26T07:49:32.163" v="3438" actId="1076"/>
          <ac:spMkLst>
            <pc:docMk/>
            <pc:sldMk cId="2493091678" sldId="383"/>
            <ac:spMk id="5" creationId="{2A8BD230-FB05-4DFF-B924-266A8E41B450}"/>
          </ac:spMkLst>
        </pc:spChg>
        <pc:spChg chg="mod">
          <ac:chgData name="김 재현" userId="e331c24078343b94" providerId="LiveId" clId="{2E47CACF-549D-41F3-8A2F-E58411626BE0}" dt="2020-03-26T07:26:11.453" v="3126" actId="1076"/>
          <ac:spMkLst>
            <pc:docMk/>
            <pc:sldMk cId="2493091678" sldId="383"/>
            <ac:spMk id="10" creationId="{71468240-DDE3-4F18-9A6E-5F38C8F4CDC0}"/>
          </ac:spMkLst>
        </pc:spChg>
      </pc:sldChg>
      <pc:sldChg chg="addSp delSp modSp add modNotesTx">
        <pc:chgData name="김 재현" userId="e331c24078343b94" providerId="LiveId" clId="{2E47CACF-549D-41F3-8A2F-E58411626BE0}" dt="2020-03-26T08:22:46.329" v="4114" actId="207"/>
        <pc:sldMkLst>
          <pc:docMk/>
          <pc:sldMk cId="1380156741" sldId="384"/>
        </pc:sldMkLst>
        <pc:spChg chg="del">
          <ac:chgData name="김 재현" userId="e331c24078343b94" providerId="LiveId" clId="{2E47CACF-549D-41F3-8A2F-E58411626BE0}" dt="2020-03-26T08:12:01.834" v="4001" actId="478"/>
          <ac:spMkLst>
            <pc:docMk/>
            <pc:sldMk cId="1380156741" sldId="384"/>
            <ac:spMk id="2" creationId="{AC62619E-974A-4AC9-826C-4FB678FDCEDB}"/>
          </ac:spMkLst>
        </pc:spChg>
        <pc:spChg chg="add mod">
          <ac:chgData name="김 재현" userId="e331c24078343b94" providerId="LiveId" clId="{2E47CACF-549D-41F3-8A2F-E58411626BE0}" dt="2020-03-26T08:22:46.329" v="4114" actId="207"/>
          <ac:spMkLst>
            <pc:docMk/>
            <pc:sldMk cId="1380156741" sldId="384"/>
            <ac:spMk id="3" creationId="{43935587-DDF5-48B8-AF71-5B5A45E7E0BC}"/>
          </ac:spMkLst>
        </pc:spChg>
        <pc:spChg chg="del">
          <ac:chgData name="김 재현" userId="e331c24078343b94" providerId="LiveId" clId="{2E47CACF-549D-41F3-8A2F-E58411626BE0}" dt="2020-03-26T08:12:01.834" v="4001" actId="478"/>
          <ac:spMkLst>
            <pc:docMk/>
            <pc:sldMk cId="1380156741" sldId="384"/>
            <ac:spMk id="5" creationId="{2A8BD230-FB05-4DFF-B924-266A8E41B450}"/>
          </ac:spMkLst>
        </pc:spChg>
        <pc:spChg chg="mod">
          <ac:chgData name="김 재현" userId="e331c24078343b94" providerId="LiveId" clId="{2E47CACF-549D-41F3-8A2F-E58411626BE0}" dt="2020-03-26T08:11:44.647" v="4000" actId="1076"/>
          <ac:spMkLst>
            <pc:docMk/>
            <pc:sldMk cId="1380156741" sldId="384"/>
            <ac:spMk id="10" creationId="{71468240-DDE3-4F18-9A6E-5F38C8F4CDC0}"/>
          </ac:spMkLst>
        </pc:spChg>
      </pc:sldChg>
      <pc:sldChg chg="addSp delSp modSp add">
        <pc:chgData name="김 재현" userId="e331c24078343b94" providerId="LiveId" clId="{2E47CACF-549D-41F3-8A2F-E58411626BE0}" dt="2020-03-26T14:55:51.407" v="4378" actId="207"/>
        <pc:sldMkLst>
          <pc:docMk/>
          <pc:sldMk cId="1528147917" sldId="385"/>
        </pc:sldMkLst>
        <pc:spChg chg="add mod">
          <ac:chgData name="김 재현" userId="e331c24078343b94" providerId="LiveId" clId="{2E47CACF-549D-41F3-8A2F-E58411626BE0}" dt="2020-03-26T14:55:46.476" v="4377" actId="207"/>
          <ac:spMkLst>
            <pc:docMk/>
            <pc:sldMk cId="1528147917" sldId="385"/>
            <ac:spMk id="2" creationId="{BB6F2B4C-5EF1-4AC1-8C11-CE26CB378834}"/>
          </ac:spMkLst>
        </pc:spChg>
        <pc:spChg chg="del mod">
          <ac:chgData name="김 재현" userId="e331c24078343b94" providerId="LiveId" clId="{2E47CACF-549D-41F3-8A2F-E58411626BE0}" dt="2020-03-26T08:24:19.260" v="4123"/>
          <ac:spMkLst>
            <pc:docMk/>
            <pc:sldMk cId="1528147917" sldId="385"/>
            <ac:spMk id="3" creationId="{43935587-DDF5-48B8-AF71-5B5A45E7E0BC}"/>
          </ac:spMkLst>
        </pc:spChg>
        <pc:spChg chg="add del mod">
          <ac:chgData name="김 재현" userId="e331c24078343b94" providerId="LiveId" clId="{2E47CACF-549D-41F3-8A2F-E58411626BE0}" dt="2020-03-26T08:31:11.182" v="4189"/>
          <ac:spMkLst>
            <pc:docMk/>
            <pc:sldMk cId="1528147917" sldId="385"/>
            <ac:spMk id="5" creationId="{CF6D278D-4283-4659-904D-7D82EB4F25C1}"/>
          </ac:spMkLst>
        </pc:spChg>
        <pc:spChg chg="mod">
          <ac:chgData name="김 재현" userId="e331c24078343b94" providerId="LiveId" clId="{2E47CACF-549D-41F3-8A2F-E58411626BE0}" dt="2020-03-26T08:23:57.815" v="4120" actId="1076"/>
          <ac:spMkLst>
            <pc:docMk/>
            <pc:sldMk cId="1528147917" sldId="385"/>
            <ac:spMk id="10" creationId="{71468240-DDE3-4F18-9A6E-5F38C8F4CDC0}"/>
          </ac:spMkLst>
        </pc:spChg>
        <pc:spChg chg="add mod">
          <ac:chgData name="김 재현" userId="e331c24078343b94" providerId="LiveId" clId="{2E47CACF-549D-41F3-8A2F-E58411626BE0}" dt="2020-03-26T14:55:51.407" v="4378" actId="207"/>
          <ac:spMkLst>
            <pc:docMk/>
            <pc:sldMk cId="1528147917" sldId="385"/>
            <ac:spMk id="18" creationId="{6514D854-7B74-44AD-B2F1-0B973DAABDF0}"/>
          </ac:spMkLst>
        </pc:spChg>
      </pc:sldChg>
      <pc:sldChg chg="modSp add">
        <pc:chgData name="김 재현" userId="e331c24078343b94" providerId="LiveId" clId="{2E47CACF-549D-41F3-8A2F-E58411626BE0}" dt="2020-03-26T08:53:44.252" v="4313" actId="1076"/>
        <pc:sldMkLst>
          <pc:docMk/>
          <pc:sldMk cId="2063088212" sldId="386"/>
        </pc:sldMkLst>
        <pc:spChg chg="mod">
          <ac:chgData name="김 재현" userId="e331c24078343b94" providerId="LiveId" clId="{2E47CACF-549D-41F3-8A2F-E58411626BE0}" dt="2020-03-26T08:34:32.326" v="4228" actId="1076"/>
          <ac:spMkLst>
            <pc:docMk/>
            <pc:sldMk cId="2063088212" sldId="386"/>
            <ac:spMk id="10" creationId="{71468240-DDE3-4F18-9A6E-5F38C8F4CDC0}"/>
          </ac:spMkLst>
        </pc:spChg>
        <pc:spChg chg="mod">
          <ac:chgData name="김 재현" userId="e331c24078343b94" providerId="LiveId" clId="{2E47CACF-549D-41F3-8A2F-E58411626BE0}" dt="2020-03-26T08:53:44.252" v="4313" actId="1076"/>
          <ac:spMkLst>
            <pc:docMk/>
            <pc:sldMk cId="2063088212" sldId="386"/>
            <ac:spMk id="13" creationId="{32993379-C631-42EA-9E22-70BF082BC595}"/>
          </ac:spMkLst>
        </pc:spChg>
      </pc:sldChg>
      <pc:sldChg chg="addSp delSp modSp add del modNotesTx">
        <pc:chgData name="김 재현" userId="e331c24078343b94" providerId="LiveId" clId="{2E47CACF-549D-41F3-8A2F-E58411626BE0}" dt="2020-03-26T15:27:14.524" v="4606" actId="2696"/>
        <pc:sldMkLst>
          <pc:docMk/>
          <pc:sldMk cId="925345461" sldId="387"/>
        </pc:sldMkLst>
        <pc:spChg chg="add mod">
          <ac:chgData name="김 재현" userId="e331c24078343b94" providerId="LiveId" clId="{2E47CACF-549D-41F3-8A2F-E58411626BE0}" dt="2020-03-26T14:52:07.458" v="4358" actId="1076"/>
          <ac:spMkLst>
            <pc:docMk/>
            <pc:sldMk cId="925345461" sldId="387"/>
            <ac:spMk id="2" creationId="{D0650FB9-EFA6-4DEE-808C-41C9859B149F}"/>
          </ac:spMkLst>
        </pc:spChg>
        <pc:spChg chg="mod">
          <ac:chgData name="김 재현" userId="e331c24078343b94" providerId="LiveId" clId="{2E47CACF-549D-41F3-8A2F-E58411626BE0}" dt="2020-03-26T08:54:07.964" v="4318" actId="1076"/>
          <ac:spMkLst>
            <pc:docMk/>
            <pc:sldMk cId="925345461" sldId="387"/>
            <ac:spMk id="10" creationId="{71468240-DDE3-4F18-9A6E-5F38C8F4CDC0}"/>
          </ac:spMkLst>
        </pc:spChg>
        <pc:spChg chg="del">
          <ac:chgData name="김 재현" userId="e331c24078343b94" providerId="LiveId" clId="{2E47CACF-549D-41F3-8A2F-E58411626BE0}" dt="2020-03-26T08:54:20.602" v="4319" actId="478"/>
          <ac:spMkLst>
            <pc:docMk/>
            <pc:sldMk cId="925345461" sldId="387"/>
            <ac:spMk id="13" creationId="{32993379-C631-42EA-9E22-70BF082BC595}"/>
          </ac:spMkLst>
        </pc:spChg>
        <pc:picChg chg="add mod modCrop">
          <ac:chgData name="김 재현" userId="e331c24078343b94" providerId="LiveId" clId="{2E47CACF-549D-41F3-8A2F-E58411626BE0}" dt="2020-03-26T15:10:23.493" v="4387" actId="1076"/>
          <ac:picMkLst>
            <pc:docMk/>
            <pc:sldMk cId="925345461" sldId="387"/>
            <ac:picMk id="3" creationId="{5CED1F5E-AD83-455E-8634-FEF80DAD0920}"/>
          </ac:picMkLst>
        </pc:picChg>
      </pc:sldChg>
      <pc:sldChg chg="addSp modSp add del modNotesTx">
        <pc:chgData name="김 재현" userId="e331c24078343b94" providerId="LiveId" clId="{2E47CACF-549D-41F3-8A2F-E58411626BE0}" dt="2020-03-26T15:27:15.335" v="4607" actId="2696"/>
        <pc:sldMkLst>
          <pc:docMk/>
          <pc:sldMk cId="3891591381" sldId="388"/>
        </pc:sldMkLst>
        <pc:spChg chg="add mod">
          <ac:chgData name="김 재현" userId="e331c24078343b94" providerId="LiveId" clId="{2E47CACF-549D-41F3-8A2F-E58411626BE0}" dt="2020-03-26T14:52:04.783" v="4357" actId="1076"/>
          <ac:spMkLst>
            <pc:docMk/>
            <pc:sldMk cId="3891591381" sldId="388"/>
            <ac:spMk id="2" creationId="{517D7E71-8C61-4AC8-A4B8-08E3C4662EC5}"/>
          </ac:spMkLst>
        </pc:spChg>
        <pc:spChg chg="mod">
          <ac:chgData name="김 재현" userId="e331c24078343b94" providerId="LiveId" clId="{2E47CACF-549D-41F3-8A2F-E58411626BE0}" dt="2020-03-26T08:54:30.005" v="4322"/>
          <ac:spMkLst>
            <pc:docMk/>
            <pc:sldMk cId="3891591381" sldId="388"/>
            <ac:spMk id="10" creationId="{71468240-DDE3-4F18-9A6E-5F38C8F4CDC0}"/>
          </ac:spMkLst>
        </pc:spChg>
        <pc:picChg chg="add mod modCrop">
          <ac:chgData name="김 재현" userId="e331c24078343b94" providerId="LiveId" clId="{2E47CACF-549D-41F3-8A2F-E58411626BE0}" dt="2020-03-26T15:10:50.756" v="4393" actId="1076"/>
          <ac:picMkLst>
            <pc:docMk/>
            <pc:sldMk cId="3891591381" sldId="388"/>
            <ac:picMk id="3" creationId="{9E9EB410-7310-4706-B1D5-A4136FCEF09D}"/>
          </ac:picMkLst>
        </pc:picChg>
      </pc:sldChg>
      <pc:sldChg chg="addSp delSp modSp add modNotesTx">
        <pc:chgData name="김 재현" userId="e331c24078343b94" providerId="LiveId" clId="{2E47CACF-549D-41F3-8A2F-E58411626BE0}" dt="2020-03-27T09:44:11.773" v="4938" actId="20577"/>
        <pc:sldMkLst>
          <pc:docMk/>
          <pc:sldMk cId="2104524122" sldId="389"/>
        </pc:sldMkLst>
        <pc:spChg chg="add mod">
          <ac:chgData name="김 재현" userId="e331c24078343b94" providerId="LiveId" clId="{2E47CACF-549D-41F3-8A2F-E58411626BE0}" dt="2020-03-26T14:53:26.063" v="4369" actId="1076"/>
          <ac:spMkLst>
            <pc:docMk/>
            <pc:sldMk cId="2104524122" sldId="389"/>
            <ac:spMk id="2" creationId="{BB562693-3EF1-440D-838F-5B85C2E06112}"/>
          </ac:spMkLst>
        </pc:spChg>
        <pc:spChg chg="add del mod">
          <ac:chgData name="김 재현" userId="e331c24078343b94" providerId="LiveId" clId="{2E47CACF-549D-41F3-8A2F-E58411626BE0}" dt="2020-03-26T15:12:16.431" v="4461" actId="478"/>
          <ac:spMkLst>
            <pc:docMk/>
            <pc:sldMk cId="2104524122" sldId="389"/>
            <ac:spMk id="3" creationId="{0424A462-187E-44A3-8A0A-C10AF18078DF}"/>
          </ac:spMkLst>
        </pc:spChg>
        <pc:spChg chg="mod">
          <ac:chgData name="김 재현" userId="e331c24078343b94" providerId="LiveId" clId="{2E47CACF-549D-41F3-8A2F-E58411626BE0}" dt="2020-03-27T09:44:11.773" v="4938" actId="20577"/>
          <ac:spMkLst>
            <pc:docMk/>
            <pc:sldMk cId="2104524122" sldId="389"/>
            <ac:spMk id="10" creationId="{71468240-DDE3-4F18-9A6E-5F38C8F4CDC0}"/>
          </ac:spMkLst>
        </pc:spChg>
        <pc:picChg chg="add del mod modCrop">
          <ac:chgData name="김 재현" userId="e331c24078343b94" providerId="LiveId" clId="{2E47CACF-549D-41F3-8A2F-E58411626BE0}" dt="2020-03-26T15:29:58.226" v="4846" actId="1076"/>
          <ac:picMkLst>
            <pc:docMk/>
            <pc:sldMk cId="2104524122" sldId="389"/>
            <ac:picMk id="5" creationId="{CE47495E-6197-49DE-9A09-B21A04C01B0F}"/>
          </ac:picMkLst>
        </pc:picChg>
      </pc:sldChg>
      <pc:sldChg chg="addSp modSp add del">
        <pc:chgData name="김 재현" userId="e331c24078343b94" providerId="LiveId" clId="{2E47CACF-549D-41F3-8A2F-E58411626BE0}" dt="2020-03-26T15:27:25.584" v="4608" actId="2696"/>
        <pc:sldMkLst>
          <pc:docMk/>
          <pc:sldMk cId="2429996687" sldId="390"/>
        </pc:sldMkLst>
        <pc:spChg chg="add mod">
          <ac:chgData name="김 재현" userId="e331c24078343b94" providerId="LiveId" clId="{2E47CACF-549D-41F3-8A2F-E58411626BE0}" dt="2020-03-26T15:15:12.517" v="4474" actId="1076"/>
          <ac:spMkLst>
            <pc:docMk/>
            <pc:sldMk cId="2429996687" sldId="390"/>
            <ac:spMk id="2" creationId="{051D82F1-D8BC-42BE-A755-1C228785E0F5}"/>
          </ac:spMkLst>
        </pc:spChg>
        <pc:spChg chg="mod">
          <ac:chgData name="김 재현" userId="e331c24078343b94" providerId="LiveId" clId="{2E47CACF-549D-41F3-8A2F-E58411626BE0}" dt="2020-03-26T08:55:00.571" v="4329" actId="1076"/>
          <ac:spMkLst>
            <pc:docMk/>
            <pc:sldMk cId="2429996687" sldId="390"/>
            <ac:spMk id="10" creationId="{71468240-DDE3-4F18-9A6E-5F38C8F4CDC0}"/>
          </ac:spMkLst>
        </pc:spChg>
        <pc:picChg chg="add mod modCrop">
          <ac:chgData name="김 재현" userId="e331c24078343b94" providerId="LiveId" clId="{2E47CACF-549D-41F3-8A2F-E58411626BE0}" dt="2020-03-26T15:15:31.563" v="4478" actId="1076"/>
          <ac:picMkLst>
            <pc:docMk/>
            <pc:sldMk cId="2429996687" sldId="390"/>
            <ac:picMk id="3" creationId="{039BCCE6-4603-420A-AE04-39FB95371FA9}"/>
          </ac:picMkLst>
        </pc:picChg>
      </pc:sldChg>
      <pc:sldChg chg="addSp modSp add modAnim modNotesTx">
        <pc:chgData name="김 재현" userId="e331c24078343b94" providerId="LiveId" clId="{2E47CACF-549D-41F3-8A2F-E58411626BE0}" dt="2020-03-26T15:29:49.250" v="4843"/>
        <pc:sldMkLst>
          <pc:docMk/>
          <pc:sldMk cId="4266999099" sldId="391"/>
        </pc:sldMkLst>
        <pc:spChg chg="mod">
          <ac:chgData name="김 재현" userId="e331c24078343b94" providerId="LiveId" clId="{2E47CACF-549D-41F3-8A2F-E58411626BE0}" dt="2020-03-26T15:18:04.132" v="4523" actId="1076"/>
          <ac:spMkLst>
            <pc:docMk/>
            <pc:sldMk cId="4266999099" sldId="391"/>
            <ac:spMk id="2" creationId="{051D82F1-D8BC-42BE-A755-1C228785E0F5}"/>
          </ac:spMkLst>
        </pc:spChg>
        <pc:spChg chg="add mod">
          <ac:chgData name="김 재현" userId="e331c24078343b94" providerId="LiveId" clId="{2E47CACF-549D-41F3-8A2F-E58411626BE0}" dt="2020-03-26T15:29:39.820" v="4842" actId="1076"/>
          <ac:spMkLst>
            <pc:docMk/>
            <pc:sldMk cId="4266999099" sldId="391"/>
            <ac:spMk id="5" creationId="{0FBC4A1E-ACFC-4FDF-AF03-8E02C9560BF4}"/>
          </ac:spMkLst>
        </pc:spChg>
        <pc:picChg chg="mod modCrop">
          <ac:chgData name="김 재현" userId="e331c24078343b94" providerId="LiveId" clId="{2E47CACF-549D-41F3-8A2F-E58411626BE0}" dt="2020-03-26T15:29:37.010" v="4841" actId="1076"/>
          <ac:picMkLst>
            <pc:docMk/>
            <pc:sldMk cId="4266999099" sldId="391"/>
            <ac:picMk id="3" creationId="{039BCCE6-4603-420A-AE04-39FB95371FA9}"/>
          </ac:picMkLst>
        </pc:picChg>
      </pc:sldChg>
    </pc:docChg>
  </pc:docChgLst>
  <pc:docChgLst>
    <pc:chgData name="김 재현" userId="e331c24078343b94" providerId="LiveId" clId="{91320770-4D47-4DA2-AF01-8E6672F3CBD9}"/>
    <pc:docChg chg="undo addSld delSld modSld delMainMaster">
      <pc:chgData name="김 재현" userId="e331c24078343b94" providerId="LiveId" clId="{91320770-4D47-4DA2-AF01-8E6672F3CBD9}" dt="2020-03-22T10:00:28.054" v="74" actId="20577"/>
      <pc:docMkLst>
        <pc:docMk/>
      </pc:docMkLst>
      <pc:sldChg chg="modSp">
        <pc:chgData name="김 재현" userId="e331c24078343b94" providerId="LiveId" clId="{91320770-4D47-4DA2-AF01-8E6672F3CBD9}" dt="2020-03-22T10:00:28.054" v="74" actId="20577"/>
        <pc:sldMkLst>
          <pc:docMk/>
          <pc:sldMk cId="3957649275" sldId="257"/>
        </pc:sldMkLst>
        <pc:spChg chg="mod">
          <ac:chgData name="김 재현" userId="e331c24078343b94" providerId="LiveId" clId="{91320770-4D47-4DA2-AF01-8E6672F3CBD9}" dt="2020-03-22T10:00:28.054" v="74" actId="20577"/>
          <ac:spMkLst>
            <pc:docMk/>
            <pc:sldMk cId="3957649275" sldId="257"/>
            <ac:spMk id="13" creationId="{00000000-0000-0000-0000-000000000000}"/>
          </ac:spMkLst>
        </pc:spChg>
      </pc:sldChg>
      <pc:sldChg chg="del">
        <pc:chgData name="김 재현" userId="e331c24078343b94" providerId="LiveId" clId="{91320770-4D47-4DA2-AF01-8E6672F3CBD9}" dt="2020-03-22T09:58:43.305" v="1" actId="2696"/>
        <pc:sldMkLst>
          <pc:docMk/>
          <pc:sldMk cId="362029914" sldId="260"/>
        </pc:sldMkLst>
      </pc:sldChg>
      <pc:sldChg chg="del">
        <pc:chgData name="김 재현" userId="e331c24078343b94" providerId="LiveId" clId="{91320770-4D47-4DA2-AF01-8E6672F3CBD9}" dt="2020-03-22T09:58:42.386" v="0" actId="2696"/>
        <pc:sldMkLst>
          <pc:docMk/>
          <pc:sldMk cId="4178664146" sldId="261"/>
        </pc:sldMkLst>
      </pc:sldChg>
      <pc:sldChg chg="modSp add del">
        <pc:chgData name="김 재현" userId="e331c24078343b94" providerId="LiveId" clId="{91320770-4D47-4DA2-AF01-8E6672F3CBD9}" dt="2020-03-22T10:00:22.814" v="72" actId="20577"/>
        <pc:sldMkLst>
          <pc:docMk/>
          <pc:sldMk cId="3829077549" sldId="267"/>
        </pc:sldMkLst>
        <pc:spChg chg="mod">
          <ac:chgData name="김 재현" userId="e331c24078343b94" providerId="LiveId" clId="{91320770-4D47-4DA2-AF01-8E6672F3CBD9}" dt="2020-03-22T10:00:22.814" v="72" actId="20577"/>
          <ac:spMkLst>
            <pc:docMk/>
            <pc:sldMk cId="3829077549" sldId="267"/>
            <ac:spMk id="13" creationId="{00000000-0000-0000-0000-000000000000}"/>
          </ac:spMkLst>
        </pc:spChg>
      </pc:sldChg>
      <pc:sldChg chg="del">
        <pc:chgData name="김 재현" userId="e331c24078343b94" providerId="LiveId" clId="{91320770-4D47-4DA2-AF01-8E6672F3CBD9}" dt="2020-03-22T09:58:45.609" v="9" actId="2696"/>
        <pc:sldMkLst>
          <pc:docMk/>
          <pc:sldMk cId="2226304341" sldId="269"/>
        </pc:sldMkLst>
      </pc:sldChg>
      <pc:sldChg chg="add del">
        <pc:chgData name="김 재현" userId="e331c24078343b94" providerId="LiveId" clId="{91320770-4D47-4DA2-AF01-8E6672F3CBD9}" dt="2020-03-22T09:59:27.030" v="47" actId="2696"/>
        <pc:sldMkLst>
          <pc:docMk/>
          <pc:sldMk cId="3503202351" sldId="270"/>
        </pc:sldMkLst>
      </pc:sldChg>
      <pc:sldChg chg="del">
        <pc:chgData name="김 재현" userId="e331c24078343b94" providerId="LiveId" clId="{91320770-4D47-4DA2-AF01-8E6672F3CBD9}" dt="2020-03-22T09:59:47.935" v="65" actId="2696"/>
        <pc:sldMkLst>
          <pc:docMk/>
          <pc:sldMk cId="1365976168" sldId="272"/>
        </pc:sldMkLst>
      </pc:sldChg>
      <pc:sldChg chg="add del">
        <pc:chgData name="김 재현" userId="e331c24078343b94" providerId="LiveId" clId="{91320770-4D47-4DA2-AF01-8E6672F3CBD9}" dt="2020-03-22T09:59:29.455" v="55" actId="2696"/>
        <pc:sldMkLst>
          <pc:docMk/>
          <pc:sldMk cId="3453096922" sldId="276"/>
        </pc:sldMkLst>
      </pc:sldChg>
      <pc:sldChg chg="del">
        <pc:chgData name="김 재현" userId="e331c24078343b94" providerId="LiveId" clId="{91320770-4D47-4DA2-AF01-8E6672F3CBD9}" dt="2020-03-22T09:58:46.266" v="10" actId="2696"/>
        <pc:sldMkLst>
          <pc:docMk/>
          <pc:sldMk cId="1914350996" sldId="277"/>
        </pc:sldMkLst>
      </pc:sldChg>
      <pc:sldChg chg="del">
        <pc:chgData name="김 재현" userId="e331c24078343b94" providerId="LiveId" clId="{91320770-4D47-4DA2-AF01-8E6672F3CBD9}" dt="2020-03-22T09:58:48.596" v="11" actId="2696"/>
        <pc:sldMkLst>
          <pc:docMk/>
          <pc:sldMk cId="3712910900" sldId="278"/>
        </pc:sldMkLst>
      </pc:sldChg>
      <pc:sldChg chg="add del">
        <pc:chgData name="김 재현" userId="e331c24078343b94" providerId="LiveId" clId="{91320770-4D47-4DA2-AF01-8E6672F3CBD9}" dt="2020-03-22T09:59:26.983" v="46" actId="2696"/>
        <pc:sldMkLst>
          <pc:docMk/>
          <pc:sldMk cId="2037925639" sldId="279"/>
        </pc:sldMkLst>
      </pc:sldChg>
      <pc:sldChg chg="add del">
        <pc:chgData name="김 재현" userId="e331c24078343b94" providerId="LiveId" clId="{91320770-4D47-4DA2-AF01-8E6672F3CBD9}" dt="2020-03-22T09:59:26.923" v="45" actId="2696"/>
        <pc:sldMkLst>
          <pc:docMk/>
          <pc:sldMk cId="2123990020" sldId="280"/>
        </pc:sldMkLst>
      </pc:sldChg>
      <pc:sldChg chg="add del">
        <pc:chgData name="김 재현" userId="e331c24078343b94" providerId="LiveId" clId="{91320770-4D47-4DA2-AF01-8E6672F3CBD9}" dt="2020-03-22T09:59:26.017" v="37" actId="2696"/>
        <pc:sldMkLst>
          <pc:docMk/>
          <pc:sldMk cId="2947727484" sldId="281"/>
        </pc:sldMkLst>
      </pc:sldChg>
      <pc:sldChg chg="del">
        <pc:chgData name="김 재현" userId="e331c24078343b94" providerId="LiveId" clId="{91320770-4D47-4DA2-AF01-8E6672F3CBD9}" dt="2020-03-22T09:59:47.280" v="64" actId="2696"/>
        <pc:sldMkLst>
          <pc:docMk/>
          <pc:sldMk cId="182718600" sldId="285"/>
        </pc:sldMkLst>
      </pc:sldChg>
      <pc:sldChg chg="del">
        <pc:chgData name="김 재현" userId="e331c24078343b94" providerId="LiveId" clId="{91320770-4D47-4DA2-AF01-8E6672F3CBD9}" dt="2020-03-22T09:59:46.647" v="63" actId="2696"/>
        <pc:sldMkLst>
          <pc:docMk/>
          <pc:sldMk cId="2904559209" sldId="286"/>
        </pc:sldMkLst>
      </pc:sldChg>
      <pc:sldChg chg="del">
        <pc:chgData name="김 재현" userId="e331c24078343b94" providerId="LiveId" clId="{91320770-4D47-4DA2-AF01-8E6672F3CBD9}" dt="2020-03-22T09:59:45.973" v="62" actId="2696"/>
        <pc:sldMkLst>
          <pc:docMk/>
          <pc:sldMk cId="2224076728" sldId="287"/>
        </pc:sldMkLst>
      </pc:sldChg>
      <pc:sldChg chg="del">
        <pc:chgData name="김 재현" userId="e331c24078343b94" providerId="LiveId" clId="{91320770-4D47-4DA2-AF01-8E6672F3CBD9}" dt="2020-03-22T09:58:43.821" v="2" actId="2696"/>
        <pc:sldMkLst>
          <pc:docMk/>
          <pc:sldMk cId="1618230701" sldId="289"/>
        </pc:sldMkLst>
      </pc:sldChg>
      <pc:sldChg chg="del">
        <pc:chgData name="김 재현" userId="e331c24078343b94" providerId="LiveId" clId="{91320770-4D47-4DA2-AF01-8E6672F3CBD9}" dt="2020-03-22T09:58:44.188" v="3" actId="2696"/>
        <pc:sldMkLst>
          <pc:docMk/>
          <pc:sldMk cId="3637294503" sldId="291"/>
        </pc:sldMkLst>
      </pc:sldChg>
      <pc:sldChg chg="del">
        <pc:chgData name="김 재현" userId="e331c24078343b94" providerId="LiveId" clId="{91320770-4D47-4DA2-AF01-8E6672F3CBD9}" dt="2020-03-22T09:58:44.577" v="4" actId="2696"/>
        <pc:sldMkLst>
          <pc:docMk/>
          <pc:sldMk cId="3208199364" sldId="292"/>
        </pc:sldMkLst>
      </pc:sldChg>
      <pc:sldChg chg="del">
        <pc:chgData name="김 재현" userId="e331c24078343b94" providerId="LiveId" clId="{91320770-4D47-4DA2-AF01-8E6672F3CBD9}" dt="2020-03-22T09:58:44.880" v="5" actId="2696"/>
        <pc:sldMkLst>
          <pc:docMk/>
          <pc:sldMk cId="2644107556" sldId="293"/>
        </pc:sldMkLst>
      </pc:sldChg>
      <pc:sldChg chg="del">
        <pc:chgData name="김 재현" userId="e331c24078343b94" providerId="LiveId" clId="{91320770-4D47-4DA2-AF01-8E6672F3CBD9}" dt="2020-03-22T09:58:45.077" v="6" actId="2696"/>
        <pc:sldMkLst>
          <pc:docMk/>
          <pc:sldMk cId="419462434" sldId="294"/>
        </pc:sldMkLst>
      </pc:sldChg>
      <pc:sldChg chg="del">
        <pc:chgData name="김 재현" userId="e331c24078343b94" providerId="LiveId" clId="{91320770-4D47-4DA2-AF01-8E6672F3CBD9}" dt="2020-03-22T09:58:45.276" v="7" actId="2696"/>
        <pc:sldMkLst>
          <pc:docMk/>
          <pc:sldMk cId="3538734000" sldId="295"/>
        </pc:sldMkLst>
      </pc:sldChg>
      <pc:sldChg chg="del">
        <pc:chgData name="김 재현" userId="e331c24078343b94" providerId="LiveId" clId="{91320770-4D47-4DA2-AF01-8E6672F3CBD9}" dt="2020-03-22T09:58:45.425" v="8" actId="2696"/>
        <pc:sldMkLst>
          <pc:docMk/>
          <pc:sldMk cId="1975835853" sldId="296"/>
        </pc:sldMkLst>
      </pc:sldChg>
      <pc:sldChg chg="del">
        <pc:chgData name="김 재현" userId="e331c24078343b94" providerId="LiveId" clId="{91320770-4D47-4DA2-AF01-8E6672F3CBD9}" dt="2020-03-22T09:58:49.201" v="12" actId="2696"/>
        <pc:sldMkLst>
          <pc:docMk/>
          <pc:sldMk cId="270533716" sldId="301"/>
        </pc:sldMkLst>
      </pc:sldChg>
      <pc:sldChg chg="del">
        <pc:chgData name="김 재현" userId="e331c24078343b94" providerId="LiveId" clId="{91320770-4D47-4DA2-AF01-8E6672F3CBD9}" dt="2020-03-22T09:58:49.800" v="13" actId="2696"/>
        <pc:sldMkLst>
          <pc:docMk/>
          <pc:sldMk cId="557777666" sldId="302"/>
        </pc:sldMkLst>
      </pc:sldChg>
      <pc:sldChg chg="del">
        <pc:chgData name="김 재현" userId="e331c24078343b94" providerId="LiveId" clId="{91320770-4D47-4DA2-AF01-8E6672F3CBD9}" dt="2020-03-22T09:58:50.065" v="14" actId="2696"/>
        <pc:sldMkLst>
          <pc:docMk/>
          <pc:sldMk cId="624117837" sldId="303"/>
        </pc:sldMkLst>
      </pc:sldChg>
      <pc:sldChg chg="add del">
        <pc:chgData name="김 재현" userId="e331c24078343b94" providerId="LiveId" clId="{91320770-4D47-4DA2-AF01-8E6672F3CBD9}" dt="2020-03-22T09:59:29.817" v="56" actId="2696"/>
        <pc:sldMkLst>
          <pc:docMk/>
          <pc:sldMk cId="698444660" sldId="304"/>
        </pc:sldMkLst>
      </pc:sldChg>
      <pc:sldChg chg="add del">
        <pc:chgData name="김 재현" userId="e331c24078343b94" providerId="LiveId" clId="{91320770-4D47-4DA2-AF01-8E6672F3CBD9}" dt="2020-03-22T09:59:30.105" v="57" actId="2696"/>
        <pc:sldMkLst>
          <pc:docMk/>
          <pc:sldMk cId="2587317154" sldId="305"/>
        </pc:sldMkLst>
      </pc:sldChg>
      <pc:sldChg chg="add del">
        <pc:chgData name="김 재현" userId="e331c24078343b94" providerId="LiveId" clId="{91320770-4D47-4DA2-AF01-8E6672F3CBD9}" dt="2020-03-22T09:59:30.417" v="58" actId="2696"/>
        <pc:sldMkLst>
          <pc:docMk/>
          <pc:sldMk cId="1836632089" sldId="306"/>
        </pc:sldMkLst>
      </pc:sldChg>
      <pc:sldChg chg="add del">
        <pc:chgData name="김 재현" userId="e331c24078343b94" providerId="LiveId" clId="{91320770-4D47-4DA2-AF01-8E6672F3CBD9}" dt="2020-03-22T09:59:30.831" v="59" actId="2696"/>
        <pc:sldMkLst>
          <pc:docMk/>
          <pc:sldMk cId="2586186972" sldId="307"/>
        </pc:sldMkLst>
      </pc:sldChg>
      <pc:sldChg chg="add del">
        <pc:chgData name="김 재현" userId="e331c24078343b94" providerId="LiveId" clId="{91320770-4D47-4DA2-AF01-8E6672F3CBD9}" dt="2020-03-22T09:59:26.902" v="44" actId="2696"/>
        <pc:sldMkLst>
          <pc:docMk/>
          <pc:sldMk cId="2071565347" sldId="308"/>
        </pc:sldMkLst>
      </pc:sldChg>
      <pc:sldChg chg="add del">
        <pc:chgData name="김 재현" userId="e331c24078343b94" providerId="LiveId" clId="{91320770-4D47-4DA2-AF01-8E6672F3CBD9}" dt="2020-03-22T09:59:26.826" v="43" actId="2696"/>
        <pc:sldMkLst>
          <pc:docMk/>
          <pc:sldMk cId="1868619973" sldId="309"/>
        </pc:sldMkLst>
      </pc:sldChg>
      <pc:sldChg chg="add del">
        <pc:chgData name="김 재현" userId="e331c24078343b94" providerId="LiveId" clId="{91320770-4D47-4DA2-AF01-8E6672F3CBD9}" dt="2020-03-22T09:59:26.540" v="38" actId="2696"/>
        <pc:sldMkLst>
          <pc:docMk/>
          <pc:sldMk cId="2543218078" sldId="310"/>
        </pc:sldMkLst>
      </pc:sldChg>
      <pc:sldChg chg="add del">
        <pc:chgData name="김 재현" userId="e331c24078343b94" providerId="LiveId" clId="{91320770-4D47-4DA2-AF01-8E6672F3CBD9}" dt="2020-03-22T09:59:26.767" v="42" actId="2696"/>
        <pc:sldMkLst>
          <pc:docMk/>
          <pc:sldMk cId="4225888431" sldId="311"/>
        </pc:sldMkLst>
      </pc:sldChg>
      <pc:sldChg chg="add del">
        <pc:chgData name="김 재현" userId="e331c24078343b94" providerId="LiveId" clId="{91320770-4D47-4DA2-AF01-8E6672F3CBD9}" dt="2020-03-22T09:59:26.751" v="41" actId="2696"/>
        <pc:sldMkLst>
          <pc:docMk/>
          <pc:sldMk cId="3143954993" sldId="312"/>
        </pc:sldMkLst>
      </pc:sldChg>
      <pc:sldChg chg="add del">
        <pc:chgData name="김 재현" userId="e331c24078343b94" providerId="LiveId" clId="{91320770-4D47-4DA2-AF01-8E6672F3CBD9}" dt="2020-03-22T09:59:26.667" v="40" actId="2696"/>
        <pc:sldMkLst>
          <pc:docMk/>
          <pc:sldMk cId="1962280978" sldId="313"/>
        </pc:sldMkLst>
      </pc:sldChg>
      <pc:sldChg chg="add del">
        <pc:chgData name="김 재현" userId="e331c24078343b94" providerId="LiveId" clId="{91320770-4D47-4DA2-AF01-8E6672F3CBD9}" dt="2020-03-22T09:59:26.589" v="39" actId="2696"/>
        <pc:sldMkLst>
          <pc:docMk/>
          <pc:sldMk cId="2434373630" sldId="314"/>
        </pc:sldMkLst>
      </pc:sldChg>
      <pc:sldChg chg="add del">
        <pc:chgData name="김 재현" userId="e331c24078343b94" providerId="LiveId" clId="{91320770-4D47-4DA2-AF01-8E6672F3CBD9}" dt="2020-03-22T09:59:31.089" v="60" actId="2696"/>
        <pc:sldMkLst>
          <pc:docMk/>
          <pc:sldMk cId="2856347680" sldId="315"/>
        </pc:sldMkLst>
      </pc:sldChg>
      <pc:sldChg chg="add del">
        <pc:chgData name="김 재현" userId="e331c24078343b94" providerId="LiveId" clId="{91320770-4D47-4DA2-AF01-8E6672F3CBD9}" dt="2020-03-22T09:59:31.484" v="61" actId="2696"/>
        <pc:sldMkLst>
          <pc:docMk/>
          <pc:sldMk cId="2435001519" sldId="320"/>
        </pc:sldMkLst>
      </pc:sldChg>
      <pc:sldMasterChg chg="del delSldLayout">
        <pc:chgData name="김 재현" userId="e331c24078343b94" providerId="LiveId" clId="{91320770-4D47-4DA2-AF01-8E6672F3CBD9}" dt="2020-03-22T10:00:19.886" v="69" actId="2696"/>
        <pc:sldMasterMkLst>
          <pc:docMk/>
          <pc:sldMasterMk cId="764783313" sldId="2147483648"/>
        </pc:sldMasterMkLst>
        <pc:sldLayoutChg chg="del">
          <pc:chgData name="김 재현" userId="e331c24078343b94" providerId="LiveId" clId="{91320770-4D47-4DA2-AF01-8E6672F3CBD9}" dt="2020-03-22T10:00:19.884" v="67" actId="2696"/>
          <pc:sldLayoutMkLst>
            <pc:docMk/>
            <pc:sldMasterMk cId="764783313" sldId="2147483648"/>
            <pc:sldLayoutMk cId="1821395252" sldId="2147483655"/>
          </pc:sldLayoutMkLst>
        </pc:sldLayoutChg>
        <pc:sldLayoutChg chg="del">
          <pc:chgData name="김 재현" userId="e331c24078343b94" providerId="LiveId" clId="{91320770-4D47-4DA2-AF01-8E6672F3CBD9}" dt="2020-03-22T10:00:19.885" v="68" actId="2696"/>
          <pc:sldLayoutMkLst>
            <pc:docMk/>
            <pc:sldMasterMk cId="764783313" sldId="2147483648"/>
            <pc:sldLayoutMk cId="3659799833" sldId="214748365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E36E0-1C92-4702-A79B-A725055E1519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E1BBE-F5E2-4CE4-80A4-334346B30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187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poiemaweb.com/css3-flexbox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2492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flex-direction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속성은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flex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컨테이너의 방향을 설정해요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dirty="0"/>
              <a:t>Row</a:t>
            </a:r>
            <a:r>
              <a:rPr lang="ko-KR" altLang="en-US" dirty="0"/>
              <a:t>는 기본값이고요</a:t>
            </a:r>
            <a:endParaRPr lang="en-US" altLang="ko-KR" dirty="0"/>
          </a:p>
          <a:p>
            <a:r>
              <a:rPr lang="en-US" altLang="ko-KR" dirty="0"/>
              <a:t>Reverse</a:t>
            </a:r>
            <a:r>
              <a:rPr lang="ko-KR" altLang="en-US" dirty="0"/>
              <a:t>는 뒤집다 생각하면 돼요 </a:t>
            </a:r>
            <a:endParaRPr lang="en-US" altLang="ko-KR" dirty="0"/>
          </a:p>
          <a:p>
            <a:r>
              <a:rPr lang="ko-KR" altLang="en-US" dirty="0"/>
              <a:t>순서를 뒤집어서</a:t>
            </a:r>
            <a:endParaRPr lang="en-US" altLang="ko-KR" dirty="0"/>
          </a:p>
          <a:p>
            <a:r>
              <a:rPr lang="ko-KR" altLang="en-US" dirty="0"/>
              <a:t>가로로 배치 </a:t>
            </a:r>
            <a:r>
              <a:rPr lang="en-US" altLang="ko-KR" dirty="0"/>
              <a:t>row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932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Column</a:t>
            </a:r>
            <a:r>
              <a:rPr lang="ko-KR" altLang="en-US" dirty="0"/>
              <a:t>이 열 세로여서 수직 배치</a:t>
            </a:r>
            <a:endParaRPr lang="en-US" altLang="ko-KR" dirty="0"/>
          </a:p>
          <a:p>
            <a:r>
              <a:rPr lang="en-US" altLang="ko-KR" dirty="0"/>
              <a:t>Reverse</a:t>
            </a:r>
            <a:r>
              <a:rPr lang="ko-KR" altLang="en-US" dirty="0"/>
              <a:t>면 뒤집어서 순서를 뒤집어서 배치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6352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복수의 </a:t>
            </a:r>
            <a:r>
              <a:rPr lang="en-US" altLang="ko-KR" dirty="0"/>
              <a:t>flex item</a:t>
            </a:r>
            <a:r>
              <a:rPr lang="ko-KR" altLang="en-US" dirty="0"/>
              <a:t>들을 배치하는 </a:t>
            </a:r>
            <a:r>
              <a:rPr lang="ko-KR" altLang="en-US" dirty="0" err="1"/>
              <a:t>거에요</a:t>
            </a:r>
            <a:endParaRPr lang="en-US" altLang="ko-KR" dirty="0"/>
          </a:p>
          <a:p>
            <a:r>
              <a:rPr lang="en-US" altLang="ko-KR" dirty="0"/>
              <a:t>Flex </a:t>
            </a:r>
            <a:r>
              <a:rPr lang="ko-KR" altLang="en-US" dirty="0"/>
              <a:t>컨테이너의 너비보다 </a:t>
            </a:r>
            <a:r>
              <a:rPr lang="en-US" altLang="ko-KR" dirty="0"/>
              <a:t>flex items</a:t>
            </a:r>
            <a:r>
              <a:rPr lang="ko-KR" altLang="en-US" dirty="0"/>
              <a:t>의 너비 합계가 더 큰 경우 배치하는 방법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6520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Item</a:t>
            </a:r>
            <a:r>
              <a:rPr lang="ko-KR" altLang="en-US" dirty="0"/>
              <a:t>의 너비가 크더라도 축소됩니다</a:t>
            </a:r>
            <a:r>
              <a:rPr lang="en-US" altLang="ko-KR" dirty="0"/>
              <a:t>. </a:t>
            </a:r>
            <a:r>
              <a:rPr lang="ko-KR" altLang="en-US" dirty="0"/>
              <a:t>그리고 한 줄에 표시됩니다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Flex</a:t>
            </a:r>
            <a:r>
              <a:rPr lang="ko-KR" altLang="en-US" dirty="0"/>
              <a:t>를 쓰면 딱 한 줄로 정리한다고 생각하면 좋을 것 같아요 스페이스바</a:t>
            </a:r>
            <a:r>
              <a:rPr lang="en-US" altLang="ko-KR" dirty="0"/>
              <a:t>, </a:t>
            </a:r>
            <a:r>
              <a:rPr lang="ko-KR" altLang="en-US" dirty="0"/>
              <a:t>공백 다 무시되고 </a:t>
            </a:r>
            <a:r>
              <a:rPr lang="en-US" altLang="ko-KR" dirty="0"/>
              <a:t>item</a:t>
            </a:r>
            <a:r>
              <a:rPr lang="ko-KR" altLang="en-US" dirty="0"/>
              <a:t>끼리 딱 붙어요</a:t>
            </a:r>
            <a:endParaRPr lang="en-US" altLang="ko-KR" dirty="0"/>
          </a:p>
          <a:p>
            <a:r>
              <a:rPr lang="ko-KR" altLang="en-US" dirty="0"/>
              <a:t>이것이 </a:t>
            </a:r>
            <a:r>
              <a:rPr lang="en-US" altLang="ko-KR" dirty="0"/>
              <a:t>flex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2486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좌에서 우로</a:t>
            </a:r>
            <a:r>
              <a:rPr lang="en-US" altLang="ko-KR" dirty="0"/>
              <a:t>, </a:t>
            </a:r>
            <a:r>
              <a:rPr lang="ko-KR" altLang="en-US" dirty="0"/>
              <a:t>위에서 아래로 배치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276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Reverse </a:t>
            </a:r>
            <a:r>
              <a:rPr lang="ko-KR" altLang="en-US" dirty="0"/>
              <a:t>있으면 그냥 뒤집으면 돼요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3925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그냥 </a:t>
            </a:r>
            <a:r>
              <a:rPr lang="en-US" altLang="ko-KR" sz="1200" dirty="0"/>
              <a:t>flex-direction </a:t>
            </a:r>
            <a:r>
              <a:rPr lang="ko-KR" altLang="en-US" sz="1200" dirty="0"/>
              <a:t>속성과 </a:t>
            </a:r>
            <a:r>
              <a:rPr lang="en-US" altLang="ko-KR" sz="1200" dirty="0"/>
              <a:t>flex-wrap </a:t>
            </a:r>
            <a:r>
              <a:rPr lang="ko-KR" altLang="en-US" sz="1200" dirty="0"/>
              <a:t>속성을 둘 다 쓰기 귀찮으니까</a:t>
            </a:r>
            <a:endParaRPr lang="en-US" altLang="ko-KR" sz="1200" dirty="0"/>
          </a:p>
          <a:p>
            <a:r>
              <a:rPr lang="en-US" altLang="ko-KR" sz="1200" dirty="0"/>
              <a:t>Flex-flow </a:t>
            </a:r>
            <a:r>
              <a:rPr lang="ko-KR" altLang="en-US" sz="1200" dirty="0"/>
              <a:t>만들어서 한번에 적으려고 한 것 같아요</a:t>
            </a:r>
            <a:r>
              <a:rPr lang="en-US" altLang="ko-KR" sz="1200" dirty="0"/>
              <a:t>,,,,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1391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수평 </a:t>
            </a:r>
            <a:r>
              <a:rPr lang="ko-KR" altLang="en-US" dirty="0" err="1"/>
              <a:t>정렬이에요</a:t>
            </a:r>
            <a:r>
              <a:rPr lang="en-US" altLang="ko-KR" dirty="0"/>
              <a:t>!!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2014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기본값 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좌측으로 붙게</a:t>
            </a:r>
            <a:endParaRPr lang="en-US" altLang="ko-KR" dirty="0"/>
          </a:p>
          <a:p>
            <a:r>
              <a:rPr lang="en-US" altLang="ko-KR" dirty="0"/>
              <a:t>Display : flex;</a:t>
            </a:r>
            <a:r>
              <a:rPr lang="ko-KR" altLang="en-US" dirty="0"/>
              <a:t>를 부모 요소에 하면</a:t>
            </a:r>
            <a:endParaRPr lang="en-US" altLang="ko-KR" dirty="0"/>
          </a:p>
          <a:p>
            <a:r>
              <a:rPr lang="ko-KR" altLang="en-US" dirty="0"/>
              <a:t>자식 요소들은 다 좌측으로 붙는다고 생각하면 돼요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6713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우측으로 붙게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706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3562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중앙정렬</a:t>
            </a:r>
            <a:r>
              <a:rPr lang="en-US" altLang="ko-KR" dirty="0"/>
              <a:t>!!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12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첫번째</a:t>
            </a:r>
            <a:r>
              <a:rPr lang="en-US" altLang="ko-KR" dirty="0"/>
              <a:t>, </a:t>
            </a:r>
            <a:r>
              <a:rPr lang="ko-KR" altLang="en-US" dirty="0"/>
              <a:t>마지막 </a:t>
            </a:r>
            <a:r>
              <a:rPr lang="en-US" altLang="ko-KR" dirty="0"/>
              <a:t>item</a:t>
            </a:r>
            <a:r>
              <a:rPr lang="ko-KR" altLang="en-US" dirty="0"/>
              <a:t>은 무조건 좌우 측면에</a:t>
            </a:r>
            <a:endParaRPr lang="en-US" altLang="ko-KR" dirty="0"/>
          </a:p>
          <a:p>
            <a:r>
              <a:rPr lang="ko-KR" altLang="en-US" dirty="0"/>
              <a:t>그리고 나머지는 동일한 간격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459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모두 동일한 간격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5332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수직 </a:t>
            </a:r>
            <a:r>
              <a:rPr lang="ko-KR" altLang="en-US" dirty="0" err="1"/>
              <a:t>정렬이에요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Align</a:t>
            </a:r>
            <a:r>
              <a:rPr lang="ko-KR" altLang="en-US" dirty="0"/>
              <a:t>이 정렬이라는 </a:t>
            </a:r>
            <a:r>
              <a:rPr lang="ko-KR" altLang="en-US" dirty="0" err="1"/>
              <a:t>뜻이에요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8425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기본값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2091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위쪽으로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949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아래쪽으로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5873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중앙 정렬</a:t>
            </a:r>
            <a:r>
              <a:rPr lang="en-US" altLang="ko-KR" dirty="0"/>
              <a:t>!!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4037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자세히 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https://poiemaweb.com/css3-flexbox</a:t>
            </a:r>
            <a:endParaRPr lang="en-US" altLang="ko-KR" dirty="0"/>
          </a:p>
          <a:p>
            <a:r>
              <a:rPr lang="ko-KR" altLang="en-US" dirty="0"/>
              <a:t>쉽게 설명하려고 어려운 부분은 뺏더니 약간 설명이 부족해 진 것 같아요</a:t>
            </a:r>
            <a:r>
              <a:rPr lang="en-US" altLang="ko-KR" dirty="0"/>
              <a:t>,,,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8075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기본값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919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목차에요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1843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위쪽으로 쌓여서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8561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아래쪽으로 쌓여서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8232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중앙 정렬</a:t>
            </a:r>
            <a:r>
              <a:rPr lang="en-US" altLang="ko-KR" dirty="0"/>
              <a:t>!!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52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글이 너무 많지만 다 똑같이 동작하는 구조입니다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아까도 </a:t>
            </a:r>
            <a:r>
              <a:rPr lang="en-US" altLang="ko-KR" dirty="0"/>
              <a:t>space-between </a:t>
            </a:r>
            <a:r>
              <a:rPr lang="ko-KR" altLang="en-US" dirty="0"/>
              <a:t>있었죠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 행과 마지막 행을 위아래로 붙이고 남은 공간을 동일하게 사용하는 것 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4840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이것도 아까 봤던 거랑 똑같은 구조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6625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3180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SEVENTH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546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배울게</a:t>
            </a:r>
            <a:r>
              <a:rPr lang="ko-KR" altLang="en-US" dirty="0"/>
              <a:t> 되게 많지만 그렇게 어려운 내용은 아니고 재밌어요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이해하면서 배우면 쉬울 </a:t>
            </a:r>
            <a:r>
              <a:rPr lang="ko-KR" altLang="en-US" dirty="0" err="1"/>
              <a:t>거에오</a:t>
            </a:r>
            <a:endParaRPr lang="en-US" altLang="ko-KR" dirty="0"/>
          </a:p>
          <a:p>
            <a:r>
              <a:rPr lang="ko-KR" altLang="en-US" dirty="0"/>
              <a:t>외우려고 </a:t>
            </a:r>
            <a:r>
              <a:rPr lang="ko-KR" altLang="en-US" dirty="0" err="1"/>
              <a:t>하지말고</a:t>
            </a:r>
            <a:r>
              <a:rPr lang="ko-KR" altLang="en-US" dirty="0"/>
              <a:t> </a:t>
            </a:r>
            <a:r>
              <a:rPr lang="ko-KR" altLang="en-US" dirty="0" err="1"/>
              <a:t>이해해야합니다</a:t>
            </a:r>
            <a:r>
              <a:rPr lang="ko-KR" altLang="en-US" dirty="0"/>
              <a:t> 이해 </a:t>
            </a:r>
            <a:r>
              <a:rPr lang="ko-KR" altLang="en-US" dirty="0" err="1"/>
              <a:t>이해</a:t>
            </a:r>
            <a:r>
              <a:rPr lang="ko-KR" altLang="en-US" dirty="0"/>
              <a:t> </a:t>
            </a:r>
            <a:r>
              <a:rPr lang="ko-KR" altLang="en-US" dirty="0" err="1"/>
              <a:t>이해</a:t>
            </a:r>
            <a:r>
              <a:rPr lang="ko-KR" altLang="en-US" dirty="0"/>
              <a:t> </a:t>
            </a:r>
            <a:r>
              <a:rPr lang="ko-KR" altLang="en-US" dirty="0" err="1"/>
              <a:t>이해</a:t>
            </a:r>
            <a:r>
              <a:rPr lang="ko-KR" altLang="en-US" dirty="0"/>
              <a:t> </a:t>
            </a:r>
            <a:r>
              <a:rPr lang="ko-KR" altLang="en-US" dirty="0" err="1"/>
              <a:t>이해</a:t>
            </a:r>
            <a:r>
              <a:rPr lang="ko-KR" altLang="en-US" dirty="0"/>
              <a:t> </a:t>
            </a:r>
            <a:r>
              <a:rPr lang="ko-KR" altLang="en-US" dirty="0" err="1"/>
              <a:t>이해</a:t>
            </a:r>
            <a:r>
              <a:rPr lang="ko-KR" altLang="en-US" dirty="0"/>
              <a:t> </a:t>
            </a:r>
            <a:r>
              <a:rPr lang="ko-KR" altLang="en-US" dirty="0" err="1"/>
              <a:t>이해</a:t>
            </a:r>
            <a:r>
              <a:rPr lang="ko-KR" altLang="en-US" dirty="0"/>
              <a:t> </a:t>
            </a:r>
            <a:r>
              <a:rPr lang="ko-KR" altLang="en-US" dirty="0" err="1"/>
              <a:t>이해</a:t>
            </a:r>
            <a:r>
              <a:rPr lang="ko-KR" altLang="en-US" dirty="0"/>
              <a:t> </a:t>
            </a:r>
            <a:r>
              <a:rPr lang="ko-KR" altLang="en-US" dirty="0" err="1"/>
              <a:t>이해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51062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수평 정렬에서는 수평의 중간에 놓는 것을 배울 것이에요</a:t>
            </a:r>
          </a:p>
          <a:p>
            <a:r>
              <a:rPr lang="ko-KR" altLang="en-US" dirty="0"/>
              <a:t>수평은 </a:t>
            </a:r>
            <a:r>
              <a:rPr lang="ko-KR" altLang="en-US" dirty="0" err="1"/>
              <a:t>가로에요</a:t>
            </a:r>
            <a:r>
              <a:rPr lang="ko-KR" altLang="en-US" dirty="0"/>
              <a:t> 수평선 생각하면 돼요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수직은 </a:t>
            </a:r>
            <a:r>
              <a:rPr lang="ko-KR" altLang="en-US" dirty="0" err="1"/>
              <a:t>세로에요</a:t>
            </a:r>
            <a:r>
              <a:rPr lang="en-US" altLang="ko-KR" dirty="0"/>
              <a:t>. </a:t>
            </a:r>
            <a:r>
              <a:rPr lang="ko-KR" altLang="en-US" dirty="0"/>
              <a:t>수직선 생각하면 돼요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그 가운데에 </a:t>
            </a:r>
            <a:r>
              <a:rPr lang="ko-KR" altLang="en-US" dirty="0" err="1"/>
              <a:t>편ㅡㅡㅡ안하게</a:t>
            </a:r>
            <a:r>
              <a:rPr lang="ko-KR" altLang="en-US" dirty="0"/>
              <a:t> 정렬하는 방법을 배워볼 </a:t>
            </a:r>
            <a:r>
              <a:rPr lang="ko-KR" altLang="en-US" dirty="0" err="1"/>
              <a:t>거에요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1203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무조건 부모 요소에 지정해줘야 정렬이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이거 모르면 고생하니까 잘 </a:t>
            </a:r>
            <a:r>
              <a:rPr lang="ko-KR" altLang="en-US" dirty="0" err="1"/>
              <a:t>기억해둬야</a:t>
            </a:r>
            <a:r>
              <a:rPr lang="ko-KR" altLang="en-US" dirty="0"/>
              <a:t> 해요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50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우리가 저번시간에 배운 </a:t>
            </a:r>
            <a:r>
              <a:rPr lang="en-US" altLang="ko-KR" dirty="0"/>
              <a:t>position </a:t>
            </a:r>
            <a:r>
              <a:rPr lang="ko-KR" altLang="en-US" dirty="0"/>
              <a:t>속성과 다른 것들을 써서 웹을 만들기에는 너무 힘들어요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그래서 오늘은 요즘 기술인 </a:t>
            </a:r>
            <a:r>
              <a:rPr lang="en-US" altLang="ko-KR" dirty="0"/>
              <a:t>flex</a:t>
            </a:r>
            <a:r>
              <a:rPr lang="ko-KR" altLang="en-US" dirty="0"/>
              <a:t>에 대해서 배워볼 것입니다</a:t>
            </a:r>
            <a:r>
              <a:rPr lang="en-US" altLang="ko-KR" dirty="0"/>
              <a:t>. Float</a:t>
            </a:r>
            <a:r>
              <a:rPr lang="ko-KR" altLang="en-US" dirty="0"/>
              <a:t>랑 비슷한데 이게 더 좋아요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어쩄든</a:t>
            </a:r>
            <a:r>
              <a:rPr lang="ko-KR" altLang="en-US" dirty="0"/>
              <a:t> 그냥 </a:t>
            </a:r>
            <a:r>
              <a:rPr lang="en-US" altLang="ko-KR" dirty="0"/>
              <a:t>flex </a:t>
            </a:r>
            <a:r>
              <a:rPr lang="ko-KR" altLang="en-US" dirty="0"/>
              <a:t>쓰면 편해요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40892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너비를 지정하고 </a:t>
            </a:r>
            <a:r>
              <a:rPr lang="en-US" altLang="ko-KR" dirty="0"/>
              <a:t>margin </a:t>
            </a:r>
            <a:r>
              <a:rPr lang="ko-KR" altLang="en-US" dirty="0"/>
              <a:t>오른쪽과 왼쪽을 </a:t>
            </a:r>
            <a:r>
              <a:rPr lang="en-US" altLang="ko-KR" dirty="0"/>
              <a:t>auto</a:t>
            </a:r>
            <a:r>
              <a:rPr lang="ko-KR" altLang="en-US" dirty="0"/>
              <a:t>로 하면 자동으로 중간에 배치됩니다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마진이 왼쪽 오른쪽 같은 값으로 들어가서 요소가 중간으로 배치되게 되는 것이지요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15815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Display </a:t>
            </a:r>
            <a:r>
              <a:rPr lang="ko-KR" altLang="en-US" dirty="0"/>
              <a:t>속성값을 변경 후 </a:t>
            </a:r>
            <a:r>
              <a:rPr lang="en-US" altLang="ko-KR" dirty="0"/>
              <a:t>text-align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center;</a:t>
            </a:r>
            <a:r>
              <a:rPr lang="ko-KR" altLang="en-US" dirty="0"/>
              <a:t>를 부모 요소에 먹여줍니다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62649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정말로 엄청나게 편한 </a:t>
            </a:r>
            <a:r>
              <a:rPr lang="en-US" altLang="ko-KR" dirty="0"/>
              <a:t>flex</a:t>
            </a:r>
            <a:r>
              <a:rPr lang="ko-KR" altLang="en-US" dirty="0"/>
              <a:t>를 애용합시다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2297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수직 정렬에서는 수직의 중간에 놓는 것을 배울 것이에요</a:t>
            </a:r>
          </a:p>
          <a:p>
            <a:r>
              <a:rPr lang="ko-KR" altLang="en-US" dirty="0"/>
              <a:t>수평은 </a:t>
            </a:r>
            <a:r>
              <a:rPr lang="ko-KR" altLang="en-US" dirty="0" err="1"/>
              <a:t>가로에요</a:t>
            </a:r>
            <a:r>
              <a:rPr lang="ko-KR" altLang="en-US" dirty="0"/>
              <a:t> 수평선 생각하면 돼요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수직은 </a:t>
            </a:r>
            <a:r>
              <a:rPr lang="ko-KR" altLang="en-US" dirty="0" err="1"/>
              <a:t>세로에요</a:t>
            </a:r>
            <a:r>
              <a:rPr lang="en-US" altLang="ko-KR" dirty="0"/>
              <a:t>. </a:t>
            </a:r>
            <a:r>
              <a:rPr lang="ko-KR" altLang="en-US" dirty="0"/>
              <a:t>수직선 생각하면 돼요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그 가운데에 </a:t>
            </a:r>
            <a:r>
              <a:rPr lang="ko-KR" altLang="en-US" dirty="0" err="1"/>
              <a:t>편ㅡㅡㅡ안하게</a:t>
            </a:r>
            <a:r>
              <a:rPr lang="ko-KR" altLang="en-US" dirty="0"/>
              <a:t> 정렬하는 방법을 배워볼 </a:t>
            </a:r>
            <a:r>
              <a:rPr lang="ko-KR" altLang="en-US" dirty="0" err="1"/>
              <a:t>거에요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16159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네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5986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무조건 부모 요소에 지정해줘야 해요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패딩을 갖게 지정하면 요소가 중간에 배치되겠죠</a:t>
            </a:r>
            <a:r>
              <a:rPr lang="en-US" altLang="ko-KR" dirty="0"/>
              <a:t>? </a:t>
            </a:r>
          </a:p>
          <a:p>
            <a:r>
              <a:rPr lang="en-US" altLang="ko-KR" dirty="0"/>
              <a:t>Height</a:t>
            </a:r>
            <a:r>
              <a:rPr lang="ko-KR" altLang="en-US" dirty="0"/>
              <a:t>는 요소의 높이이고 </a:t>
            </a:r>
            <a:r>
              <a:rPr lang="en-US" altLang="ko-KR" dirty="0"/>
              <a:t>line-height</a:t>
            </a:r>
            <a:r>
              <a:rPr lang="ko-KR" altLang="en-US" dirty="0"/>
              <a:t>는 줄의 높이입니다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요소의 높이와 줄의 높이를 같게 하면 요소는 중간에 위치하게 됩니다</a:t>
            </a:r>
            <a:r>
              <a:rPr lang="en-US" altLang="ko-KR" dirty="0"/>
              <a:t>. (</a:t>
            </a:r>
            <a:r>
              <a:rPr lang="ko-KR" altLang="en-US" dirty="0"/>
              <a:t>요소가 줄의 가운데에 있기 때문에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17186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무조건 부모 요소에 지정해줘야 해요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패딩을 갖게 지정하면 요소가 중간에 배치됩니다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737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해보면서 이해하기</a:t>
            </a:r>
            <a:r>
              <a:rPr lang="en-US" altLang="ko-KR" dirty="0"/>
              <a:t>,,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67175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네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99464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위에서 아래로 수직 배치하고 중앙 정렬해서 수직 정렬했네요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49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부모 요소의 </a:t>
            </a:r>
            <a:r>
              <a:rPr lang="en-US" altLang="ko-KR" dirty="0"/>
              <a:t>display : flex; </a:t>
            </a:r>
            <a:r>
              <a:rPr lang="ko-KR" altLang="en-US" dirty="0"/>
              <a:t>하면 자식 요소는 </a:t>
            </a:r>
            <a:r>
              <a:rPr lang="en-US" altLang="ko-KR" dirty="0"/>
              <a:t>flex items</a:t>
            </a:r>
            <a:r>
              <a:rPr lang="ko-KR" altLang="en-US" dirty="0"/>
              <a:t>가 됩니다</a:t>
            </a:r>
            <a:r>
              <a:rPr lang="en-US" altLang="ko-KR" dirty="0"/>
              <a:t>. </a:t>
            </a:r>
            <a:r>
              <a:rPr lang="ko-KR" altLang="en-US" dirty="0" err="1"/>
              <a:t>그림처럼요</a:t>
            </a:r>
            <a:r>
              <a:rPr lang="ko-KR" altLang="en-US" dirty="0"/>
              <a:t> 부모가 </a:t>
            </a:r>
            <a:r>
              <a:rPr lang="en-US" altLang="ko-KR" dirty="0" err="1"/>
              <a:t>containter</a:t>
            </a:r>
            <a:r>
              <a:rPr lang="ko-KR" altLang="en-US" dirty="0"/>
              <a:t>인 셈이죠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87506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이거에요</a:t>
            </a:r>
            <a:endParaRPr lang="en-US" altLang="ko-KR" dirty="0"/>
          </a:p>
          <a:p>
            <a:r>
              <a:rPr lang="ko-KR" altLang="en-US" dirty="0"/>
              <a:t>여기에 </a:t>
            </a:r>
            <a:r>
              <a:rPr lang="en-US" altLang="ko-KR" dirty="0"/>
              <a:t>flex-direction : column;</a:t>
            </a:r>
            <a:r>
              <a:rPr lang="ko-KR" altLang="en-US" dirty="0"/>
              <a:t>도 추가해서 해 보세요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97214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수고하셨습니다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.~~~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^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54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와</a:t>
            </a:r>
            <a:r>
              <a:rPr lang="en-US" altLang="ko-KR" dirty="0"/>
              <a:t>, </a:t>
            </a:r>
            <a:r>
              <a:rPr lang="ko-KR" altLang="en-US" dirty="0"/>
              <a:t>재밌겠다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435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 전에 일단 행</a:t>
            </a:r>
            <a:r>
              <a:rPr lang="en-US" altLang="ko-KR" dirty="0"/>
              <a:t>, </a:t>
            </a:r>
            <a:r>
              <a:rPr lang="ko-KR" altLang="en-US" dirty="0"/>
              <a:t>열 개념부터 알고 갑시다 </a:t>
            </a:r>
            <a:endParaRPr lang="en-US" altLang="ko-KR" dirty="0"/>
          </a:p>
          <a:p>
            <a:r>
              <a:rPr lang="ko-KR" altLang="en-US" dirty="0"/>
              <a:t>행</a:t>
            </a:r>
            <a:r>
              <a:rPr lang="en-US" altLang="ko-KR" dirty="0"/>
              <a:t>, </a:t>
            </a:r>
            <a:r>
              <a:rPr lang="ko-KR" altLang="en-US" dirty="0"/>
              <a:t>열 모르면 힘드니까 잘 배워봅시다</a:t>
            </a:r>
            <a:endParaRPr lang="en-US" altLang="ko-KR" dirty="0"/>
          </a:p>
          <a:p>
            <a:r>
              <a:rPr lang="en-US" altLang="ko-KR" dirty="0"/>
              <a:t>Row</a:t>
            </a:r>
            <a:r>
              <a:rPr lang="ko-KR" altLang="en-US" dirty="0"/>
              <a:t>가 행이고 </a:t>
            </a:r>
            <a:r>
              <a:rPr lang="ko-KR" altLang="en-US" dirty="0" err="1"/>
              <a:t>가로에요</a:t>
            </a:r>
            <a:endParaRPr lang="en-US" altLang="ko-KR" dirty="0"/>
          </a:p>
          <a:p>
            <a:r>
              <a:rPr lang="en-US" altLang="ko-KR" dirty="0"/>
              <a:t>Column</a:t>
            </a:r>
            <a:r>
              <a:rPr lang="ko-KR" altLang="en-US" dirty="0"/>
              <a:t>이 열이고 </a:t>
            </a:r>
            <a:r>
              <a:rPr lang="ko-KR" altLang="en-US" dirty="0" err="1"/>
              <a:t>세로에요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226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Flex</a:t>
            </a:r>
            <a:r>
              <a:rPr lang="ko-KR" altLang="en-US" dirty="0"/>
              <a:t>는 해보면서 하면 감이 좀 와서 같이 해보면서 </a:t>
            </a:r>
            <a:r>
              <a:rPr lang="ko-KR" altLang="en-US" dirty="0" err="1"/>
              <a:t>할게요</a:t>
            </a:r>
            <a:r>
              <a:rPr lang="ko-KR" altLang="en-US" dirty="0"/>
              <a:t> 일단 여기까지 </a:t>
            </a:r>
            <a:r>
              <a:rPr lang="ko-KR" altLang="en-US" dirty="0" err="1"/>
              <a:t>쳐봅시다ㅠㅠ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018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요소들을 감싸고 있는 것이 컨테이너 </a:t>
            </a:r>
            <a:endParaRPr lang="en-US" altLang="ko-KR" dirty="0"/>
          </a:p>
          <a:p>
            <a:r>
              <a:rPr lang="ko-KR" altLang="en-US" dirty="0"/>
              <a:t>컨테이너의 방향을 설정한다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direction </a:t>
            </a:r>
            <a:r>
              <a:rPr lang="ko-KR" altLang="en-US" dirty="0"/>
              <a:t>이 방향이에요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688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7381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4434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C1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 userDrawn="1"/>
        </p:nvSpPr>
        <p:spPr>
          <a:xfrm>
            <a:off x="319314" y="355601"/>
            <a:ext cx="11553372" cy="616856"/>
          </a:xfrm>
          <a:prstGeom prst="roundRect">
            <a:avLst>
              <a:gd name="adj" fmla="val 1469"/>
            </a:avLst>
          </a:prstGeom>
          <a:solidFill>
            <a:srgbClr val="EE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319314" y="537029"/>
            <a:ext cx="11553372" cy="57839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45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lapo213/IWOP_CSS_lectur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5898516" y="2835363"/>
            <a:ext cx="394968" cy="72000"/>
            <a:chOff x="561638" y="1064986"/>
            <a:chExt cx="394968" cy="72000"/>
          </a:xfrm>
        </p:grpSpPr>
        <p:sp>
          <p:nvSpPr>
            <p:cNvPr id="14" name="타원 13"/>
            <p:cNvSpPr/>
            <p:nvPr/>
          </p:nvSpPr>
          <p:spPr>
            <a:xfrm>
              <a:off x="561638" y="1064986"/>
              <a:ext cx="72000" cy="72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5" name="타원 14"/>
            <p:cNvSpPr/>
            <p:nvPr/>
          </p:nvSpPr>
          <p:spPr>
            <a:xfrm>
              <a:off x="723122" y="1064986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6" name="타원 15"/>
            <p:cNvSpPr/>
            <p:nvPr/>
          </p:nvSpPr>
          <p:spPr>
            <a:xfrm>
              <a:off x="884606" y="106498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207988" y="2415934"/>
            <a:ext cx="1776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20505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김재현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17388" y="2919126"/>
            <a:ext cx="6957223" cy="7974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3800" b="1" dirty="0">
                <a:solidFill>
                  <a:srgbClr val="0070C0"/>
                </a:solidFill>
              </a:rPr>
              <a:t>2020 </a:t>
            </a:r>
            <a:r>
              <a:rPr lang="ko-KR" altLang="en-US" sz="3800" b="1" dirty="0" err="1">
                <a:solidFill>
                  <a:srgbClr val="0070C0"/>
                </a:solidFill>
              </a:rPr>
              <a:t>아이왑</a:t>
            </a:r>
            <a:r>
              <a:rPr lang="ko-KR" altLang="en-US" sz="3800" b="1" dirty="0">
                <a:solidFill>
                  <a:srgbClr val="0070C0"/>
                </a:solidFill>
              </a:rPr>
              <a:t> </a:t>
            </a:r>
            <a:r>
              <a:rPr lang="en-US" altLang="ko-KR" sz="3800" b="1" dirty="0">
                <a:solidFill>
                  <a:srgbClr val="0070C0"/>
                </a:solidFill>
              </a:rPr>
              <a:t>22</a:t>
            </a:r>
            <a:r>
              <a:rPr lang="ko-KR" altLang="en-US" sz="3800" b="1" dirty="0">
                <a:solidFill>
                  <a:srgbClr val="0070C0"/>
                </a:solidFill>
              </a:rPr>
              <a:t>기를 위한 </a:t>
            </a:r>
            <a:r>
              <a:rPr lang="en-US" altLang="ko-KR" sz="3800" b="1" dirty="0">
                <a:solidFill>
                  <a:srgbClr val="0070C0"/>
                </a:solidFill>
              </a:rPr>
              <a:t>CSS_4</a:t>
            </a:r>
            <a:endParaRPr lang="ko-KR" altLang="en-US" sz="3800" b="1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B09AF6-A61C-4173-9E08-C61EBDF428EB}"/>
              </a:ext>
            </a:extLst>
          </p:cNvPr>
          <p:cNvSpPr txBox="1"/>
          <p:nvPr/>
        </p:nvSpPr>
        <p:spPr>
          <a:xfrm>
            <a:off x="7871012" y="5916706"/>
            <a:ext cx="3953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이 </a:t>
            </a:r>
            <a:r>
              <a:rPr lang="en-US" altLang="ko-KR" sz="1400" dirty="0"/>
              <a:t>ppt</a:t>
            </a:r>
            <a:r>
              <a:rPr lang="ko-KR" altLang="en-US" sz="1400" dirty="0"/>
              <a:t>는 </a:t>
            </a:r>
            <a:r>
              <a:rPr lang="en-US" altLang="ko-KR" sz="1400" dirty="0" err="1"/>
              <a:t>poiemaweb</a:t>
            </a:r>
            <a:r>
              <a:rPr lang="ko-KR" altLang="en-US" sz="1400" dirty="0"/>
              <a:t>을 참고하여 만들어졌습니다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CD7D23-BB8A-418C-9C7D-BA604EFF0A6C}"/>
              </a:ext>
            </a:extLst>
          </p:cNvPr>
          <p:cNvSpPr/>
          <p:nvPr/>
        </p:nvSpPr>
        <p:spPr>
          <a:xfrm>
            <a:off x="3706453" y="3819670"/>
            <a:ext cx="4779085" cy="3385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6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https://github.com/rlapo213/IWOP_CSS_lectures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3957649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3641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Flexbox layout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9609526" y="548239"/>
            <a:ext cx="11737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78332" y="548239"/>
            <a:ext cx="963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28620" y="548239"/>
            <a:ext cx="7970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302218-65DA-4DCA-ABD3-4D6342BE4008}"/>
              </a:ext>
            </a:extLst>
          </p:cNvPr>
          <p:cNvSpPr txBox="1"/>
          <p:nvPr/>
        </p:nvSpPr>
        <p:spPr>
          <a:xfrm>
            <a:off x="4033246" y="1337444"/>
            <a:ext cx="41255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3.1 flex-direction</a:t>
            </a:r>
            <a:endParaRPr lang="ko-KR" altLang="en-US" sz="4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92A884B-D671-4476-98BE-153806F99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38" y="2021469"/>
            <a:ext cx="3959627" cy="1075012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57CF4F6-98F8-4614-A458-AE6269AF663B}"/>
              </a:ext>
            </a:extLst>
          </p:cNvPr>
          <p:cNvSpPr/>
          <p:nvPr/>
        </p:nvSpPr>
        <p:spPr>
          <a:xfrm>
            <a:off x="467924" y="3096481"/>
            <a:ext cx="527099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300" dirty="0">
                <a:solidFill>
                  <a:srgbClr val="333333"/>
                </a:solidFill>
                <a:latin typeface="+mn-ea"/>
              </a:rPr>
              <a:t>좌에서 우로 수평 배치됨</a:t>
            </a:r>
            <a:endParaRPr lang="en-US" altLang="ko-KR" sz="3300" dirty="0">
              <a:solidFill>
                <a:srgbClr val="333333"/>
              </a:solidFill>
              <a:latin typeface="+mn-ea"/>
            </a:endParaRPr>
          </a:p>
          <a:p>
            <a:r>
              <a:rPr lang="en-US" altLang="ko-KR" sz="3300" dirty="0">
                <a:solidFill>
                  <a:srgbClr val="333333"/>
                </a:solidFill>
                <a:latin typeface="+mn-ea"/>
              </a:rPr>
              <a:t>flex-direction </a:t>
            </a:r>
            <a:r>
              <a:rPr lang="ko-KR" altLang="en-US" sz="3300" dirty="0">
                <a:solidFill>
                  <a:srgbClr val="333333"/>
                </a:solidFill>
                <a:latin typeface="+mn-ea"/>
              </a:rPr>
              <a:t>속성의 기본값</a:t>
            </a:r>
            <a:endParaRPr lang="ko-KR" altLang="en-US" sz="3300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DF703F7-4C23-4D0A-94D8-C166951BF067}"/>
              </a:ext>
            </a:extLst>
          </p:cNvPr>
          <p:cNvSpPr/>
          <p:nvPr/>
        </p:nvSpPr>
        <p:spPr>
          <a:xfrm>
            <a:off x="6952492" y="3140479"/>
            <a:ext cx="4349268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300" dirty="0">
                <a:solidFill>
                  <a:srgbClr val="333333"/>
                </a:solidFill>
                <a:latin typeface="+mn-ea"/>
              </a:rPr>
              <a:t>우에서 좌로</a:t>
            </a:r>
            <a:r>
              <a:rPr lang="en-US" altLang="ko-KR" sz="3300" dirty="0">
                <a:solidFill>
                  <a:srgbClr val="333333"/>
                </a:solidFill>
                <a:latin typeface="+mn-ea"/>
              </a:rPr>
              <a:t> </a:t>
            </a:r>
            <a:r>
              <a:rPr lang="ko-KR" altLang="en-US" sz="3300" dirty="0">
                <a:solidFill>
                  <a:srgbClr val="333333"/>
                </a:solidFill>
                <a:latin typeface="+mn-ea"/>
              </a:rPr>
              <a:t>수평 배치됨</a:t>
            </a:r>
            <a:endParaRPr lang="ko-KR" altLang="en-US" sz="3300" dirty="0"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3A12AF2-0DCB-4F1A-8548-74CAB2180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4098" y="2007365"/>
            <a:ext cx="5657958" cy="107501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BEA2FA5-83A1-4FA5-BF04-AE9CAB9B42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189" y="4365040"/>
            <a:ext cx="5591175" cy="17811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E775883-549C-4158-8597-3FCA5C41284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6661"/>
          <a:stretch/>
        </p:blipFill>
        <p:spPr>
          <a:xfrm>
            <a:off x="6081708" y="4365039"/>
            <a:ext cx="5790978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452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3641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Flexbox layout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9609526" y="548239"/>
            <a:ext cx="11737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78332" y="548239"/>
            <a:ext cx="963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28620" y="548239"/>
            <a:ext cx="7970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302218-65DA-4DCA-ABD3-4D6342BE4008}"/>
              </a:ext>
            </a:extLst>
          </p:cNvPr>
          <p:cNvSpPr txBox="1"/>
          <p:nvPr/>
        </p:nvSpPr>
        <p:spPr>
          <a:xfrm>
            <a:off x="4033246" y="1337444"/>
            <a:ext cx="41255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3.1 flex-direction</a:t>
            </a:r>
            <a:endParaRPr lang="ko-KR" altLang="en-US" sz="4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92A884B-D671-4476-98BE-153806F99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3637" y="2121666"/>
            <a:ext cx="4349397" cy="96071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57CF4F6-98F8-4614-A458-AE6269AF663B}"/>
              </a:ext>
            </a:extLst>
          </p:cNvPr>
          <p:cNvSpPr/>
          <p:nvPr/>
        </p:nvSpPr>
        <p:spPr>
          <a:xfrm>
            <a:off x="467924" y="3096481"/>
            <a:ext cx="4733988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300" dirty="0"/>
              <a:t>위에서 아래로 수직 배치됨</a:t>
            </a:r>
            <a:endParaRPr lang="ko-KR" altLang="en-US" sz="3300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DF703F7-4C23-4D0A-94D8-C166951BF067}"/>
              </a:ext>
            </a:extLst>
          </p:cNvPr>
          <p:cNvSpPr/>
          <p:nvPr/>
        </p:nvSpPr>
        <p:spPr>
          <a:xfrm>
            <a:off x="6676045" y="3140479"/>
            <a:ext cx="4733988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300" dirty="0"/>
              <a:t>아래에서 위로 수직 배치됨</a:t>
            </a:r>
            <a:endParaRPr lang="ko-KR" altLang="en-US" sz="3300" dirty="0"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3A12AF2-0DCB-4F1A-8548-74CAB21803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63711" y="2097738"/>
            <a:ext cx="6078345" cy="96071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BEA2FA5-83A1-4FA5-BF04-AE9CAB9B42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0598" y="3696645"/>
            <a:ext cx="3148640" cy="317945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E775883-549C-4158-8597-3FCA5C41284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27899" y="3646543"/>
            <a:ext cx="3030279" cy="321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458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3641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Flexbox layout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9609526" y="548239"/>
            <a:ext cx="11737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78332" y="548239"/>
            <a:ext cx="963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28620" y="548239"/>
            <a:ext cx="7970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302218-65DA-4DCA-ABD3-4D6342BE4008}"/>
              </a:ext>
            </a:extLst>
          </p:cNvPr>
          <p:cNvSpPr txBox="1"/>
          <p:nvPr/>
        </p:nvSpPr>
        <p:spPr>
          <a:xfrm>
            <a:off x="4475071" y="1337444"/>
            <a:ext cx="32418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3.2 flex-wrap</a:t>
            </a:r>
            <a:endParaRPr lang="ko-KR" altLang="en-US" sz="4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BCB48BD-86A3-43D6-93E8-FB3E10C797A1}"/>
              </a:ext>
            </a:extLst>
          </p:cNvPr>
          <p:cNvSpPr/>
          <p:nvPr/>
        </p:nvSpPr>
        <p:spPr>
          <a:xfrm>
            <a:off x="303031" y="2405774"/>
            <a:ext cx="11585931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700" dirty="0"/>
              <a:t>flex-wrap </a:t>
            </a:r>
            <a:r>
              <a:rPr lang="ko-KR" altLang="en-US" sz="3700" dirty="0"/>
              <a:t>속성은 </a:t>
            </a:r>
            <a:r>
              <a:rPr lang="en-US" altLang="ko-KR" sz="3700" dirty="0"/>
              <a:t>flex </a:t>
            </a:r>
            <a:r>
              <a:rPr lang="ko-KR" altLang="en-US" sz="3700" dirty="0"/>
              <a:t>컨테이너의 여러 개의 </a:t>
            </a:r>
            <a:r>
              <a:rPr lang="en-US" altLang="ko-KR" sz="3700" dirty="0"/>
              <a:t>flex item</a:t>
            </a:r>
            <a:r>
              <a:rPr lang="ko-KR" altLang="en-US" sz="3700" dirty="0"/>
              <a:t>들을 </a:t>
            </a:r>
            <a:endParaRPr lang="en-US" altLang="ko-KR" sz="3700" dirty="0"/>
          </a:p>
          <a:p>
            <a:r>
              <a:rPr lang="en-US" altLang="ko-KR" sz="3700" dirty="0"/>
              <a:t>1</a:t>
            </a:r>
            <a:r>
              <a:rPr lang="ko-KR" altLang="en-US" sz="3700" dirty="0"/>
              <a:t>행으로 또는 복수행으로 배치함</a:t>
            </a:r>
            <a:endParaRPr lang="en-US" altLang="ko-KR" sz="3700" dirty="0"/>
          </a:p>
          <a:p>
            <a:r>
              <a:rPr lang="en-US" altLang="ko-KR" sz="3700" dirty="0"/>
              <a:t>flex </a:t>
            </a:r>
            <a:r>
              <a:rPr lang="ko-KR" altLang="en-US" sz="3700" dirty="0"/>
              <a:t>컨테이너의 </a:t>
            </a:r>
            <a:r>
              <a:rPr lang="en-US" altLang="ko-KR" sz="3700" dirty="0"/>
              <a:t>width</a:t>
            </a:r>
            <a:r>
              <a:rPr lang="ko-KR" altLang="en-US" sz="3700" dirty="0"/>
              <a:t>보다 </a:t>
            </a:r>
            <a:r>
              <a:rPr lang="en-US" altLang="ko-KR" sz="3700" dirty="0"/>
              <a:t>flex item</a:t>
            </a:r>
            <a:r>
              <a:rPr lang="ko-KR" altLang="en-US" sz="3700" dirty="0"/>
              <a:t>들의 </a:t>
            </a:r>
            <a:r>
              <a:rPr lang="en-US" altLang="ko-KR" sz="3700" dirty="0"/>
              <a:t>width</a:t>
            </a:r>
            <a:r>
              <a:rPr lang="ko-KR" altLang="en-US" sz="3700" dirty="0"/>
              <a:t>의 합계가 </a:t>
            </a:r>
            <a:endParaRPr lang="en-US" altLang="ko-KR" sz="3700" dirty="0"/>
          </a:p>
          <a:p>
            <a:r>
              <a:rPr lang="ko-KR" altLang="en-US" sz="3700" dirty="0"/>
              <a:t>더 큰 경우</a:t>
            </a:r>
            <a:r>
              <a:rPr lang="en-US" altLang="ko-KR" sz="3700" dirty="0"/>
              <a:t>, </a:t>
            </a:r>
            <a:r>
              <a:rPr lang="ko-KR" altLang="en-US" sz="3700" dirty="0"/>
              <a:t>한 줄로 표현할 것인지</a:t>
            </a:r>
            <a:r>
              <a:rPr lang="en-US" altLang="ko-KR" sz="3700" dirty="0"/>
              <a:t>, </a:t>
            </a:r>
          </a:p>
          <a:p>
            <a:r>
              <a:rPr lang="ko-KR" altLang="en-US" sz="3700" dirty="0"/>
              <a:t>여러 줄로 표현할 것인지를 지정한다</a:t>
            </a:r>
            <a:r>
              <a:rPr lang="en-US" altLang="ko-KR" sz="37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8442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3641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Flexbox layout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9609526" y="548239"/>
            <a:ext cx="11737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78332" y="548239"/>
            <a:ext cx="963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28620" y="548239"/>
            <a:ext cx="7970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302218-65DA-4DCA-ABD3-4D6342BE4008}"/>
              </a:ext>
            </a:extLst>
          </p:cNvPr>
          <p:cNvSpPr txBox="1"/>
          <p:nvPr/>
        </p:nvSpPr>
        <p:spPr>
          <a:xfrm>
            <a:off x="4444390" y="1337444"/>
            <a:ext cx="33032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3.2 flex-wrap</a:t>
            </a:r>
            <a:endParaRPr lang="ko-KR" altLang="en-US" sz="4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92A884B-D671-4476-98BE-153806F99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6185" y="2110540"/>
            <a:ext cx="3959627" cy="96107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57CF4F6-98F8-4614-A458-AE6269AF663B}"/>
              </a:ext>
            </a:extLst>
          </p:cNvPr>
          <p:cNvSpPr/>
          <p:nvPr/>
        </p:nvSpPr>
        <p:spPr>
          <a:xfrm>
            <a:off x="487822" y="3071613"/>
            <a:ext cx="1125423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/>
              <a:t>flex-wrap </a:t>
            </a:r>
            <a:r>
              <a:rPr lang="ko-KR" altLang="en-US" sz="3000" dirty="0"/>
              <a:t>속성의 기본값으로 </a:t>
            </a:r>
            <a:r>
              <a:rPr lang="en-US" altLang="ko-KR" sz="3000" dirty="0"/>
              <a:t>flex item</a:t>
            </a:r>
            <a:r>
              <a:rPr lang="ko-KR" altLang="en-US" sz="3000" dirty="0"/>
              <a:t>을 </a:t>
            </a:r>
            <a:r>
              <a:rPr lang="ko-KR" altLang="en-US" sz="3000" dirty="0" err="1"/>
              <a:t>개행하지</a:t>
            </a:r>
            <a:r>
              <a:rPr lang="ko-KR" altLang="en-US" sz="3000" dirty="0"/>
              <a:t> 않고 </a:t>
            </a:r>
            <a:r>
              <a:rPr lang="en-US" altLang="ko-KR" sz="3000" dirty="0"/>
              <a:t>1</a:t>
            </a:r>
            <a:r>
              <a:rPr lang="ko-KR" altLang="en-US" sz="3000" dirty="0"/>
              <a:t>행에 배치함</a:t>
            </a:r>
            <a:endParaRPr lang="en-US" altLang="ko-KR" sz="3000" dirty="0"/>
          </a:p>
          <a:p>
            <a:r>
              <a:rPr lang="ko-KR" altLang="en-US" sz="3000" dirty="0"/>
              <a:t>각 </a:t>
            </a:r>
            <a:r>
              <a:rPr lang="en-US" altLang="ko-KR" sz="3000" dirty="0"/>
              <a:t>flex item</a:t>
            </a:r>
            <a:r>
              <a:rPr lang="ko-KR" altLang="en-US" sz="3000" dirty="0"/>
              <a:t>의 폭은 </a:t>
            </a:r>
            <a:r>
              <a:rPr lang="en-US" altLang="ko-KR" sz="3000" dirty="0"/>
              <a:t>flex container</a:t>
            </a:r>
            <a:r>
              <a:rPr lang="ko-KR" altLang="en-US" sz="3000" dirty="0"/>
              <a:t>에 들어갈 수 있는 크기로 축소됨</a:t>
            </a:r>
            <a:endParaRPr lang="ko-KR" altLang="en-US" sz="3000" dirty="0"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BEA2FA5-83A1-4FA5-BF04-AE9CAB9B42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31733" y="4235321"/>
            <a:ext cx="8528534" cy="185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751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3641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Flexbox layout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9609526" y="548239"/>
            <a:ext cx="11737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78332" y="548239"/>
            <a:ext cx="963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28620" y="548239"/>
            <a:ext cx="7970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302218-65DA-4DCA-ABD3-4D6342BE4008}"/>
              </a:ext>
            </a:extLst>
          </p:cNvPr>
          <p:cNvSpPr txBox="1"/>
          <p:nvPr/>
        </p:nvSpPr>
        <p:spPr>
          <a:xfrm>
            <a:off x="4444390" y="1337444"/>
            <a:ext cx="33032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3.2 flex-wrap</a:t>
            </a:r>
            <a:endParaRPr lang="ko-KR" altLang="en-US" sz="4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92A884B-D671-4476-98BE-153806F99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32066" y="2010595"/>
            <a:ext cx="3772506" cy="106101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57CF4F6-98F8-4614-A458-AE6269AF663B}"/>
              </a:ext>
            </a:extLst>
          </p:cNvPr>
          <p:cNvSpPr/>
          <p:nvPr/>
        </p:nvSpPr>
        <p:spPr>
          <a:xfrm>
            <a:off x="389217" y="2978474"/>
            <a:ext cx="11802783" cy="16158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300" dirty="0"/>
              <a:t>flex item</a:t>
            </a:r>
            <a:r>
              <a:rPr lang="ko-KR" altLang="en-US" sz="3300" dirty="0"/>
              <a:t>들의 </a:t>
            </a:r>
            <a:r>
              <a:rPr lang="en-US" altLang="ko-KR" sz="3300" dirty="0"/>
              <a:t>width</a:t>
            </a:r>
            <a:r>
              <a:rPr lang="ko-KR" altLang="en-US" sz="3300" dirty="0"/>
              <a:t>의 합계가 </a:t>
            </a:r>
            <a:r>
              <a:rPr lang="en-US" altLang="ko-KR" sz="3300" dirty="0"/>
              <a:t>flex </a:t>
            </a:r>
            <a:r>
              <a:rPr lang="ko-KR" altLang="en-US" sz="3300" dirty="0"/>
              <a:t>컨테이너의 </a:t>
            </a:r>
            <a:r>
              <a:rPr lang="en-US" altLang="ko-KR" sz="3300" dirty="0"/>
              <a:t>width</a:t>
            </a:r>
            <a:r>
              <a:rPr lang="ko-KR" altLang="en-US" sz="3300" dirty="0"/>
              <a:t>보다 큰 경우</a:t>
            </a:r>
            <a:r>
              <a:rPr lang="en-US" altLang="ko-KR" sz="3300" dirty="0"/>
              <a:t>, </a:t>
            </a:r>
          </a:p>
          <a:p>
            <a:r>
              <a:rPr lang="en-US" altLang="ko-KR" sz="3300" dirty="0"/>
              <a:t>flex item</a:t>
            </a:r>
            <a:r>
              <a:rPr lang="ko-KR" altLang="en-US" sz="3300" dirty="0"/>
              <a:t>을 복수행에 배치함</a:t>
            </a:r>
            <a:r>
              <a:rPr lang="en-US" altLang="ko-KR" sz="3300" dirty="0"/>
              <a:t> </a:t>
            </a:r>
          </a:p>
          <a:p>
            <a:r>
              <a:rPr lang="ko-KR" altLang="en-US" sz="3300" dirty="0"/>
              <a:t>기본적으로 좌에서 우로</a:t>
            </a:r>
            <a:r>
              <a:rPr lang="en-US" altLang="ko-KR" sz="3300" dirty="0"/>
              <a:t>, </a:t>
            </a:r>
            <a:r>
              <a:rPr lang="ko-KR" altLang="en-US" sz="3300" dirty="0"/>
              <a:t>위에서 아래로 배치된다</a:t>
            </a:r>
            <a:r>
              <a:rPr lang="en-US" altLang="ko-KR" sz="3300" dirty="0"/>
              <a:t>.</a:t>
            </a:r>
            <a:endParaRPr lang="ko-KR" altLang="en-US" sz="3300" dirty="0"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BEA2FA5-83A1-4FA5-BF04-AE9CAB9B42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99119" y="4687440"/>
            <a:ext cx="7026514" cy="185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258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3641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Flexbox layout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9609526" y="548239"/>
            <a:ext cx="11737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78332" y="548239"/>
            <a:ext cx="963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28620" y="548239"/>
            <a:ext cx="7970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302218-65DA-4DCA-ABD3-4D6342BE4008}"/>
              </a:ext>
            </a:extLst>
          </p:cNvPr>
          <p:cNvSpPr txBox="1"/>
          <p:nvPr/>
        </p:nvSpPr>
        <p:spPr>
          <a:xfrm>
            <a:off x="4444390" y="1337444"/>
            <a:ext cx="33032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3.2 flex-wrap</a:t>
            </a:r>
            <a:endParaRPr lang="ko-KR" altLang="en-US" sz="4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92A884B-D671-4476-98BE-153806F99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72591" y="2045330"/>
            <a:ext cx="4791338" cy="93314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57CF4F6-98F8-4614-A458-AE6269AF663B}"/>
              </a:ext>
            </a:extLst>
          </p:cNvPr>
          <p:cNvSpPr/>
          <p:nvPr/>
        </p:nvSpPr>
        <p:spPr>
          <a:xfrm>
            <a:off x="1528338" y="2978474"/>
            <a:ext cx="9135321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300" dirty="0"/>
              <a:t>flex-wrap: wrap;</a:t>
            </a:r>
            <a:r>
              <a:rPr lang="ko-KR" altLang="en-US" sz="3300" dirty="0"/>
              <a:t>과 동일하나 아래에서 위로 배치됨</a:t>
            </a:r>
            <a:endParaRPr lang="ko-KR" altLang="en-US" sz="3300" dirty="0"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BEA2FA5-83A1-4FA5-BF04-AE9CAB9B42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31348" y="3956407"/>
            <a:ext cx="6994285" cy="185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144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3641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Flexbox layout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9609526" y="548239"/>
            <a:ext cx="11737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78332" y="548239"/>
            <a:ext cx="963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28620" y="548239"/>
            <a:ext cx="7970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BCB48BD-86A3-43D6-93E8-FB3E10C797A1}"/>
              </a:ext>
            </a:extLst>
          </p:cNvPr>
          <p:cNvSpPr/>
          <p:nvPr/>
        </p:nvSpPr>
        <p:spPr>
          <a:xfrm>
            <a:off x="1690116" y="2367171"/>
            <a:ext cx="8811758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300" dirty="0"/>
              <a:t>flex-flow </a:t>
            </a:r>
            <a:r>
              <a:rPr lang="ko-KR" altLang="en-US" sz="3300" dirty="0"/>
              <a:t>속성은 </a:t>
            </a:r>
            <a:r>
              <a:rPr lang="en-US" altLang="ko-KR" sz="3300" dirty="0"/>
              <a:t>flex-direction </a:t>
            </a:r>
            <a:r>
              <a:rPr lang="ko-KR" altLang="en-US" sz="3300" dirty="0"/>
              <a:t>속성과 </a:t>
            </a:r>
            <a:endParaRPr lang="en-US" altLang="ko-KR" sz="3300" dirty="0"/>
          </a:p>
          <a:p>
            <a:r>
              <a:rPr lang="en-US" altLang="ko-KR" sz="3300" dirty="0"/>
              <a:t>flex-wrap </a:t>
            </a:r>
            <a:r>
              <a:rPr lang="ko-KR" altLang="en-US" sz="3300" dirty="0"/>
              <a:t>속성을</a:t>
            </a:r>
            <a:r>
              <a:rPr lang="en-US" altLang="ko-KR" sz="3300" dirty="0"/>
              <a:t> </a:t>
            </a:r>
            <a:r>
              <a:rPr lang="ko-KR" altLang="en-US" sz="3300" dirty="0"/>
              <a:t>한번에 설정하기 위해서 쓰는 것</a:t>
            </a:r>
            <a:endParaRPr lang="en-US" altLang="ko-KR" sz="3300" dirty="0"/>
          </a:p>
          <a:p>
            <a:endParaRPr lang="en-US" altLang="ko-KR" sz="3300" dirty="0"/>
          </a:p>
          <a:p>
            <a:r>
              <a:rPr lang="en-US" altLang="ko-KR" sz="3300" dirty="0"/>
              <a:t>flex-flow : flex-direction flex-wrap;</a:t>
            </a:r>
          </a:p>
          <a:p>
            <a:r>
              <a:rPr lang="ko-KR" altLang="en-US" sz="3300" dirty="0"/>
              <a:t>기본값은 </a:t>
            </a:r>
            <a:r>
              <a:rPr lang="en-US" altLang="ko-KR" sz="3300" dirty="0"/>
              <a:t>flex-flow : row </a:t>
            </a:r>
            <a:r>
              <a:rPr lang="en-US" altLang="ko-KR" sz="3300" dirty="0" err="1"/>
              <a:t>nowrap</a:t>
            </a:r>
            <a:r>
              <a:rPr lang="en-US" altLang="ko-KR" sz="3300" dirty="0"/>
              <a:t>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A49DC6-5136-416E-A978-943E566A68F6}"/>
              </a:ext>
            </a:extLst>
          </p:cNvPr>
          <p:cNvSpPr txBox="1"/>
          <p:nvPr/>
        </p:nvSpPr>
        <p:spPr>
          <a:xfrm>
            <a:off x="4529459" y="1337444"/>
            <a:ext cx="3133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3.3 flex-flow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571044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3641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Flexbox layout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9609526" y="548239"/>
            <a:ext cx="11737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78332" y="548239"/>
            <a:ext cx="963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28620" y="548239"/>
            <a:ext cx="7970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BCB48BD-86A3-43D6-93E8-FB3E10C797A1}"/>
              </a:ext>
            </a:extLst>
          </p:cNvPr>
          <p:cNvSpPr/>
          <p:nvPr/>
        </p:nvSpPr>
        <p:spPr>
          <a:xfrm>
            <a:off x="1406372" y="2753216"/>
            <a:ext cx="937925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000" dirty="0"/>
              <a:t>flex container</a:t>
            </a:r>
            <a:r>
              <a:rPr lang="ko-KR" altLang="en-US" sz="5000" dirty="0"/>
              <a:t>의 가로축</a:t>
            </a:r>
            <a:r>
              <a:rPr lang="en-US" altLang="ko-KR" sz="5000" dirty="0"/>
              <a:t>(</a:t>
            </a:r>
            <a:r>
              <a:rPr lang="ko-KR" altLang="en-US" sz="5000" dirty="0"/>
              <a:t>수평</a:t>
            </a:r>
            <a:r>
              <a:rPr lang="en-US" altLang="ko-KR" sz="5000" dirty="0"/>
              <a:t>)</a:t>
            </a:r>
            <a:r>
              <a:rPr lang="ko-KR" altLang="en-US" sz="5000" dirty="0"/>
              <a:t>을 </a:t>
            </a:r>
            <a:endParaRPr lang="en-US" altLang="ko-KR" sz="5000" dirty="0"/>
          </a:p>
          <a:p>
            <a:r>
              <a:rPr lang="ko-KR" altLang="en-US" sz="5000" dirty="0"/>
              <a:t>기준으로 </a:t>
            </a:r>
            <a:r>
              <a:rPr lang="en-US" altLang="ko-KR" sz="5000" dirty="0"/>
              <a:t>flex item</a:t>
            </a:r>
            <a:r>
              <a:rPr lang="ko-KR" altLang="en-US" sz="5000" dirty="0"/>
              <a:t>을 수평 정렬함</a:t>
            </a:r>
            <a:endParaRPr lang="en-US" altLang="ko-KR" sz="5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A49DC6-5136-416E-A978-943E566A68F6}"/>
              </a:ext>
            </a:extLst>
          </p:cNvPr>
          <p:cNvSpPr txBox="1"/>
          <p:nvPr/>
        </p:nvSpPr>
        <p:spPr>
          <a:xfrm>
            <a:off x="3799356" y="1337444"/>
            <a:ext cx="4593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3.4 justify-content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610985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3641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Flexbox layout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9609526" y="548239"/>
            <a:ext cx="11737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78332" y="548239"/>
            <a:ext cx="963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28620" y="548239"/>
            <a:ext cx="7970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92A884B-D671-4476-98BE-153806F999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39" b="14301"/>
          <a:stretch/>
        </p:blipFill>
        <p:spPr>
          <a:xfrm>
            <a:off x="3352555" y="2091237"/>
            <a:ext cx="5486886" cy="84133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57CF4F6-98F8-4614-A458-AE6269AF663B}"/>
              </a:ext>
            </a:extLst>
          </p:cNvPr>
          <p:cNvSpPr/>
          <p:nvPr/>
        </p:nvSpPr>
        <p:spPr>
          <a:xfrm>
            <a:off x="3309818" y="2967459"/>
            <a:ext cx="557235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300" dirty="0"/>
              <a:t>좌측을 기준으로 정렬함</a:t>
            </a:r>
            <a:r>
              <a:rPr lang="en-US" altLang="ko-KR" sz="3300" dirty="0"/>
              <a:t> </a:t>
            </a:r>
          </a:p>
          <a:p>
            <a:r>
              <a:rPr lang="en-US" altLang="ko-KR" sz="3300" dirty="0"/>
              <a:t>justify-content </a:t>
            </a:r>
            <a:r>
              <a:rPr lang="ko-KR" altLang="en-US" sz="3300" dirty="0"/>
              <a:t>속성의 기본값</a:t>
            </a:r>
            <a:endParaRPr lang="ko-KR" altLang="en-US" sz="3300" dirty="0"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BEA2FA5-83A1-4FA5-BF04-AE9CAB9B42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31348" y="4215875"/>
            <a:ext cx="6994285" cy="182548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BEAC4C4-EBB0-4A28-9D32-8A1C2E9CF18F}"/>
              </a:ext>
            </a:extLst>
          </p:cNvPr>
          <p:cNvSpPr txBox="1"/>
          <p:nvPr/>
        </p:nvSpPr>
        <p:spPr>
          <a:xfrm>
            <a:off x="3799356" y="1337444"/>
            <a:ext cx="4593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3.4 justify-content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054392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3641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Flexbox layout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9609526" y="548239"/>
            <a:ext cx="11737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78332" y="548239"/>
            <a:ext cx="963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28620" y="548239"/>
            <a:ext cx="7970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92A884B-D671-4476-98BE-153806F999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35058" y="2045330"/>
            <a:ext cx="4863781" cy="92212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57CF4F6-98F8-4614-A458-AE6269AF663B}"/>
              </a:ext>
            </a:extLst>
          </p:cNvPr>
          <p:cNvSpPr/>
          <p:nvPr/>
        </p:nvSpPr>
        <p:spPr>
          <a:xfrm>
            <a:off x="3974263" y="3075181"/>
            <a:ext cx="4243469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300" dirty="0"/>
              <a:t>우측을 기준으로 정렬함</a:t>
            </a:r>
            <a:endParaRPr lang="ko-KR" altLang="en-US" sz="3300" dirty="0"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BEA2FA5-83A1-4FA5-BF04-AE9CAB9B42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07924" y="3879932"/>
            <a:ext cx="7031981" cy="210619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73B9983-BAF7-4AEA-B753-2092CC7A1CD4}"/>
              </a:ext>
            </a:extLst>
          </p:cNvPr>
          <p:cNvSpPr txBox="1"/>
          <p:nvPr/>
        </p:nvSpPr>
        <p:spPr>
          <a:xfrm>
            <a:off x="3799356" y="1337444"/>
            <a:ext cx="4593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3.4 justify-content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0455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828739" y="705592"/>
            <a:ext cx="2534521" cy="594002"/>
            <a:chOff x="4707075" y="1625598"/>
            <a:chExt cx="2787973" cy="540002"/>
          </a:xfrm>
          <a:solidFill>
            <a:schemeClr val="tx1"/>
          </a:solidFill>
        </p:grpSpPr>
        <p:sp>
          <p:nvSpPr>
            <p:cNvPr id="3" name="타원 2"/>
            <p:cNvSpPr/>
            <p:nvPr/>
          </p:nvSpPr>
          <p:spPr>
            <a:xfrm>
              <a:off x="4707075" y="1625600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/>
            </a:p>
          </p:txBody>
        </p:sp>
        <p:sp>
          <p:nvSpPr>
            <p:cNvPr id="4" name="타원 3"/>
            <p:cNvSpPr/>
            <p:nvPr/>
          </p:nvSpPr>
          <p:spPr>
            <a:xfrm>
              <a:off x="6955048" y="1625598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977075" y="1625599"/>
              <a:ext cx="2247973" cy="540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Contents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999053" y="1492626"/>
            <a:ext cx="100942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08936" y="2096137"/>
            <a:ext cx="151119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99053" y="2699150"/>
            <a:ext cx="126453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13206" y="3314722"/>
            <a:ext cx="150692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18819" y="3917282"/>
            <a:ext cx="111032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4" name="직선 연결선 13"/>
          <p:cNvCxnSpPr>
            <a:cxnSpLocks/>
          </p:cNvCxnSpPr>
          <p:nvPr/>
        </p:nvCxnSpPr>
        <p:spPr>
          <a:xfrm>
            <a:off x="2997274" y="1419195"/>
            <a:ext cx="5840115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cxnSpLocks/>
          </p:cNvCxnSpPr>
          <p:nvPr/>
        </p:nvCxnSpPr>
        <p:spPr>
          <a:xfrm>
            <a:off x="2987391" y="2025622"/>
            <a:ext cx="5840115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cxnSpLocks/>
          </p:cNvCxnSpPr>
          <p:nvPr/>
        </p:nvCxnSpPr>
        <p:spPr>
          <a:xfrm>
            <a:off x="2987391" y="2632049"/>
            <a:ext cx="5840115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cxnSpLocks/>
          </p:cNvCxnSpPr>
          <p:nvPr/>
        </p:nvCxnSpPr>
        <p:spPr>
          <a:xfrm>
            <a:off x="2987391" y="3238476"/>
            <a:ext cx="5840115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2987391" y="3844903"/>
            <a:ext cx="5840115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cxnSpLocks/>
          </p:cNvCxnSpPr>
          <p:nvPr/>
        </p:nvCxnSpPr>
        <p:spPr>
          <a:xfrm>
            <a:off x="2987391" y="4451330"/>
            <a:ext cx="5840115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878768" y="1495288"/>
            <a:ext cx="20436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 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 문법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900574" y="2109093"/>
            <a:ext cx="102203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셀렉터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05460" y="2719889"/>
            <a:ext cx="261692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속성값의 단위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99609" y="3326315"/>
            <a:ext cx="137291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박스 모델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817672" y="3915688"/>
            <a:ext cx="310470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display, opacity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8ABD0E-A983-4BE5-874D-30D505686936}"/>
              </a:ext>
            </a:extLst>
          </p:cNvPr>
          <p:cNvSpPr txBox="1"/>
          <p:nvPr/>
        </p:nvSpPr>
        <p:spPr>
          <a:xfrm>
            <a:off x="3008936" y="4516697"/>
            <a:ext cx="11476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93CB1F-4A8A-4503-874C-B708043D238A}"/>
              </a:ext>
            </a:extLst>
          </p:cNvPr>
          <p:cNvSpPr txBox="1"/>
          <p:nvPr/>
        </p:nvSpPr>
        <p:spPr>
          <a:xfrm>
            <a:off x="3022527" y="5130138"/>
            <a:ext cx="170129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4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E989A2-91BD-4C78-9B9D-1D20EDEF281A}"/>
              </a:ext>
            </a:extLst>
          </p:cNvPr>
          <p:cNvSpPr txBox="1"/>
          <p:nvPr/>
        </p:nvSpPr>
        <p:spPr>
          <a:xfrm>
            <a:off x="3008936" y="5736566"/>
            <a:ext cx="146662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4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9A36B05-153E-475B-B248-9EEBD0D61C3C}"/>
              </a:ext>
            </a:extLst>
          </p:cNvPr>
          <p:cNvCxnSpPr>
            <a:cxnSpLocks/>
          </p:cNvCxnSpPr>
          <p:nvPr/>
        </p:nvCxnSpPr>
        <p:spPr>
          <a:xfrm>
            <a:off x="2997274" y="5057757"/>
            <a:ext cx="5840115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18E1C2E-B0CC-42A5-88AB-CEE3F9B1AC7C}"/>
              </a:ext>
            </a:extLst>
          </p:cNvPr>
          <p:cNvCxnSpPr>
            <a:cxnSpLocks/>
          </p:cNvCxnSpPr>
          <p:nvPr/>
        </p:nvCxnSpPr>
        <p:spPr>
          <a:xfrm>
            <a:off x="2997274" y="5664184"/>
            <a:ext cx="5840115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A7A5BA8E-D6F8-480E-AFAC-AD9A9FED1033}"/>
              </a:ext>
            </a:extLst>
          </p:cNvPr>
          <p:cNvCxnSpPr>
            <a:cxnSpLocks/>
          </p:cNvCxnSpPr>
          <p:nvPr/>
        </p:nvCxnSpPr>
        <p:spPr>
          <a:xfrm>
            <a:off x="2997274" y="6270613"/>
            <a:ext cx="5840115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2A2B06B-8DDA-4DA5-8669-144CDA0506C6}"/>
              </a:ext>
            </a:extLst>
          </p:cNvPr>
          <p:cNvSpPr txBox="1"/>
          <p:nvPr/>
        </p:nvSpPr>
        <p:spPr>
          <a:xfrm>
            <a:off x="6587582" y="4543800"/>
            <a:ext cx="233479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요소의 위치 정의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652729-1CD7-4647-B185-ADAEAFE83999}"/>
              </a:ext>
            </a:extLst>
          </p:cNvPr>
          <p:cNvSpPr txBox="1"/>
          <p:nvPr/>
        </p:nvSpPr>
        <p:spPr>
          <a:xfrm>
            <a:off x="6666217" y="5166328"/>
            <a:ext cx="225616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Flexbox layout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F439764-69EC-40F3-B3B3-05672C3B0B68}"/>
              </a:ext>
            </a:extLst>
          </p:cNvPr>
          <p:cNvSpPr txBox="1"/>
          <p:nvPr/>
        </p:nvSpPr>
        <p:spPr>
          <a:xfrm>
            <a:off x="6230283" y="5757609"/>
            <a:ext cx="269209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수평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수직 중앙 정렬</a:t>
            </a:r>
          </a:p>
        </p:txBody>
      </p:sp>
    </p:spTree>
    <p:extLst>
      <p:ext uri="{BB962C8B-B14F-4D97-AF65-F5344CB8AC3E}">
        <p14:creationId xmlns:p14="http://schemas.microsoft.com/office/powerpoint/2010/main" val="1846964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3641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Flexbox layout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9609526" y="548239"/>
            <a:ext cx="11737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78332" y="548239"/>
            <a:ext cx="963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28620" y="548239"/>
            <a:ext cx="7970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92A884B-D671-4476-98BE-153806F999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5070" y="1944304"/>
            <a:ext cx="4932964" cy="113087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57CF4F6-98F8-4614-A458-AE6269AF663B}"/>
              </a:ext>
            </a:extLst>
          </p:cNvPr>
          <p:cNvSpPr/>
          <p:nvPr/>
        </p:nvSpPr>
        <p:spPr>
          <a:xfrm>
            <a:off x="3236593" y="3035400"/>
            <a:ext cx="5718810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300" dirty="0">
                <a:latin typeface="+mn-ea"/>
              </a:rPr>
              <a:t>flex container</a:t>
            </a:r>
            <a:r>
              <a:rPr lang="ko-KR" altLang="en-US" sz="3300" dirty="0">
                <a:latin typeface="+mn-ea"/>
              </a:rPr>
              <a:t>의 중앙에 정렬함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BEA2FA5-83A1-4FA5-BF04-AE9CAB9B42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19516" y="3862799"/>
            <a:ext cx="8724072" cy="222742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9B45B88-9D51-48AF-BAC9-0B11FEB48C9F}"/>
              </a:ext>
            </a:extLst>
          </p:cNvPr>
          <p:cNvSpPr txBox="1"/>
          <p:nvPr/>
        </p:nvSpPr>
        <p:spPr>
          <a:xfrm>
            <a:off x="3799356" y="1337444"/>
            <a:ext cx="4593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3.4 justify-content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490706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3641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Flexbox layout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9609526" y="548239"/>
            <a:ext cx="11737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78332" y="548239"/>
            <a:ext cx="963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28620" y="548239"/>
            <a:ext cx="7970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92A884B-D671-4476-98BE-153806F999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22" b="11494"/>
          <a:stretch/>
        </p:blipFill>
        <p:spPr>
          <a:xfrm>
            <a:off x="2652009" y="2059836"/>
            <a:ext cx="6887977" cy="85214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57CF4F6-98F8-4614-A458-AE6269AF663B}"/>
              </a:ext>
            </a:extLst>
          </p:cNvPr>
          <p:cNvSpPr/>
          <p:nvPr/>
        </p:nvSpPr>
        <p:spPr>
          <a:xfrm>
            <a:off x="2533832" y="2875002"/>
            <a:ext cx="753283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300" dirty="0"/>
              <a:t>첫번째와 마지막 </a:t>
            </a:r>
            <a:r>
              <a:rPr lang="en-US" altLang="ko-KR" sz="3300" dirty="0"/>
              <a:t>flex item</a:t>
            </a:r>
            <a:r>
              <a:rPr lang="ko-KR" altLang="en-US" sz="3300" dirty="0"/>
              <a:t>은 좌우 측면에 </a:t>
            </a:r>
            <a:endParaRPr lang="en-US" altLang="ko-KR" sz="3300" dirty="0"/>
          </a:p>
          <a:p>
            <a:r>
              <a:rPr lang="ko-KR" altLang="en-US" sz="3300" dirty="0"/>
              <a:t>정렬되고 나머지와 균등한 간격으로 정렬됨</a:t>
            </a:r>
            <a:endParaRPr lang="ko-KR" altLang="en-US" sz="3300" dirty="0"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BEA2FA5-83A1-4FA5-BF04-AE9CAB9B42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2688" y="3971983"/>
            <a:ext cx="10251165" cy="223661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E54FAFF-D9B1-47BE-8AB7-07A7D59AADD3}"/>
              </a:ext>
            </a:extLst>
          </p:cNvPr>
          <p:cNvSpPr txBox="1"/>
          <p:nvPr/>
        </p:nvSpPr>
        <p:spPr>
          <a:xfrm>
            <a:off x="3799356" y="1337444"/>
            <a:ext cx="4593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3.4 justify-content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33302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3641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Flexbox layout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9609526" y="548239"/>
            <a:ext cx="11737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78332" y="548239"/>
            <a:ext cx="963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28620" y="548239"/>
            <a:ext cx="7970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302218-65DA-4DCA-ABD3-4D6342BE4008}"/>
              </a:ext>
            </a:extLst>
          </p:cNvPr>
          <p:cNvSpPr txBox="1"/>
          <p:nvPr/>
        </p:nvSpPr>
        <p:spPr>
          <a:xfrm>
            <a:off x="3799356" y="1337444"/>
            <a:ext cx="4593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3.4 justify-content</a:t>
            </a:r>
            <a:endParaRPr lang="ko-KR" altLang="en-US" sz="4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92A884B-D671-4476-98BE-153806F999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20399" y="2045330"/>
            <a:ext cx="6351195" cy="110799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57CF4F6-98F8-4614-A458-AE6269AF663B}"/>
              </a:ext>
            </a:extLst>
          </p:cNvPr>
          <p:cNvSpPr/>
          <p:nvPr/>
        </p:nvSpPr>
        <p:spPr>
          <a:xfrm>
            <a:off x="2457533" y="3008656"/>
            <a:ext cx="7276928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300" dirty="0"/>
              <a:t>모든 </a:t>
            </a:r>
            <a:r>
              <a:rPr lang="en-US" altLang="ko-KR" sz="3300" dirty="0"/>
              <a:t>flex item</a:t>
            </a:r>
            <a:r>
              <a:rPr lang="ko-KR" altLang="en-US" sz="3300" dirty="0"/>
              <a:t>은 균등한 간격으로 정렬됨</a:t>
            </a:r>
            <a:endParaRPr lang="ko-KR" altLang="en-US" sz="3300" dirty="0"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BEA2FA5-83A1-4FA5-BF04-AE9CAB9B42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4948" y="3971983"/>
            <a:ext cx="10046645" cy="223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704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3641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Flexbox layout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9609526" y="548239"/>
            <a:ext cx="11737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78332" y="548239"/>
            <a:ext cx="963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28620" y="548239"/>
            <a:ext cx="7970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302218-65DA-4DCA-ABD3-4D6342BE4008}"/>
              </a:ext>
            </a:extLst>
          </p:cNvPr>
          <p:cNvSpPr txBox="1"/>
          <p:nvPr/>
        </p:nvSpPr>
        <p:spPr>
          <a:xfrm>
            <a:off x="4275304" y="1337444"/>
            <a:ext cx="3641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3.5 align-items</a:t>
            </a:r>
            <a:endParaRPr lang="ko-KR" altLang="en-US" sz="4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BCB48BD-86A3-43D6-93E8-FB3E10C797A1}"/>
              </a:ext>
            </a:extLst>
          </p:cNvPr>
          <p:cNvSpPr/>
          <p:nvPr/>
        </p:nvSpPr>
        <p:spPr>
          <a:xfrm>
            <a:off x="561638" y="2964266"/>
            <a:ext cx="110443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dirty="0"/>
              <a:t>flex item</a:t>
            </a:r>
            <a:r>
              <a:rPr lang="ko-KR" altLang="en-US" sz="4000" dirty="0"/>
              <a:t>을 </a:t>
            </a:r>
            <a:r>
              <a:rPr lang="en-US" altLang="ko-KR" sz="4000" dirty="0"/>
              <a:t>flex container</a:t>
            </a:r>
            <a:r>
              <a:rPr lang="ko-KR" altLang="en-US" sz="4000" dirty="0"/>
              <a:t>의 수직 방향으로 정렬함</a:t>
            </a:r>
            <a:endParaRPr lang="en-US" altLang="ko-KR" sz="4000" dirty="0"/>
          </a:p>
          <a:p>
            <a:r>
              <a:rPr lang="en-US" altLang="ko-KR" sz="4000" dirty="0"/>
              <a:t>align-items </a:t>
            </a:r>
            <a:r>
              <a:rPr lang="ko-KR" altLang="en-US" sz="4000" dirty="0"/>
              <a:t>속성은 모든 </a:t>
            </a:r>
            <a:r>
              <a:rPr lang="en-US" altLang="ko-KR" sz="4000" dirty="0"/>
              <a:t>flex item</a:t>
            </a:r>
            <a:r>
              <a:rPr lang="ko-KR" altLang="en-US" sz="4000" dirty="0"/>
              <a:t>에 적용됨</a:t>
            </a: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230580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3641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Flexbox layout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9609526" y="548239"/>
            <a:ext cx="11737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78332" y="548239"/>
            <a:ext cx="963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28620" y="548239"/>
            <a:ext cx="7970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302218-65DA-4DCA-ABD3-4D6342BE4008}"/>
              </a:ext>
            </a:extLst>
          </p:cNvPr>
          <p:cNvSpPr txBox="1"/>
          <p:nvPr/>
        </p:nvSpPr>
        <p:spPr>
          <a:xfrm>
            <a:off x="4275304" y="1337444"/>
            <a:ext cx="3641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3.5 align-items</a:t>
            </a:r>
            <a:endParaRPr lang="ko-KR" altLang="en-US" sz="4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92A884B-D671-4476-98BE-153806F999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73612" y="1972995"/>
            <a:ext cx="4844770" cy="110799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57CF4F6-98F8-4614-A458-AE6269AF663B}"/>
              </a:ext>
            </a:extLst>
          </p:cNvPr>
          <p:cNvSpPr/>
          <p:nvPr/>
        </p:nvSpPr>
        <p:spPr>
          <a:xfrm>
            <a:off x="1368804" y="3080991"/>
            <a:ext cx="945438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300" dirty="0"/>
              <a:t>모든 </a:t>
            </a:r>
            <a:r>
              <a:rPr lang="en-US" altLang="ko-KR" sz="3300" dirty="0"/>
              <a:t>flex item</a:t>
            </a:r>
            <a:r>
              <a:rPr lang="ko-KR" altLang="en-US" sz="3300" dirty="0"/>
              <a:t>은 </a:t>
            </a:r>
            <a:r>
              <a:rPr lang="en-US" altLang="ko-KR" sz="3300" dirty="0"/>
              <a:t>flex container</a:t>
            </a:r>
            <a:r>
              <a:rPr lang="ko-KR" altLang="en-US" sz="3300" dirty="0"/>
              <a:t>의 꽉 찬 높이를 가짐</a:t>
            </a:r>
            <a:r>
              <a:rPr lang="en-US" altLang="ko-KR" sz="3300" dirty="0"/>
              <a:t> </a:t>
            </a:r>
          </a:p>
          <a:p>
            <a:r>
              <a:rPr lang="en-US" altLang="ko-KR" sz="3300" dirty="0"/>
              <a:t>align-items </a:t>
            </a:r>
            <a:r>
              <a:rPr lang="ko-KR" altLang="en-US" sz="3300" dirty="0"/>
              <a:t>속성의 기본값</a:t>
            </a:r>
            <a:endParaRPr lang="ko-KR" altLang="en-US" sz="3300" dirty="0"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BEA2FA5-83A1-4FA5-BF04-AE9CAB9B42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86058" y="4188987"/>
            <a:ext cx="7419874" cy="226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0910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3641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Flexbox layout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9609526" y="548239"/>
            <a:ext cx="11737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78332" y="548239"/>
            <a:ext cx="963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28620" y="548239"/>
            <a:ext cx="7970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302218-65DA-4DCA-ABD3-4D6342BE4008}"/>
              </a:ext>
            </a:extLst>
          </p:cNvPr>
          <p:cNvSpPr txBox="1"/>
          <p:nvPr/>
        </p:nvSpPr>
        <p:spPr>
          <a:xfrm>
            <a:off x="4275304" y="1337444"/>
            <a:ext cx="3641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3.5 align-items</a:t>
            </a:r>
            <a:endParaRPr lang="ko-KR" altLang="en-US" sz="4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92A884B-D671-4476-98BE-153806F999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45" b="7712"/>
          <a:stretch/>
        </p:blipFill>
        <p:spPr>
          <a:xfrm>
            <a:off x="3183016" y="2045330"/>
            <a:ext cx="5825968" cy="103566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57CF4F6-98F8-4614-A458-AE6269AF663B}"/>
              </a:ext>
            </a:extLst>
          </p:cNvPr>
          <p:cNvSpPr/>
          <p:nvPr/>
        </p:nvSpPr>
        <p:spPr>
          <a:xfrm>
            <a:off x="897519" y="3199728"/>
            <a:ext cx="10396949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300" dirty="0"/>
              <a:t>모든 </a:t>
            </a:r>
            <a:r>
              <a:rPr lang="en-US" altLang="ko-KR" sz="3300" dirty="0"/>
              <a:t>flex item</a:t>
            </a:r>
            <a:r>
              <a:rPr lang="ko-KR" altLang="en-US" sz="3300" dirty="0"/>
              <a:t>은 </a:t>
            </a:r>
            <a:r>
              <a:rPr lang="en-US" altLang="ko-KR" sz="3300" dirty="0"/>
              <a:t>flex container</a:t>
            </a:r>
            <a:r>
              <a:rPr lang="ko-KR" altLang="en-US" sz="3300" dirty="0"/>
              <a:t>의 위쪽을 기준으로 정렬됨</a:t>
            </a:r>
            <a:endParaRPr lang="ko-KR" altLang="en-US" sz="3300" dirty="0"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BEA2FA5-83A1-4FA5-BF04-AE9CAB9B42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40581" y="3918629"/>
            <a:ext cx="7310824" cy="253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4983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3641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Flexbox layout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9609526" y="548239"/>
            <a:ext cx="11737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78332" y="548239"/>
            <a:ext cx="963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28620" y="548239"/>
            <a:ext cx="7970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302218-65DA-4DCA-ABD3-4D6342BE4008}"/>
              </a:ext>
            </a:extLst>
          </p:cNvPr>
          <p:cNvSpPr txBox="1"/>
          <p:nvPr/>
        </p:nvSpPr>
        <p:spPr>
          <a:xfrm>
            <a:off x="4275304" y="1337444"/>
            <a:ext cx="3641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3.5 align-items</a:t>
            </a:r>
            <a:endParaRPr lang="ko-KR" altLang="en-US" sz="4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92A884B-D671-4476-98BE-153806F999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88874" y="1956391"/>
            <a:ext cx="5547197" cy="124333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57CF4F6-98F8-4614-A458-AE6269AF663B}"/>
              </a:ext>
            </a:extLst>
          </p:cNvPr>
          <p:cNvSpPr/>
          <p:nvPr/>
        </p:nvSpPr>
        <p:spPr>
          <a:xfrm>
            <a:off x="897519" y="3199728"/>
            <a:ext cx="10781669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300" dirty="0"/>
              <a:t>모든 </a:t>
            </a:r>
            <a:r>
              <a:rPr lang="en-US" altLang="ko-KR" sz="3300" dirty="0"/>
              <a:t>flex item</a:t>
            </a:r>
            <a:r>
              <a:rPr lang="ko-KR" altLang="en-US" sz="3300" dirty="0"/>
              <a:t>은 </a:t>
            </a:r>
            <a:r>
              <a:rPr lang="en-US" altLang="ko-KR" sz="3300" dirty="0"/>
              <a:t>flex container</a:t>
            </a:r>
            <a:r>
              <a:rPr lang="ko-KR" altLang="en-US" sz="3300" dirty="0"/>
              <a:t>의 아래쪽을 기준으로 정렬됨</a:t>
            </a:r>
            <a:endParaRPr lang="ko-KR" altLang="en-US" sz="3300" dirty="0"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BEA2FA5-83A1-4FA5-BF04-AE9CAB9B42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32814" y="3799892"/>
            <a:ext cx="7654390" cy="274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9243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3641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Flexbox layout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9609526" y="548239"/>
            <a:ext cx="11737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78332" y="548239"/>
            <a:ext cx="963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28620" y="548239"/>
            <a:ext cx="7970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302218-65DA-4DCA-ABD3-4D6342BE4008}"/>
              </a:ext>
            </a:extLst>
          </p:cNvPr>
          <p:cNvSpPr txBox="1"/>
          <p:nvPr/>
        </p:nvSpPr>
        <p:spPr>
          <a:xfrm>
            <a:off x="4275304" y="1337444"/>
            <a:ext cx="3641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3.5 align-items</a:t>
            </a:r>
            <a:endParaRPr lang="ko-KR" altLang="en-US" sz="4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92A884B-D671-4476-98BE-153806F999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15243" y="1931137"/>
            <a:ext cx="5761514" cy="126859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57CF4F6-98F8-4614-A458-AE6269AF663B}"/>
              </a:ext>
            </a:extLst>
          </p:cNvPr>
          <p:cNvSpPr/>
          <p:nvPr/>
        </p:nvSpPr>
        <p:spPr>
          <a:xfrm>
            <a:off x="1089880" y="3199728"/>
            <a:ext cx="10012228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300" dirty="0"/>
              <a:t>모든 </a:t>
            </a:r>
            <a:r>
              <a:rPr lang="en-US" altLang="ko-KR" sz="3300" dirty="0"/>
              <a:t>flex item</a:t>
            </a:r>
            <a:r>
              <a:rPr lang="ko-KR" altLang="en-US" sz="3300" dirty="0"/>
              <a:t>은 </a:t>
            </a:r>
            <a:r>
              <a:rPr lang="en-US" altLang="ko-KR" sz="3300" dirty="0"/>
              <a:t>flex container</a:t>
            </a:r>
            <a:r>
              <a:rPr lang="ko-KR" altLang="en-US" sz="3300" dirty="0"/>
              <a:t>의 수직의 중앙에 정렬됨</a:t>
            </a:r>
            <a:endParaRPr lang="ko-KR" altLang="en-US" sz="3300" dirty="0"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BEA2FA5-83A1-4FA5-BF04-AE9CAB9B42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69042" y="3793421"/>
            <a:ext cx="7889706" cy="277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3549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3641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Flexbox layout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9609526" y="548239"/>
            <a:ext cx="11737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78332" y="548239"/>
            <a:ext cx="963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28620" y="548239"/>
            <a:ext cx="7970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302218-65DA-4DCA-ABD3-4D6342BE4008}"/>
              </a:ext>
            </a:extLst>
          </p:cNvPr>
          <p:cNvSpPr txBox="1"/>
          <p:nvPr/>
        </p:nvSpPr>
        <p:spPr>
          <a:xfrm>
            <a:off x="4275304" y="1337444"/>
            <a:ext cx="4198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3.6 align-content</a:t>
            </a:r>
            <a:endParaRPr lang="ko-KR" altLang="en-US" sz="4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BCB48BD-86A3-43D6-93E8-FB3E10C797A1}"/>
              </a:ext>
            </a:extLst>
          </p:cNvPr>
          <p:cNvSpPr/>
          <p:nvPr/>
        </p:nvSpPr>
        <p:spPr>
          <a:xfrm>
            <a:off x="884606" y="2507066"/>
            <a:ext cx="10411162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3300" dirty="0"/>
              <a:t>flex container</a:t>
            </a:r>
            <a:r>
              <a:rPr lang="ko-KR" altLang="en-US" sz="3300" dirty="0"/>
              <a:t>의 수직을 기준으로 </a:t>
            </a:r>
            <a:r>
              <a:rPr lang="en-US" altLang="ko-KR" sz="3300" dirty="0"/>
              <a:t>flex item</a:t>
            </a:r>
            <a:r>
              <a:rPr lang="ko-KR" altLang="en-US" sz="3300" dirty="0"/>
              <a:t>을 수직 정렬함</a:t>
            </a:r>
            <a:endParaRPr lang="en-US" altLang="ko-KR" sz="3300" dirty="0"/>
          </a:p>
          <a:p>
            <a:pPr fontAlgn="base"/>
            <a:r>
              <a:rPr lang="ko-KR" altLang="en-US" sz="3300" dirty="0"/>
              <a:t>참고로 </a:t>
            </a:r>
            <a:r>
              <a:rPr lang="en-US" altLang="ko-KR" sz="3300" dirty="0"/>
              <a:t>justify-content </a:t>
            </a:r>
            <a:r>
              <a:rPr lang="ko-KR" altLang="en-US" sz="3300" dirty="0"/>
              <a:t>속성은 </a:t>
            </a:r>
            <a:r>
              <a:rPr lang="en-US" altLang="ko-KR" sz="3300" dirty="0"/>
              <a:t>flex container</a:t>
            </a:r>
            <a:r>
              <a:rPr lang="ko-KR" altLang="en-US" sz="3300" dirty="0"/>
              <a:t>의 수평을 </a:t>
            </a:r>
            <a:endParaRPr lang="en-US" altLang="ko-KR" sz="3300" dirty="0"/>
          </a:p>
          <a:p>
            <a:pPr fontAlgn="base"/>
            <a:r>
              <a:rPr lang="ko-KR" altLang="en-US" sz="3300" dirty="0"/>
              <a:t>기준으로 </a:t>
            </a:r>
            <a:r>
              <a:rPr lang="en-US" altLang="ko-KR" sz="3300" dirty="0"/>
              <a:t>flex item</a:t>
            </a:r>
            <a:r>
              <a:rPr lang="ko-KR" altLang="en-US" sz="3300" dirty="0"/>
              <a:t>을 수평 정렬함</a:t>
            </a:r>
            <a:endParaRPr lang="en-US" altLang="ko-KR" sz="33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EC841F-3421-41F2-85B5-E826825F79C9}"/>
              </a:ext>
            </a:extLst>
          </p:cNvPr>
          <p:cNvSpPr txBox="1"/>
          <p:nvPr/>
        </p:nvSpPr>
        <p:spPr>
          <a:xfrm>
            <a:off x="956606" y="4518837"/>
            <a:ext cx="96972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/>
              <a:t>Align-content</a:t>
            </a:r>
            <a:r>
              <a:rPr lang="ko-KR" altLang="en-US" sz="3300" dirty="0"/>
              <a:t>와 </a:t>
            </a:r>
            <a:r>
              <a:rPr lang="en-US" altLang="ko-KR" sz="3300" dirty="0"/>
              <a:t>align-items</a:t>
            </a:r>
            <a:r>
              <a:rPr lang="ko-KR" altLang="en-US" sz="3300" dirty="0"/>
              <a:t>의 차이</a:t>
            </a:r>
            <a:r>
              <a:rPr lang="en-US" altLang="ko-KR" sz="3300" dirty="0"/>
              <a:t>!</a:t>
            </a:r>
          </a:p>
          <a:p>
            <a:r>
              <a:rPr lang="en-US" altLang="ko-KR" sz="3300" dirty="0"/>
              <a:t>content</a:t>
            </a:r>
            <a:r>
              <a:rPr lang="ko-KR" altLang="en-US" sz="3300" dirty="0"/>
              <a:t>는 여러 줄</a:t>
            </a:r>
            <a:r>
              <a:rPr lang="en-US" altLang="ko-KR" sz="3300" dirty="0"/>
              <a:t>,</a:t>
            </a:r>
            <a:r>
              <a:rPr lang="ko-KR" altLang="en-US" sz="3300" dirty="0"/>
              <a:t> </a:t>
            </a:r>
            <a:r>
              <a:rPr lang="en-US" altLang="ko-KR" sz="3300" dirty="0"/>
              <a:t>items</a:t>
            </a:r>
            <a:r>
              <a:rPr lang="ko-KR" altLang="en-US" sz="3300" dirty="0"/>
              <a:t>는 한 줄일 때 유효함</a:t>
            </a:r>
          </a:p>
        </p:txBody>
      </p:sp>
    </p:spTree>
    <p:extLst>
      <p:ext uri="{BB962C8B-B14F-4D97-AF65-F5344CB8AC3E}">
        <p14:creationId xmlns:p14="http://schemas.microsoft.com/office/powerpoint/2010/main" val="40909063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3641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Flexbox layout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9609526" y="548239"/>
            <a:ext cx="11737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78332" y="548239"/>
            <a:ext cx="963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28620" y="548239"/>
            <a:ext cx="7970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92A884B-D671-4476-98BE-153806F999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32713" y="1619387"/>
            <a:ext cx="5794413" cy="124333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57CF4F6-98F8-4614-A458-AE6269AF663B}"/>
              </a:ext>
            </a:extLst>
          </p:cNvPr>
          <p:cNvSpPr/>
          <p:nvPr/>
        </p:nvSpPr>
        <p:spPr>
          <a:xfrm>
            <a:off x="511498" y="2654660"/>
            <a:ext cx="3579826" cy="36471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300" dirty="0"/>
              <a:t>모든 </a:t>
            </a:r>
            <a:r>
              <a:rPr lang="en-US" altLang="ko-KR" sz="3300" dirty="0"/>
              <a:t>flex item</a:t>
            </a:r>
            <a:r>
              <a:rPr lang="ko-KR" altLang="en-US" sz="3300" dirty="0"/>
              <a:t>은 </a:t>
            </a:r>
            <a:endParaRPr lang="en-US" altLang="ko-KR" sz="3300" dirty="0"/>
          </a:p>
          <a:p>
            <a:r>
              <a:rPr lang="en-US" altLang="ko-KR" sz="3300" dirty="0"/>
              <a:t>flex item</a:t>
            </a:r>
            <a:r>
              <a:rPr lang="ko-KR" altLang="en-US" sz="3300" dirty="0"/>
              <a:t>의 </a:t>
            </a:r>
            <a:endParaRPr lang="en-US" altLang="ko-KR" sz="3300" dirty="0"/>
          </a:p>
          <a:p>
            <a:r>
              <a:rPr lang="ko-KR" altLang="en-US" sz="3300" dirty="0"/>
              <a:t>행 이후에 균등하게 </a:t>
            </a:r>
            <a:endParaRPr lang="en-US" altLang="ko-KR" sz="3300" dirty="0"/>
          </a:p>
          <a:p>
            <a:r>
              <a:rPr lang="ko-KR" altLang="en-US" sz="3300" dirty="0"/>
              <a:t>분배된 공간에 </a:t>
            </a:r>
            <a:endParaRPr lang="en-US" altLang="ko-KR" sz="3300" dirty="0"/>
          </a:p>
          <a:p>
            <a:r>
              <a:rPr lang="ko-KR" altLang="en-US" sz="3300" dirty="0"/>
              <a:t>정렬되어 배치됨</a:t>
            </a:r>
            <a:r>
              <a:rPr lang="en-US" altLang="ko-KR" sz="3300" dirty="0"/>
              <a:t> </a:t>
            </a:r>
          </a:p>
          <a:p>
            <a:r>
              <a:rPr lang="en-US" altLang="ko-KR" sz="3300" dirty="0"/>
              <a:t>align-content </a:t>
            </a:r>
          </a:p>
          <a:p>
            <a:r>
              <a:rPr lang="ko-KR" altLang="en-US" sz="3300" dirty="0"/>
              <a:t>속성의 기본값</a:t>
            </a:r>
            <a:endParaRPr lang="ko-KR" altLang="en-US" sz="3300" dirty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DD8BBA-3488-45D5-BF49-BD4AC96BE8EB}"/>
              </a:ext>
            </a:extLst>
          </p:cNvPr>
          <p:cNvSpPr txBox="1"/>
          <p:nvPr/>
        </p:nvSpPr>
        <p:spPr>
          <a:xfrm>
            <a:off x="4275304" y="911501"/>
            <a:ext cx="4198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3.6 align-content</a:t>
            </a:r>
            <a:endParaRPr lang="ko-KR" altLang="en-US" sz="4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3910FE-CA2B-44FC-B52E-372B766EB8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0931"/>
          <a:stretch/>
        </p:blipFill>
        <p:spPr>
          <a:xfrm>
            <a:off x="4091324" y="2760461"/>
            <a:ext cx="7443935" cy="343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092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3641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Flexbox layout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9609526" y="548239"/>
            <a:ext cx="11737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78332" y="548239"/>
            <a:ext cx="963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28620" y="548239"/>
            <a:ext cx="7970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CAF1E8-2C17-46D3-965D-49634B2A8FE1}"/>
              </a:ext>
            </a:extLst>
          </p:cNvPr>
          <p:cNvSpPr txBox="1"/>
          <p:nvPr/>
        </p:nvSpPr>
        <p:spPr>
          <a:xfrm>
            <a:off x="3594758" y="983501"/>
            <a:ext cx="5002483" cy="5424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300" dirty="0"/>
              <a:t>1. </a:t>
            </a:r>
            <a:r>
              <a:rPr lang="ko-KR" altLang="en-US" sz="3300" dirty="0"/>
              <a:t>소개</a:t>
            </a:r>
            <a:endParaRPr lang="en-US" altLang="ko-KR" sz="3300" dirty="0"/>
          </a:p>
          <a:p>
            <a:pPr>
              <a:lnSpc>
                <a:spcPct val="150000"/>
              </a:lnSpc>
            </a:pPr>
            <a:r>
              <a:rPr lang="en-US" altLang="ko-KR" sz="3300" dirty="0"/>
              <a:t>2. </a:t>
            </a:r>
            <a:r>
              <a:rPr lang="ko-KR" altLang="en-US" sz="3300" dirty="0"/>
              <a:t>사용 방법</a:t>
            </a:r>
            <a:endParaRPr lang="en-US" altLang="ko-KR" sz="3300" dirty="0"/>
          </a:p>
          <a:p>
            <a:pPr>
              <a:lnSpc>
                <a:spcPct val="150000"/>
              </a:lnSpc>
            </a:pPr>
            <a:r>
              <a:rPr lang="en-US" altLang="ko-KR" sz="3300" dirty="0"/>
              <a:t>3. Flexbox container </a:t>
            </a:r>
            <a:r>
              <a:rPr lang="ko-KR" altLang="en-US" sz="3300" dirty="0"/>
              <a:t>속성</a:t>
            </a:r>
            <a:endParaRPr lang="en-US" altLang="ko-KR" sz="33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3300" dirty="0"/>
              <a:t>3.1 flex-direction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3300" dirty="0"/>
              <a:t>3.2 flex-wrap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3300" dirty="0"/>
              <a:t>3.3 flex-flow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3300" dirty="0"/>
              <a:t>3.4 justify-content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3300" dirty="0"/>
              <a:t>3.5 align-items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3300" dirty="0"/>
              <a:t>3.6 align-content</a:t>
            </a:r>
          </a:p>
        </p:txBody>
      </p:sp>
    </p:spTree>
    <p:extLst>
      <p:ext uri="{BB962C8B-B14F-4D97-AF65-F5344CB8AC3E}">
        <p14:creationId xmlns:p14="http://schemas.microsoft.com/office/powerpoint/2010/main" val="13982082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3641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Flexbox layout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9609526" y="548239"/>
            <a:ext cx="11737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78332" y="548239"/>
            <a:ext cx="963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28620" y="548239"/>
            <a:ext cx="7970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92A884B-D671-4476-98BE-153806F999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32713" y="1652900"/>
            <a:ext cx="5794413" cy="117631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57CF4F6-98F8-4614-A458-AE6269AF663B}"/>
              </a:ext>
            </a:extLst>
          </p:cNvPr>
          <p:cNvSpPr/>
          <p:nvPr/>
        </p:nvSpPr>
        <p:spPr>
          <a:xfrm>
            <a:off x="449943" y="3313879"/>
            <a:ext cx="3410485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300" dirty="0"/>
              <a:t>모든 </a:t>
            </a:r>
            <a:r>
              <a:rPr lang="en-US" altLang="ko-KR" sz="3300" dirty="0"/>
              <a:t>flex item</a:t>
            </a:r>
            <a:r>
              <a:rPr lang="ko-KR" altLang="en-US" sz="3300" dirty="0"/>
              <a:t>은</a:t>
            </a:r>
            <a:endParaRPr lang="en-US" altLang="ko-KR" sz="3300" dirty="0"/>
          </a:p>
          <a:p>
            <a:r>
              <a:rPr lang="ko-KR" altLang="en-US" sz="3300" dirty="0"/>
              <a:t> </a:t>
            </a:r>
            <a:r>
              <a:rPr lang="en-US" altLang="ko-KR" sz="3300" dirty="0"/>
              <a:t>flex container</a:t>
            </a:r>
            <a:r>
              <a:rPr lang="ko-KR" altLang="en-US" sz="3300" dirty="0"/>
              <a:t>의 </a:t>
            </a:r>
            <a:endParaRPr lang="en-US" altLang="ko-KR" sz="3300" dirty="0"/>
          </a:p>
          <a:p>
            <a:r>
              <a:rPr lang="ko-KR" altLang="en-US" sz="3300" dirty="0"/>
              <a:t>위쪽을 기준으로 </a:t>
            </a:r>
            <a:endParaRPr lang="en-US" altLang="ko-KR" sz="3300" dirty="0"/>
          </a:p>
          <a:p>
            <a:r>
              <a:rPr lang="ko-KR" altLang="en-US" sz="3300" dirty="0"/>
              <a:t>쌓여서</a:t>
            </a:r>
            <a:r>
              <a:rPr lang="en-US" altLang="ko-KR" sz="3300" dirty="0"/>
              <a:t> </a:t>
            </a:r>
            <a:r>
              <a:rPr lang="ko-KR" altLang="en-US" sz="3300" dirty="0"/>
              <a:t>정렬됨</a:t>
            </a:r>
            <a:endParaRPr lang="ko-KR" altLang="en-US" sz="3300" dirty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DD8BBA-3488-45D5-BF49-BD4AC96BE8EB}"/>
              </a:ext>
            </a:extLst>
          </p:cNvPr>
          <p:cNvSpPr txBox="1"/>
          <p:nvPr/>
        </p:nvSpPr>
        <p:spPr>
          <a:xfrm>
            <a:off x="4275304" y="911501"/>
            <a:ext cx="4198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3.6 align-content</a:t>
            </a:r>
            <a:endParaRPr lang="ko-KR" altLang="en-US" sz="4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3910FE-CA2B-44FC-B52E-372B766EB8C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91324" y="2820515"/>
            <a:ext cx="7443935" cy="331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5698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3641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Flexbox layout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9609526" y="548239"/>
            <a:ext cx="11737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78332" y="548239"/>
            <a:ext cx="963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28620" y="548239"/>
            <a:ext cx="7970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92A884B-D671-4476-98BE-153806F999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32713" y="1666213"/>
            <a:ext cx="5794413" cy="114968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57CF4F6-98F8-4614-A458-AE6269AF663B}"/>
              </a:ext>
            </a:extLst>
          </p:cNvPr>
          <p:cNvSpPr/>
          <p:nvPr/>
        </p:nvSpPr>
        <p:spPr>
          <a:xfrm>
            <a:off x="449943" y="3313879"/>
            <a:ext cx="3474028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300" dirty="0"/>
              <a:t>모든 </a:t>
            </a:r>
            <a:r>
              <a:rPr lang="en-US" altLang="ko-KR" sz="3300" dirty="0"/>
              <a:t>flex item</a:t>
            </a:r>
            <a:r>
              <a:rPr lang="ko-KR" altLang="en-US" sz="3300" dirty="0"/>
              <a:t>은</a:t>
            </a:r>
            <a:endParaRPr lang="en-US" altLang="ko-KR" sz="3300" dirty="0"/>
          </a:p>
          <a:p>
            <a:r>
              <a:rPr lang="ko-KR" altLang="en-US" sz="3300" dirty="0"/>
              <a:t> </a:t>
            </a:r>
            <a:r>
              <a:rPr lang="en-US" altLang="ko-KR" sz="3300" dirty="0"/>
              <a:t>flex container</a:t>
            </a:r>
            <a:r>
              <a:rPr lang="ko-KR" altLang="en-US" sz="3300" dirty="0"/>
              <a:t>의 </a:t>
            </a:r>
            <a:endParaRPr lang="en-US" altLang="ko-KR" sz="3300" dirty="0"/>
          </a:p>
          <a:p>
            <a:r>
              <a:rPr lang="ko-KR" altLang="en-US" sz="3300" dirty="0"/>
              <a:t>아래쪽을 기준으로 </a:t>
            </a:r>
            <a:endParaRPr lang="en-US" altLang="ko-KR" sz="3300" dirty="0"/>
          </a:p>
          <a:p>
            <a:r>
              <a:rPr lang="ko-KR" altLang="en-US" sz="3300" dirty="0"/>
              <a:t>쌓여서</a:t>
            </a:r>
            <a:r>
              <a:rPr lang="en-US" altLang="ko-KR" sz="3300" dirty="0"/>
              <a:t> </a:t>
            </a:r>
            <a:r>
              <a:rPr lang="ko-KR" altLang="en-US" sz="3300" dirty="0"/>
              <a:t>정렬됨</a:t>
            </a:r>
            <a:endParaRPr lang="ko-KR" altLang="en-US" sz="3300" dirty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DD8BBA-3488-45D5-BF49-BD4AC96BE8EB}"/>
              </a:ext>
            </a:extLst>
          </p:cNvPr>
          <p:cNvSpPr txBox="1"/>
          <p:nvPr/>
        </p:nvSpPr>
        <p:spPr>
          <a:xfrm>
            <a:off x="4275304" y="911501"/>
            <a:ext cx="4198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3.6 align-content</a:t>
            </a:r>
            <a:endParaRPr lang="ko-KR" altLang="en-US" sz="4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3910FE-CA2B-44FC-B52E-372B766EB8C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54156" y="2820515"/>
            <a:ext cx="6941928" cy="357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8475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3641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Flexbox layout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9609526" y="548239"/>
            <a:ext cx="11737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78332" y="548239"/>
            <a:ext cx="963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28620" y="548239"/>
            <a:ext cx="7970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92A884B-D671-4476-98BE-153806F999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97558" y="1666213"/>
            <a:ext cx="5464722" cy="114968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57CF4F6-98F8-4614-A458-AE6269AF663B}"/>
              </a:ext>
            </a:extLst>
          </p:cNvPr>
          <p:cNvSpPr/>
          <p:nvPr/>
        </p:nvSpPr>
        <p:spPr>
          <a:xfrm>
            <a:off x="449943" y="3313879"/>
            <a:ext cx="3410485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300" dirty="0"/>
              <a:t>모든 </a:t>
            </a:r>
            <a:r>
              <a:rPr lang="en-US" altLang="ko-KR" sz="3300" dirty="0"/>
              <a:t>flex item</a:t>
            </a:r>
            <a:r>
              <a:rPr lang="ko-KR" altLang="en-US" sz="3300" dirty="0"/>
              <a:t>은</a:t>
            </a:r>
            <a:endParaRPr lang="en-US" altLang="ko-KR" sz="3300" dirty="0"/>
          </a:p>
          <a:p>
            <a:r>
              <a:rPr lang="ko-KR" altLang="en-US" sz="3300" dirty="0"/>
              <a:t> </a:t>
            </a:r>
            <a:r>
              <a:rPr lang="en-US" altLang="ko-KR" sz="3300" dirty="0"/>
              <a:t>flex container</a:t>
            </a:r>
            <a:r>
              <a:rPr lang="ko-KR" altLang="en-US" sz="3300" dirty="0"/>
              <a:t>의 </a:t>
            </a:r>
            <a:endParaRPr lang="en-US" altLang="ko-KR" sz="3300" dirty="0"/>
          </a:p>
          <a:p>
            <a:r>
              <a:rPr lang="ko-KR" altLang="en-US" sz="3300" dirty="0"/>
              <a:t>수직의 중앙에</a:t>
            </a:r>
            <a:endParaRPr lang="en-US" altLang="ko-KR" sz="3300" dirty="0"/>
          </a:p>
          <a:p>
            <a:r>
              <a:rPr lang="ko-KR" altLang="en-US" sz="3300" dirty="0"/>
              <a:t>정렬됨</a:t>
            </a:r>
            <a:endParaRPr lang="ko-KR" altLang="en-US" sz="3300" dirty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DD8BBA-3488-45D5-BF49-BD4AC96BE8EB}"/>
              </a:ext>
            </a:extLst>
          </p:cNvPr>
          <p:cNvSpPr txBox="1"/>
          <p:nvPr/>
        </p:nvSpPr>
        <p:spPr>
          <a:xfrm>
            <a:off x="4275304" y="911501"/>
            <a:ext cx="4198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3.6 align-content</a:t>
            </a:r>
            <a:endParaRPr lang="ko-KR" altLang="en-US" sz="4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3910FE-CA2B-44FC-B52E-372B766EB8C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54155" y="2854336"/>
            <a:ext cx="7087909" cy="357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0275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3641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Flexbox layout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9609526" y="548239"/>
            <a:ext cx="11737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78332" y="548239"/>
            <a:ext cx="963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28620" y="548239"/>
            <a:ext cx="7970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92A884B-D671-4476-98BE-153806F999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8" b="11638"/>
          <a:stretch/>
        </p:blipFill>
        <p:spPr>
          <a:xfrm>
            <a:off x="2590058" y="1615311"/>
            <a:ext cx="7011884" cy="86721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57CF4F6-98F8-4614-A458-AE6269AF663B}"/>
              </a:ext>
            </a:extLst>
          </p:cNvPr>
          <p:cNvSpPr/>
          <p:nvPr/>
        </p:nvSpPr>
        <p:spPr>
          <a:xfrm>
            <a:off x="307734" y="3065889"/>
            <a:ext cx="4564648" cy="36471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300" dirty="0"/>
              <a:t>첫번째 </a:t>
            </a:r>
            <a:r>
              <a:rPr lang="en-US" altLang="ko-KR" sz="3300" dirty="0"/>
              <a:t>flex item</a:t>
            </a:r>
            <a:r>
              <a:rPr lang="ko-KR" altLang="en-US" sz="3300" dirty="0"/>
              <a:t>의 행은 </a:t>
            </a:r>
            <a:endParaRPr lang="en-US" altLang="ko-KR" sz="3300" dirty="0"/>
          </a:p>
          <a:p>
            <a:r>
              <a:rPr lang="en-US" altLang="ko-KR" sz="3300" dirty="0"/>
              <a:t>flex container</a:t>
            </a:r>
            <a:r>
              <a:rPr lang="ko-KR" altLang="en-US" sz="3300" dirty="0"/>
              <a:t>의 상단에 </a:t>
            </a:r>
            <a:endParaRPr lang="en-US" altLang="ko-KR" sz="3300" dirty="0"/>
          </a:p>
          <a:p>
            <a:r>
              <a:rPr lang="ko-KR" altLang="en-US" sz="3300" dirty="0"/>
              <a:t>마지막 </a:t>
            </a:r>
            <a:r>
              <a:rPr lang="en-US" altLang="ko-KR" sz="3300" dirty="0"/>
              <a:t>flex item</a:t>
            </a:r>
            <a:r>
              <a:rPr lang="ko-KR" altLang="en-US" sz="3300" dirty="0"/>
              <a:t>의 행은</a:t>
            </a:r>
            <a:endParaRPr lang="en-US" altLang="ko-KR" sz="3300" dirty="0"/>
          </a:p>
          <a:p>
            <a:r>
              <a:rPr lang="en-US" altLang="ko-KR" sz="3300" dirty="0"/>
              <a:t>flex container</a:t>
            </a:r>
            <a:r>
              <a:rPr lang="ko-KR" altLang="en-US" sz="3300" dirty="0"/>
              <a:t>의 하단에</a:t>
            </a:r>
            <a:endParaRPr lang="en-US" altLang="ko-KR" sz="3300" dirty="0"/>
          </a:p>
          <a:p>
            <a:r>
              <a:rPr lang="ko-KR" altLang="en-US" sz="3300" dirty="0"/>
              <a:t>배치되며 나머지 행은 </a:t>
            </a:r>
            <a:endParaRPr lang="en-US" altLang="ko-KR" sz="3300" dirty="0"/>
          </a:p>
          <a:p>
            <a:r>
              <a:rPr lang="ko-KR" altLang="en-US" sz="3300" dirty="0"/>
              <a:t>균등 분할된 공간에 </a:t>
            </a:r>
            <a:endParaRPr lang="en-US" altLang="ko-KR" sz="3300" dirty="0"/>
          </a:p>
          <a:p>
            <a:r>
              <a:rPr lang="ko-KR" altLang="en-US" sz="3300" dirty="0"/>
              <a:t>배치 정렬됨</a:t>
            </a:r>
            <a:endParaRPr lang="ko-KR" altLang="en-US" sz="3300" dirty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DD8BBA-3488-45D5-BF49-BD4AC96BE8EB}"/>
              </a:ext>
            </a:extLst>
          </p:cNvPr>
          <p:cNvSpPr txBox="1"/>
          <p:nvPr/>
        </p:nvSpPr>
        <p:spPr>
          <a:xfrm>
            <a:off x="4275304" y="911501"/>
            <a:ext cx="4198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3.6 align-content</a:t>
            </a:r>
            <a:endParaRPr lang="ko-KR" altLang="en-US" sz="4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3910FE-CA2B-44FC-B52E-372B766EB8C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68207" y="2906401"/>
            <a:ext cx="7011883" cy="357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4751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3641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Flexbox layout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9609526" y="548239"/>
            <a:ext cx="11737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78332" y="548239"/>
            <a:ext cx="963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28620" y="548239"/>
            <a:ext cx="7970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92A884B-D671-4476-98BE-153806F999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05277" y="1619388"/>
            <a:ext cx="7795606" cy="123494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57CF4F6-98F8-4614-A458-AE6269AF663B}"/>
              </a:ext>
            </a:extLst>
          </p:cNvPr>
          <p:cNvSpPr/>
          <p:nvPr/>
        </p:nvSpPr>
        <p:spPr>
          <a:xfrm>
            <a:off x="620181" y="3622785"/>
            <a:ext cx="3300904" cy="16158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300" dirty="0"/>
              <a:t>모든 </a:t>
            </a:r>
            <a:r>
              <a:rPr lang="en-US" altLang="ko-KR" sz="3300" dirty="0"/>
              <a:t>flex item</a:t>
            </a:r>
            <a:r>
              <a:rPr lang="ko-KR" altLang="en-US" sz="3300" dirty="0"/>
              <a:t>은</a:t>
            </a:r>
            <a:endParaRPr lang="en-US" altLang="ko-KR" sz="3300" dirty="0"/>
          </a:p>
          <a:p>
            <a:r>
              <a:rPr lang="ko-KR" altLang="en-US" sz="3300" dirty="0"/>
              <a:t> 균등 분할된 공간 </a:t>
            </a:r>
            <a:endParaRPr lang="en-US" altLang="ko-KR" sz="3300" dirty="0"/>
          </a:p>
          <a:p>
            <a:r>
              <a:rPr lang="ko-KR" altLang="en-US" sz="3300" dirty="0"/>
              <a:t>내에 배치 정렬됨</a:t>
            </a:r>
            <a:endParaRPr lang="ko-KR" altLang="en-US" sz="3300" dirty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DD8BBA-3488-45D5-BF49-BD4AC96BE8EB}"/>
              </a:ext>
            </a:extLst>
          </p:cNvPr>
          <p:cNvSpPr txBox="1"/>
          <p:nvPr/>
        </p:nvSpPr>
        <p:spPr>
          <a:xfrm>
            <a:off x="4275304" y="911501"/>
            <a:ext cx="4198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3.6 align-content</a:t>
            </a:r>
            <a:endParaRPr lang="ko-KR" altLang="en-US" sz="4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3910FE-CA2B-44FC-B52E-372B766EB8C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92168" y="2864955"/>
            <a:ext cx="7011883" cy="355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6934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7B823DD-C1DE-432A-8507-A7D37EF68E15}"/>
              </a:ext>
            </a:extLst>
          </p:cNvPr>
          <p:cNvSpPr/>
          <p:nvPr/>
        </p:nvSpPr>
        <p:spPr>
          <a:xfrm>
            <a:off x="3126789" y="536576"/>
            <a:ext cx="59384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FLEXBOX FROGGY</a:t>
            </a:r>
            <a:endParaRPr lang="en-US" altLang="ko-K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3CC2C2-2818-426C-9820-286C7D581295}"/>
              </a:ext>
            </a:extLst>
          </p:cNvPr>
          <p:cNvSpPr txBox="1"/>
          <p:nvPr/>
        </p:nvSpPr>
        <p:spPr>
          <a:xfrm>
            <a:off x="3126789" y="1459906"/>
            <a:ext cx="593842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/>
              <a:t>재미있는 개구리 게임을 해 봅시다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45C88A-ED9A-4BF1-B15D-EE96C0DC60C2}"/>
              </a:ext>
            </a:extLst>
          </p:cNvPr>
          <p:cNvSpPr/>
          <p:nvPr/>
        </p:nvSpPr>
        <p:spPr>
          <a:xfrm>
            <a:off x="1479696" y="2060070"/>
            <a:ext cx="923260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300" dirty="0">
                <a:solidFill>
                  <a:srgbClr val="FF0000"/>
                </a:solidFill>
              </a:rPr>
              <a:t>개구리를 같은 색의 잎사귀</a:t>
            </a:r>
            <a:r>
              <a:rPr lang="ko-KR" altLang="en-US" sz="3300" dirty="0"/>
              <a:t>에 놓으면 되는 게임이에요 </a:t>
            </a:r>
            <a:endParaRPr lang="en-US" altLang="ko-KR" sz="33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9889DBB-8109-4E74-85B7-D20CC3D2DB55}"/>
              </a:ext>
            </a:extLst>
          </p:cNvPr>
          <p:cNvSpPr/>
          <p:nvPr/>
        </p:nvSpPr>
        <p:spPr>
          <a:xfrm>
            <a:off x="2028955" y="2821621"/>
            <a:ext cx="8134086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300" dirty="0"/>
              <a:t>Flexbox container </a:t>
            </a:r>
            <a:r>
              <a:rPr lang="ko-KR" altLang="en-US" sz="3300" dirty="0"/>
              <a:t>속성을 연습하기에 좋아요</a:t>
            </a:r>
            <a:endParaRPr lang="en-US" altLang="ko-KR" sz="33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B3E7E3-D743-42D4-8D0B-05874719FBAB}"/>
              </a:ext>
            </a:extLst>
          </p:cNvPr>
          <p:cNvSpPr txBox="1"/>
          <p:nvPr/>
        </p:nvSpPr>
        <p:spPr>
          <a:xfrm>
            <a:off x="1976767" y="3583173"/>
            <a:ext cx="8238462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/>
              <a:t>자동완성이 되지 않아서 스펠링과 세미콜론까지</a:t>
            </a:r>
            <a:endParaRPr lang="en-US" altLang="ko-KR" sz="3300" dirty="0"/>
          </a:p>
          <a:p>
            <a:r>
              <a:rPr lang="ko-KR" altLang="en-US" sz="3300" dirty="0"/>
              <a:t>모두 </a:t>
            </a:r>
            <a:r>
              <a:rPr lang="ko-KR" altLang="en-US" sz="3300" dirty="0" err="1"/>
              <a:t>신경써야</a:t>
            </a:r>
            <a:r>
              <a:rPr lang="ko-KR" altLang="en-US" sz="3300" dirty="0"/>
              <a:t> 합니다</a:t>
            </a:r>
            <a:r>
              <a:rPr lang="en-US" altLang="ko-KR" sz="3300" dirty="0"/>
              <a:t>.</a:t>
            </a:r>
          </a:p>
          <a:p>
            <a:r>
              <a:rPr lang="ko-KR" altLang="en-US" sz="3300" dirty="0"/>
              <a:t>입력한 코드가 </a:t>
            </a:r>
            <a:r>
              <a:rPr lang="ko-KR" altLang="en-US" sz="3300" dirty="0" err="1"/>
              <a:t>맞다면</a:t>
            </a:r>
            <a:r>
              <a:rPr lang="ko-KR" altLang="en-US" sz="3300" dirty="0"/>
              <a:t> </a:t>
            </a:r>
            <a:r>
              <a:rPr lang="ko-KR" altLang="en-US" sz="3300" dirty="0">
                <a:solidFill>
                  <a:srgbClr val="FF0000"/>
                </a:solidFill>
              </a:rPr>
              <a:t>개구리</a:t>
            </a:r>
            <a:r>
              <a:rPr lang="ko-KR" altLang="en-US" sz="3300" dirty="0"/>
              <a:t>가 움직입니다</a:t>
            </a:r>
            <a:r>
              <a:rPr lang="en-US" altLang="ko-KR" sz="3300" dirty="0"/>
              <a:t>. </a:t>
            </a:r>
          </a:p>
          <a:p>
            <a:r>
              <a:rPr lang="ko-KR" altLang="en-US" sz="3300" dirty="0"/>
              <a:t>정답이라면 다음 </a:t>
            </a:r>
            <a:r>
              <a:rPr lang="ko-KR" altLang="en-US" sz="3300" dirty="0">
                <a:solidFill>
                  <a:srgbClr val="FF0000"/>
                </a:solidFill>
              </a:rPr>
              <a:t>버튼</a:t>
            </a:r>
            <a:r>
              <a:rPr lang="ko-KR" altLang="en-US" sz="3300" dirty="0"/>
              <a:t>에 불이 들어옵니다</a:t>
            </a:r>
            <a:r>
              <a:rPr lang="en-US" altLang="ko-KR" sz="3300" dirty="0"/>
              <a:t>.</a:t>
            </a:r>
          </a:p>
          <a:p>
            <a:r>
              <a:rPr lang="ko-KR" altLang="en-US" sz="3300" dirty="0"/>
              <a:t>틀리면 </a:t>
            </a:r>
            <a:r>
              <a:rPr lang="ko-KR" altLang="en-US" sz="3300" dirty="0">
                <a:solidFill>
                  <a:srgbClr val="FF0000"/>
                </a:solidFill>
              </a:rPr>
              <a:t>코드창</a:t>
            </a:r>
            <a:r>
              <a:rPr lang="ko-KR" altLang="en-US" sz="3300" dirty="0"/>
              <a:t>이 움직입니다</a:t>
            </a:r>
            <a:r>
              <a:rPr lang="en-US" altLang="ko-KR" sz="3300" dirty="0"/>
              <a:t>.</a:t>
            </a:r>
            <a:endParaRPr lang="ko-KR" altLang="en-US" sz="3300" dirty="0"/>
          </a:p>
        </p:txBody>
      </p:sp>
    </p:spTree>
    <p:extLst>
      <p:ext uri="{BB962C8B-B14F-4D97-AF65-F5344CB8AC3E}">
        <p14:creationId xmlns:p14="http://schemas.microsoft.com/office/powerpoint/2010/main" val="39344482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3641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Flexbox layout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3E1373-DCDE-42EA-B4E6-CEDFD82676E7}"/>
              </a:ext>
            </a:extLst>
          </p:cNvPr>
          <p:cNvSpPr/>
          <p:nvPr/>
        </p:nvSpPr>
        <p:spPr>
          <a:xfrm>
            <a:off x="1019132" y="2350647"/>
            <a:ext cx="10153742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여기까지</a:t>
            </a:r>
            <a:r>
              <a:rPr lang="en-US" altLang="ko-KR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.</a:t>
            </a:r>
            <a:r>
              <a:rPr lang="ko-KR" alt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 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algn="ctr"/>
            <a:r>
              <a:rPr lang="ko-KR" alt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쉬도록 합시다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algn="ctr"/>
            <a:r>
              <a:rPr lang="ko-KR" altLang="en-US" sz="5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질문 하고</a:t>
            </a:r>
            <a:endParaRPr lang="en-US" altLang="ko-KR" sz="54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  <a:p>
            <a:pPr algn="ctr"/>
            <a:r>
              <a:rPr lang="ko-KR" altLang="en-US" sz="5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수업에서 불편한 부분도 알려주세요</a:t>
            </a:r>
            <a:endParaRPr lang="en-US" altLang="ko-KR" sz="54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22954C-835A-4079-8CB7-AB1969C60874}"/>
              </a:ext>
            </a:extLst>
          </p:cNvPr>
          <p:cNvSpPr txBox="1"/>
          <p:nvPr/>
        </p:nvSpPr>
        <p:spPr>
          <a:xfrm>
            <a:off x="9609526" y="548239"/>
            <a:ext cx="11737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6D07AD-D741-415D-B739-F7AC65CC0CC8}"/>
              </a:ext>
            </a:extLst>
          </p:cNvPr>
          <p:cNvSpPr txBox="1"/>
          <p:nvPr/>
        </p:nvSpPr>
        <p:spPr>
          <a:xfrm>
            <a:off x="10778332" y="548239"/>
            <a:ext cx="963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6B087F-A49C-4696-9BFF-EC3CFC714B2E}"/>
              </a:ext>
            </a:extLst>
          </p:cNvPr>
          <p:cNvSpPr txBox="1"/>
          <p:nvPr/>
        </p:nvSpPr>
        <p:spPr>
          <a:xfrm>
            <a:off x="8728620" y="548239"/>
            <a:ext cx="7970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</a:p>
        </p:txBody>
      </p:sp>
    </p:spTree>
    <p:extLst>
      <p:ext uri="{BB962C8B-B14F-4D97-AF65-F5344CB8AC3E}">
        <p14:creationId xmlns:p14="http://schemas.microsoft.com/office/powerpoint/2010/main" val="24350015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43973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수평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수직 중앙 정렬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9609526" y="548239"/>
            <a:ext cx="11737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78332" y="548239"/>
            <a:ext cx="963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28620" y="548239"/>
            <a:ext cx="7970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C116C5-3489-42E3-BB2B-C5C310CA6873}"/>
              </a:ext>
            </a:extLst>
          </p:cNvPr>
          <p:cNvSpPr txBox="1"/>
          <p:nvPr/>
        </p:nvSpPr>
        <p:spPr>
          <a:xfrm>
            <a:off x="3768653" y="1337444"/>
            <a:ext cx="4654694" cy="4952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dirty="0"/>
              <a:t>1. </a:t>
            </a:r>
            <a:r>
              <a:rPr lang="ko-KR" altLang="en-US" sz="2200" dirty="0"/>
              <a:t>수평 정렬</a:t>
            </a:r>
            <a:endParaRPr lang="en-US" altLang="ko-KR" sz="2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200" dirty="0"/>
              <a:t>1.1 inline/inline-block </a:t>
            </a:r>
            <a:r>
              <a:rPr lang="ko-KR" altLang="en-US" sz="2200" dirty="0"/>
              <a:t>요소</a:t>
            </a:r>
            <a:endParaRPr lang="en-US" altLang="ko-KR" sz="2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200" dirty="0"/>
              <a:t>1.2 block </a:t>
            </a:r>
            <a:r>
              <a:rPr lang="ko-KR" altLang="en-US" sz="2200" dirty="0"/>
              <a:t>요소 </a:t>
            </a:r>
            <a:endParaRPr lang="en-US" altLang="ko-KR" sz="2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200" dirty="0"/>
              <a:t>1.3 </a:t>
            </a:r>
            <a:r>
              <a:rPr lang="ko-KR" altLang="en-US" sz="2200" dirty="0"/>
              <a:t>복수의 </a:t>
            </a:r>
            <a:r>
              <a:rPr lang="en-US" altLang="ko-KR" sz="2200" dirty="0"/>
              <a:t>block </a:t>
            </a:r>
            <a:r>
              <a:rPr lang="ko-KR" altLang="en-US" sz="2200" dirty="0"/>
              <a:t>요소 </a:t>
            </a:r>
            <a:endParaRPr lang="en-US" altLang="ko-KR" sz="2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200" dirty="0"/>
              <a:t>1.4 flexbox</a:t>
            </a:r>
          </a:p>
          <a:p>
            <a:pPr>
              <a:lnSpc>
                <a:spcPct val="150000"/>
              </a:lnSpc>
            </a:pPr>
            <a:r>
              <a:rPr lang="en-US" altLang="ko-KR" sz="2200" dirty="0"/>
              <a:t>2. </a:t>
            </a:r>
            <a:r>
              <a:rPr lang="ko-KR" altLang="en-US" sz="2200" dirty="0"/>
              <a:t>수직 정렬</a:t>
            </a:r>
            <a:endParaRPr lang="en-US" altLang="ko-KR" sz="2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200" dirty="0"/>
              <a:t>2.1 inline/inline-block </a:t>
            </a:r>
            <a:r>
              <a:rPr lang="ko-KR" altLang="en-US" sz="2200" dirty="0"/>
              <a:t>요소</a:t>
            </a:r>
            <a:endParaRPr lang="en-US" altLang="ko-KR" sz="22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ko-KR" sz="2200" dirty="0"/>
              <a:t>2.1.1 single line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ko-KR" sz="2200" dirty="0"/>
              <a:t>2.1.2 multiple lines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ko-KR" sz="2200" dirty="0"/>
              <a:t>2.1.3 flexbox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200" dirty="0"/>
              <a:t>2.2 block </a:t>
            </a:r>
            <a:r>
              <a:rPr lang="ko-KR" altLang="en-US" sz="2200" dirty="0"/>
              <a:t>요소 </a:t>
            </a:r>
            <a:endParaRPr lang="en-US" altLang="ko-KR" sz="22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ko-KR" sz="2200" dirty="0"/>
              <a:t>2.2.1 flexbox</a:t>
            </a:r>
          </a:p>
          <a:p>
            <a:pPr>
              <a:lnSpc>
                <a:spcPct val="150000"/>
              </a:lnSpc>
            </a:pPr>
            <a:r>
              <a:rPr lang="en-US" altLang="ko-KR" sz="2200" dirty="0"/>
              <a:t>3. </a:t>
            </a:r>
            <a:r>
              <a:rPr lang="ko-KR" altLang="en-US" sz="2200" dirty="0"/>
              <a:t>수평</a:t>
            </a:r>
            <a:r>
              <a:rPr lang="en-US" altLang="ko-KR" sz="2200" dirty="0"/>
              <a:t>/</a:t>
            </a:r>
            <a:r>
              <a:rPr lang="ko-KR" altLang="en-US" sz="2200" dirty="0"/>
              <a:t>수직 정렬</a:t>
            </a:r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13046802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43973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수평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수직 중앙 정렬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9609526" y="548239"/>
            <a:ext cx="11737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78332" y="548239"/>
            <a:ext cx="963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28620" y="548239"/>
            <a:ext cx="7970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23DB58-ECB1-4F48-B687-587A5A95224C}"/>
              </a:ext>
            </a:extLst>
          </p:cNvPr>
          <p:cNvSpPr txBox="1"/>
          <p:nvPr/>
        </p:nvSpPr>
        <p:spPr>
          <a:xfrm>
            <a:off x="4677126" y="1337444"/>
            <a:ext cx="2837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1. </a:t>
            </a:r>
            <a:r>
              <a:rPr lang="ko-KR" altLang="en-US" sz="4000" dirty="0"/>
              <a:t>수평 정렬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40E4A69-2D91-4E90-B5CD-D2C3A44E3A6A}"/>
              </a:ext>
            </a:extLst>
          </p:cNvPr>
          <p:cNvCxnSpPr/>
          <p:nvPr/>
        </p:nvCxnSpPr>
        <p:spPr>
          <a:xfrm>
            <a:off x="956606" y="3232298"/>
            <a:ext cx="3613924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1A717E9-D860-44F6-B0E0-5C024CE67209}"/>
              </a:ext>
            </a:extLst>
          </p:cNvPr>
          <p:cNvCxnSpPr>
            <a:cxnSpLocks/>
          </p:cNvCxnSpPr>
          <p:nvPr/>
        </p:nvCxnSpPr>
        <p:spPr>
          <a:xfrm rot="5400000">
            <a:off x="7583419" y="4964832"/>
            <a:ext cx="361392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0FF6F17-6462-4123-B72D-A4F0C89B8826}"/>
              </a:ext>
            </a:extLst>
          </p:cNvPr>
          <p:cNvSpPr txBox="1"/>
          <p:nvPr/>
        </p:nvSpPr>
        <p:spPr>
          <a:xfrm>
            <a:off x="2174633" y="2333695"/>
            <a:ext cx="11778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수평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BB3755-DF76-4E42-B556-3483A96270E3}"/>
              </a:ext>
            </a:extLst>
          </p:cNvPr>
          <p:cNvSpPr txBox="1"/>
          <p:nvPr/>
        </p:nvSpPr>
        <p:spPr>
          <a:xfrm>
            <a:off x="8801446" y="2333695"/>
            <a:ext cx="11778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수직</a:t>
            </a:r>
          </a:p>
        </p:txBody>
      </p:sp>
    </p:spTree>
    <p:extLst>
      <p:ext uri="{BB962C8B-B14F-4D97-AF65-F5344CB8AC3E}">
        <p14:creationId xmlns:p14="http://schemas.microsoft.com/office/powerpoint/2010/main" val="16459498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43973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수평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수직 중앙 정렬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9609526" y="548239"/>
            <a:ext cx="11737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78332" y="548239"/>
            <a:ext cx="963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28620" y="548239"/>
            <a:ext cx="7970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468240-DDE3-4F18-9A6E-5F38C8F4CDC0}"/>
              </a:ext>
            </a:extLst>
          </p:cNvPr>
          <p:cNvSpPr txBox="1"/>
          <p:nvPr/>
        </p:nvSpPr>
        <p:spPr>
          <a:xfrm>
            <a:off x="3010745" y="1337444"/>
            <a:ext cx="6170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1.1 inline/inline-block </a:t>
            </a:r>
            <a:r>
              <a:rPr lang="ko-KR" altLang="en-US" sz="4000" dirty="0"/>
              <a:t>요소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01447F-87EB-41C8-8698-3062BCA633CF}"/>
              </a:ext>
            </a:extLst>
          </p:cNvPr>
          <p:cNvSpPr/>
          <p:nvPr/>
        </p:nvSpPr>
        <p:spPr>
          <a:xfrm>
            <a:off x="561638" y="2753216"/>
            <a:ext cx="118786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+mn-ea"/>
              </a:rPr>
              <a:t>정렬 대상 요소</a:t>
            </a:r>
            <a:endParaRPr lang="en-US" altLang="ko-KR" sz="4000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3000" dirty="0">
                <a:solidFill>
                  <a:srgbClr val="333333"/>
                </a:solidFill>
                <a:latin typeface="+mn-ea"/>
              </a:rPr>
              <a:t>(</a:t>
            </a:r>
            <a:r>
              <a:rPr lang="ko-KR" altLang="en-US" sz="3000" dirty="0">
                <a:solidFill>
                  <a:srgbClr val="333333"/>
                </a:solidFill>
                <a:latin typeface="+mn-ea"/>
              </a:rPr>
              <a:t>텍스트 또는 링크 등의 </a:t>
            </a:r>
            <a:r>
              <a:rPr lang="en-US" altLang="ko-KR" sz="3000" dirty="0">
                <a:solidFill>
                  <a:srgbClr val="333333"/>
                </a:solidFill>
                <a:latin typeface="+mn-ea"/>
              </a:rPr>
              <a:t>inline </a:t>
            </a:r>
            <a:r>
              <a:rPr lang="ko-KR" altLang="en-US" sz="3000" dirty="0">
                <a:solidFill>
                  <a:srgbClr val="333333"/>
                </a:solidFill>
                <a:latin typeface="+mn-ea"/>
              </a:rPr>
              <a:t>레벨 요소 또는 </a:t>
            </a:r>
            <a:r>
              <a:rPr lang="en-US" altLang="ko-KR" sz="3000" dirty="0">
                <a:solidFill>
                  <a:srgbClr val="333333"/>
                </a:solidFill>
                <a:latin typeface="+mn-ea"/>
              </a:rPr>
              <a:t>inline-block </a:t>
            </a:r>
            <a:r>
              <a:rPr lang="ko-KR" altLang="en-US" sz="3000" dirty="0">
                <a:solidFill>
                  <a:srgbClr val="333333"/>
                </a:solidFill>
                <a:latin typeface="+mn-ea"/>
              </a:rPr>
              <a:t>레벨 요소</a:t>
            </a:r>
            <a:r>
              <a:rPr lang="en-US" altLang="ko-KR" sz="3000" dirty="0">
                <a:solidFill>
                  <a:srgbClr val="333333"/>
                </a:solidFill>
                <a:latin typeface="+mn-ea"/>
              </a:rPr>
              <a:t>)</a:t>
            </a:r>
            <a:r>
              <a:rPr lang="ko-KR" altLang="en-US" sz="4000" dirty="0">
                <a:latin typeface="+mn-ea"/>
              </a:rPr>
              <a:t>의</a:t>
            </a:r>
            <a:r>
              <a:rPr lang="ko-KR" altLang="en-US" sz="4000" dirty="0">
                <a:solidFill>
                  <a:srgbClr val="FF0000"/>
                </a:solidFill>
                <a:latin typeface="+mn-ea"/>
              </a:rPr>
              <a:t> 부모 요소</a:t>
            </a:r>
            <a:r>
              <a:rPr lang="ko-KR" altLang="en-US" sz="4000" dirty="0">
                <a:solidFill>
                  <a:srgbClr val="333333"/>
                </a:solidFill>
                <a:latin typeface="+mn-ea"/>
              </a:rPr>
              <a:t>에 </a:t>
            </a:r>
            <a:r>
              <a:rPr lang="en-US" altLang="ko-KR" sz="4000" dirty="0">
                <a:solidFill>
                  <a:srgbClr val="FF0000"/>
                </a:solidFill>
                <a:latin typeface="+mn-ea"/>
              </a:rPr>
              <a:t>text-align : center; </a:t>
            </a:r>
            <a:r>
              <a:rPr lang="ko-KR" altLang="en-US" sz="4000" dirty="0">
                <a:solidFill>
                  <a:srgbClr val="333333"/>
                </a:solidFill>
                <a:latin typeface="+mn-ea"/>
              </a:rPr>
              <a:t>를 지정함</a:t>
            </a:r>
            <a:endParaRPr lang="ko-KR" altLang="en-US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92658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3641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Flexbox layout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9609526" y="548239"/>
            <a:ext cx="11737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78332" y="548239"/>
            <a:ext cx="963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28620" y="548239"/>
            <a:ext cx="7970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D7BDA4-CA50-48F3-8480-38875676EE33}"/>
              </a:ext>
            </a:extLst>
          </p:cNvPr>
          <p:cNvSpPr txBox="1"/>
          <p:nvPr/>
        </p:nvSpPr>
        <p:spPr>
          <a:xfrm>
            <a:off x="5219370" y="1337444"/>
            <a:ext cx="1753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1. </a:t>
            </a:r>
            <a:r>
              <a:rPr lang="ko-KR" altLang="en-US" sz="4000" dirty="0"/>
              <a:t>소개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C65986C-7C58-4756-B3F1-BEB5C190D0E1}"/>
              </a:ext>
            </a:extLst>
          </p:cNvPr>
          <p:cNvSpPr/>
          <p:nvPr/>
        </p:nvSpPr>
        <p:spPr>
          <a:xfrm>
            <a:off x="795122" y="2045330"/>
            <a:ext cx="1060341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300" dirty="0">
                <a:solidFill>
                  <a:srgbClr val="333333"/>
                </a:solidFill>
                <a:latin typeface="Lora"/>
              </a:rPr>
              <a:t>Flexbox</a:t>
            </a:r>
            <a:r>
              <a:rPr lang="ko-KR" altLang="en-US" sz="3300" dirty="0">
                <a:solidFill>
                  <a:srgbClr val="333333"/>
                </a:solidFill>
                <a:latin typeface="Lora"/>
              </a:rPr>
              <a:t>는 모던 웹을 위하여 제안된 기존 </a:t>
            </a:r>
            <a:r>
              <a:rPr lang="en-US" altLang="ko-KR" sz="3300" dirty="0">
                <a:solidFill>
                  <a:srgbClr val="333333"/>
                </a:solidFill>
                <a:latin typeface="Lora"/>
              </a:rPr>
              <a:t>layout</a:t>
            </a:r>
            <a:r>
              <a:rPr lang="ko-KR" altLang="en-US" sz="3300" dirty="0">
                <a:solidFill>
                  <a:srgbClr val="333333"/>
                </a:solidFill>
                <a:latin typeface="Lora"/>
              </a:rPr>
              <a:t>보다 더 세련된 방식의 니즈에 부합하기 위한 </a:t>
            </a:r>
            <a:r>
              <a:rPr lang="en-US" altLang="ko-KR" sz="3300" dirty="0">
                <a:solidFill>
                  <a:srgbClr val="FF0000"/>
                </a:solidFill>
                <a:latin typeface="Lora"/>
              </a:rPr>
              <a:t>CSS3</a:t>
            </a:r>
            <a:r>
              <a:rPr lang="ko-KR" altLang="en-US" sz="3300" dirty="0">
                <a:solidFill>
                  <a:srgbClr val="FF0000"/>
                </a:solidFill>
                <a:latin typeface="Lora"/>
              </a:rPr>
              <a:t>의 새로운 </a:t>
            </a:r>
            <a:r>
              <a:rPr lang="en-US" altLang="ko-KR" sz="3300" dirty="0">
                <a:solidFill>
                  <a:srgbClr val="FF0000"/>
                </a:solidFill>
                <a:latin typeface="Lora"/>
              </a:rPr>
              <a:t>layout</a:t>
            </a:r>
            <a:r>
              <a:rPr lang="en-US" altLang="ko-KR" sz="3300" dirty="0">
                <a:solidFill>
                  <a:srgbClr val="333333"/>
                </a:solidFill>
                <a:latin typeface="Lora"/>
              </a:rPr>
              <a:t> </a:t>
            </a:r>
            <a:r>
              <a:rPr lang="ko-KR" altLang="en-US" sz="3300" dirty="0">
                <a:solidFill>
                  <a:srgbClr val="333333"/>
                </a:solidFill>
                <a:latin typeface="Lora"/>
              </a:rPr>
              <a:t>방식임</a:t>
            </a:r>
            <a:endParaRPr lang="ko-KR" altLang="en-US" sz="33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96A3A7-C253-4361-9AE9-0382C1F02F3C}"/>
              </a:ext>
            </a:extLst>
          </p:cNvPr>
          <p:cNvSpPr txBox="1"/>
          <p:nvPr/>
        </p:nvSpPr>
        <p:spPr>
          <a:xfrm>
            <a:off x="9419619" y="4864102"/>
            <a:ext cx="2527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궁서체" panose="02030609000101010101" pitchFamily="17" charset="-127"/>
                <a:ea typeface="궁서체" panose="02030609000101010101" pitchFamily="17" charset="-127"/>
              </a:rPr>
              <a:t>flex </a:t>
            </a:r>
            <a:r>
              <a:rPr lang="ko-KR" altLang="en-US" dirty="0">
                <a:latin typeface="궁서체" panose="02030609000101010101" pitchFamily="17" charset="-127"/>
                <a:ea typeface="궁서체" panose="02030609000101010101" pitchFamily="17" charset="-127"/>
              </a:rPr>
              <a:t>못쓰면 혼나요 </a:t>
            </a:r>
            <a:endParaRPr lang="en-US" altLang="ko-KR" dirty="0"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r>
              <a:rPr lang="en-US" altLang="ko-KR" dirty="0">
                <a:latin typeface="궁서체" panose="02030609000101010101" pitchFamily="17" charset="-127"/>
                <a:ea typeface="궁서체" panose="02030609000101010101" pitchFamily="17" charset="-127"/>
              </a:rPr>
              <a:t>flex </a:t>
            </a:r>
            <a:r>
              <a:rPr lang="ko-KR" altLang="en-US" dirty="0">
                <a:latin typeface="궁서체" panose="02030609000101010101" pitchFamily="17" charset="-127"/>
                <a:ea typeface="궁서체" panose="02030609000101010101" pitchFamily="17" charset="-127"/>
              </a:rPr>
              <a:t>못쓰면 남아요 </a:t>
            </a:r>
            <a:endParaRPr lang="en-US" altLang="ko-KR" dirty="0"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r>
              <a:rPr lang="en-US" altLang="ko-KR" dirty="0">
                <a:latin typeface="궁서체" panose="02030609000101010101" pitchFamily="17" charset="-127"/>
                <a:ea typeface="궁서체" panose="02030609000101010101" pitchFamily="17" charset="-127"/>
              </a:rPr>
              <a:t>flex </a:t>
            </a:r>
            <a:r>
              <a:rPr lang="ko-KR" altLang="en-US" dirty="0">
                <a:latin typeface="궁서체" panose="02030609000101010101" pitchFamily="17" charset="-127"/>
                <a:ea typeface="궁서체" panose="02030609000101010101" pitchFamily="17" charset="-127"/>
              </a:rPr>
              <a:t>못쓰면 안돼요 </a:t>
            </a:r>
            <a:endParaRPr lang="en-US" altLang="ko-KR" dirty="0"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r>
              <a:rPr lang="en-US" altLang="ko-KR" dirty="0">
                <a:latin typeface="궁서체" panose="02030609000101010101" pitchFamily="17" charset="-127"/>
                <a:ea typeface="궁서체" panose="02030609000101010101" pitchFamily="17" charset="-127"/>
              </a:rPr>
              <a:t>flex</a:t>
            </a:r>
            <a:r>
              <a:rPr lang="ko-KR" altLang="en-US" dirty="0">
                <a:latin typeface="궁서체" panose="02030609000101010101" pitchFamily="17" charset="-127"/>
                <a:ea typeface="궁서체" panose="02030609000101010101" pitchFamily="17" charset="-127"/>
              </a:rPr>
              <a:t> 못쓰면 고생해요</a:t>
            </a:r>
            <a:endParaRPr lang="en-US" altLang="ko-KR" dirty="0"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r>
              <a:rPr lang="en-US" altLang="ko-KR" dirty="0">
                <a:latin typeface="궁서체" panose="02030609000101010101" pitchFamily="17" charset="-127"/>
                <a:ea typeface="궁서체" panose="02030609000101010101" pitchFamily="17" charset="-127"/>
              </a:rPr>
              <a:t>flex </a:t>
            </a:r>
            <a:r>
              <a:rPr lang="ko-KR" altLang="en-US" dirty="0">
                <a:latin typeface="궁서체" panose="02030609000101010101" pitchFamily="17" charset="-127"/>
                <a:ea typeface="궁서체" panose="02030609000101010101" pitchFamily="17" charset="-127"/>
              </a:rPr>
              <a:t>못쓰면 앗</a:t>
            </a:r>
            <a:r>
              <a:rPr lang="en-US" altLang="ko-KR" dirty="0">
                <a:latin typeface="궁서체" panose="02030609000101010101" pitchFamily="17" charset="-127"/>
                <a:ea typeface="궁서체" panose="02030609000101010101" pitchFamily="17" charset="-127"/>
              </a:rPr>
              <a:t>,,,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E6BE2D-F393-47F6-880F-2EC626F7B78D}"/>
              </a:ext>
            </a:extLst>
          </p:cNvPr>
          <p:cNvSpPr txBox="1"/>
          <p:nvPr/>
        </p:nvSpPr>
        <p:spPr>
          <a:xfrm>
            <a:off x="275014" y="4617880"/>
            <a:ext cx="321389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/>
              <a:t>Flex</a:t>
            </a:r>
            <a:r>
              <a:rPr lang="ko-KR" altLang="en-US" sz="2600" dirty="0"/>
              <a:t>를 사용함의 장점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F9459E-F7CD-43CF-8BE2-66A707D7422A}"/>
              </a:ext>
            </a:extLst>
          </p:cNvPr>
          <p:cNvSpPr txBox="1"/>
          <p:nvPr/>
        </p:nvSpPr>
        <p:spPr>
          <a:xfrm>
            <a:off x="2764768" y="3155942"/>
            <a:ext cx="66624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/>
              <a:t>Flexbox layout</a:t>
            </a:r>
            <a:r>
              <a:rPr lang="ko-KR" altLang="en-US" sz="3300" dirty="0"/>
              <a:t>을 사용하기 위해서는 </a:t>
            </a:r>
            <a:endParaRPr lang="en-US" altLang="ko-KR" sz="3300" dirty="0"/>
          </a:p>
          <a:p>
            <a:r>
              <a:rPr lang="en-US" altLang="ko-KR" sz="3300" dirty="0"/>
              <a:t>display : flex;</a:t>
            </a:r>
            <a:r>
              <a:rPr lang="ko-KR" altLang="en-US" sz="3300" dirty="0"/>
              <a:t>를 사용해야 함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B2B248-E485-4F83-A471-7AE4E162BAB9}"/>
              </a:ext>
            </a:extLst>
          </p:cNvPr>
          <p:cNvSpPr/>
          <p:nvPr/>
        </p:nvSpPr>
        <p:spPr>
          <a:xfrm>
            <a:off x="275014" y="5017991"/>
            <a:ext cx="653125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000" dirty="0"/>
              <a:t>1</a:t>
            </a:r>
            <a:r>
              <a:rPr lang="ko-KR" altLang="en-US" sz="2000" dirty="0"/>
              <a:t>줄의 코드 추가로 수평 정렬이 가능함</a:t>
            </a:r>
            <a:r>
              <a:rPr lang="en-US" altLang="ko-KR" sz="2000" dirty="0"/>
              <a:t> </a:t>
            </a:r>
            <a:r>
              <a:rPr lang="ko-KR" altLang="en-US" sz="2000" dirty="0"/>
              <a:t>요소의 상하좌우 정렬</a:t>
            </a:r>
            <a:r>
              <a:rPr lang="en-US" altLang="ko-KR" sz="2000" dirty="0"/>
              <a:t>, </a:t>
            </a:r>
          </a:p>
          <a:p>
            <a:pPr fontAlgn="base"/>
            <a:r>
              <a:rPr lang="ko-KR" altLang="en-US" sz="2000" dirty="0"/>
              <a:t>순서 변경이 간단함</a:t>
            </a:r>
            <a:r>
              <a:rPr lang="en-US" altLang="ko-KR" sz="2000" dirty="0"/>
              <a:t> </a:t>
            </a:r>
            <a:r>
              <a:rPr lang="ko-KR" altLang="en-US" sz="2000" dirty="0"/>
              <a:t>요소가 간격 조절이 간단함</a:t>
            </a:r>
            <a:endParaRPr lang="en-US" altLang="ko-KR" sz="2000" dirty="0"/>
          </a:p>
          <a:p>
            <a:pPr fontAlgn="base"/>
            <a:r>
              <a:rPr lang="ko-KR" altLang="en-US" sz="2000" dirty="0"/>
              <a:t>서로 다른 </a:t>
            </a:r>
            <a:r>
              <a:rPr lang="en-US" altLang="ko-KR" sz="2000" dirty="0"/>
              <a:t>height</a:t>
            </a:r>
            <a:r>
              <a:rPr lang="ko-KR" altLang="en-US" sz="2000" dirty="0"/>
              <a:t>를 갖는 요소의 수평 </a:t>
            </a:r>
            <a:r>
              <a:rPr lang="ko-KR" altLang="en-US" sz="2000" dirty="0" err="1"/>
              <a:t>정렬시</a:t>
            </a:r>
            <a:r>
              <a:rPr lang="en-US" altLang="ko-KR" sz="2000" dirty="0"/>
              <a:t> </a:t>
            </a:r>
          </a:p>
          <a:p>
            <a:pPr fontAlgn="base"/>
            <a:r>
              <a:rPr lang="ko-KR" altLang="en-US" sz="2000" dirty="0"/>
              <a:t>간단히 상하중앙 정렬이 가능함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8368998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43973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수평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수직 중앙 정렬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9609526" y="548239"/>
            <a:ext cx="11737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78332" y="548239"/>
            <a:ext cx="963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28620" y="548239"/>
            <a:ext cx="7970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468240-DDE3-4F18-9A6E-5F38C8F4CDC0}"/>
              </a:ext>
            </a:extLst>
          </p:cNvPr>
          <p:cNvSpPr txBox="1"/>
          <p:nvPr/>
        </p:nvSpPr>
        <p:spPr>
          <a:xfrm>
            <a:off x="4406289" y="1337444"/>
            <a:ext cx="3379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1.2 block </a:t>
            </a:r>
            <a:r>
              <a:rPr lang="ko-KR" altLang="en-US" sz="4000" dirty="0"/>
              <a:t>요소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01447F-87EB-41C8-8698-3062BCA633CF}"/>
              </a:ext>
            </a:extLst>
          </p:cNvPr>
          <p:cNvSpPr/>
          <p:nvPr/>
        </p:nvSpPr>
        <p:spPr>
          <a:xfrm>
            <a:off x="633638" y="2784497"/>
            <a:ext cx="1110841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4000" dirty="0">
                <a:latin typeface="+mn-ea"/>
              </a:rPr>
              <a:t>정렬 대상 요소에 </a:t>
            </a:r>
            <a:r>
              <a:rPr lang="ko-KR" altLang="en-US" sz="4000" dirty="0">
                <a:solidFill>
                  <a:srgbClr val="FF0000"/>
                </a:solidFill>
                <a:latin typeface="+mn-ea"/>
              </a:rPr>
              <a:t>너비를 명시적으로 지정</a:t>
            </a:r>
            <a:r>
              <a:rPr lang="ko-KR" altLang="en-US" sz="4000" dirty="0">
                <a:latin typeface="+mn-ea"/>
              </a:rPr>
              <a:t>하고 </a:t>
            </a:r>
            <a:r>
              <a:rPr lang="en-US" altLang="ko-KR" sz="4000" dirty="0">
                <a:solidFill>
                  <a:srgbClr val="FF0000"/>
                </a:solidFill>
                <a:latin typeface="+mn-ea"/>
              </a:rPr>
              <a:t>margin-right</a:t>
            </a:r>
            <a:r>
              <a:rPr lang="ko-KR" altLang="en-US" sz="4000" dirty="0">
                <a:latin typeface="+mn-ea"/>
              </a:rPr>
              <a:t>와 </a:t>
            </a:r>
            <a:r>
              <a:rPr lang="en-US" altLang="ko-KR" sz="4000" dirty="0">
                <a:solidFill>
                  <a:srgbClr val="FF0000"/>
                </a:solidFill>
                <a:latin typeface="+mn-ea"/>
              </a:rPr>
              <a:t>margin-left</a:t>
            </a: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>
                <a:latin typeface="+mn-ea"/>
              </a:rPr>
              <a:t>속성에 </a:t>
            </a:r>
            <a:r>
              <a:rPr lang="en-US" altLang="ko-KR" sz="4000" dirty="0">
                <a:solidFill>
                  <a:srgbClr val="FF0000"/>
                </a:solidFill>
                <a:latin typeface="+mn-ea"/>
              </a:rPr>
              <a:t>auto</a:t>
            </a:r>
            <a:r>
              <a:rPr lang="ko-KR" altLang="en-US" sz="4000" dirty="0">
                <a:latin typeface="+mn-ea"/>
              </a:rPr>
              <a:t>를 지정함</a:t>
            </a:r>
            <a:endParaRPr lang="en-US" altLang="ko-KR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32664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43973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수평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수직 중앙 정렬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609526" y="548239"/>
            <a:ext cx="11737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78332" y="548239"/>
            <a:ext cx="963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28620" y="548239"/>
            <a:ext cx="7970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468240-DDE3-4F18-9A6E-5F38C8F4CDC0}"/>
              </a:ext>
            </a:extLst>
          </p:cNvPr>
          <p:cNvSpPr txBox="1"/>
          <p:nvPr/>
        </p:nvSpPr>
        <p:spPr>
          <a:xfrm>
            <a:off x="3631451" y="1337444"/>
            <a:ext cx="49290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1.3 </a:t>
            </a:r>
            <a:r>
              <a:rPr lang="ko-KR" altLang="en-US" sz="4000" dirty="0">
                <a:latin typeface="+mn-ea"/>
              </a:rPr>
              <a:t>복수의 </a:t>
            </a:r>
            <a:r>
              <a:rPr lang="en-US" altLang="ko-KR" sz="4000" dirty="0">
                <a:latin typeface="+mn-ea"/>
              </a:rPr>
              <a:t>block </a:t>
            </a:r>
            <a:r>
              <a:rPr lang="ko-KR" altLang="en-US" sz="4000" dirty="0">
                <a:latin typeface="+mn-ea"/>
              </a:rPr>
              <a:t>요소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DEE65FD-BAC1-48CC-821E-16CBB0B205D5}"/>
              </a:ext>
            </a:extLst>
          </p:cNvPr>
          <p:cNvSpPr/>
          <p:nvPr/>
        </p:nvSpPr>
        <p:spPr>
          <a:xfrm>
            <a:off x="441217" y="2099897"/>
            <a:ext cx="876182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300" dirty="0">
                <a:solidFill>
                  <a:srgbClr val="333333"/>
                </a:solidFill>
                <a:latin typeface="+mn-ea"/>
              </a:rPr>
              <a:t>복수의 </a:t>
            </a:r>
            <a:r>
              <a:rPr lang="en-US" altLang="ko-KR" sz="3300" dirty="0">
                <a:solidFill>
                  <a:srgbClr val="333333"/>
                </a:solidFill>
                <a:latin typeface="+mn-ea"/>
              </a:rPr>
              <a:t>block </a:t>
            </a:r>
            <a:r>
              <a:rPr lang="ko-KR" altLang="en-US" sz="3300" dirty="0">
                <a:solidFill>
                  <a:srgbClr val="333333"/>
                </a:solidFill>
                <a:latin typeface="+mn-ea"/>
              </a:rPr>
              <a:t>요소는 기본적으로 수직으로  생성됨</a:t>
            </a:r>
            <a:endParaRPr lang="en-US" altLang="ko-KR" sz="3300" dirty="0">
              <a:solidFill>
                <a:srgbClr val="333333"/>
              </a:solidFill>
              <a:latin typeface="+mn-ea"/>
            </a:endParaRPr>
          </a:p>
          <a:p>
            <a:r>
              <a:rPr lang="en-US" altLang="ko-KR" sz="3300" dirty="0">
                <a:solidFill>
                  <a:srgbClr val="333333"/>
                </a:solidFill>
                <a:latin typeface="+mn-ea"/>
              </a:rPr>
              <a:t>(block</a:t>
            </a:r>
            <a:r>
              <a:rPr lang="ko-KR" altLang="en-US" sz="3300" dirty="0">
                <a:solidFill>
                  <a:srgbClr val="333333"/>
                </a:solidFill>
                <a:latin typeface="+mn-ea"/>
              </a:rPr>
              <a:t>요소는 무조건 새 줄에 생성되기 때문</a:t>
            </a:r>
            <a:r>
              <a:rPr lang="en-US" altLang="ko-KR" sz="3300" dirty="0">
                <a:solidFill>
                  <a:srgbClr val="333333"/>
                </a:solidFill>
                <a:latin typeface="+mn-ea"/>
              </a:rPr>
              <a:t>)</a:t>
            </a:r>
            <a:endParaRPr lang="ko-KR" altLang="en-US" sz="3300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16CE36-FEE3-4418-9428-6C14E691267D}"/>
              </a:ext>
            </a:extLst>
          </p:cNvPr>
          <p:cNvSpPr/>
          <p:nvPr/>
        </p:nvSpPr>
        <p:spPr>
          <a:xfrm>
            <a:off x="561638" y="3788332"/>
            <a:ext cx="11883742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100" dirty="0">
                <a:solidFill>
                  <a:srgbClr val="333333"/>
                </a:solidFill>
                <a:latin typeface="+mn-ea"/>
              </a:rPr>
              <a:t>이것을 수평 정렬하기 위해서는 </a:t>
            </a:r>
            <a:r>
              <a:rPr lang="ko-KR" altLang="en-US" sz="3100" dirty="0">
                <a:solidFill>
                  <a:srgbClr val="FF0000"/>
                </a:solidFill>
                <a:latin typeface="+mn-ea"/>
              </a:rPr>
              <a:t>정렬 대상 </a:t>
            </a:r>
            <a:r>
              <a:rPr lang="en-US" altLang="ko-KR" sz="3100" dirty="0">
                <a:solidFill>
                  <a:srgbClr val="FF0000"/>
                </a:solidFill>
                <a:latin typeface="+mn-ea"/>
              </a:rPr>
              <a:t>block </a:t>
            </a:r>
            <a:r>
              <a:rPr lang="ko-KR" altLang="en-US" sz="3100" dirty="0">
                <a:latin typeface="+mn-ea"/>
              </a:rPr>
              <a:t>요소를</a:t>
            </a:r>
            <a:r>
              <a:rPr lang="ko-KR" altLang="en-US" sz="310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3100" dirty="0">
                <a:solidFill>
                  <a:srgbClr val="FF0000"/>
                </a:solidFill>
                <a:latin typeface="+mn-ea"/>
              </a:rPr>
              <a:t>inline-block </a:t>
            </a:r>
          </a:p>
          <a:p>
            <a:r>
              <a:rPr lang="ko-KR" altLang="en-US" sz="3100" dirty="0">
                <a:solidFill>
                  <a:srgbClr val="333333"/>
                </a:solidFill>
                <a:latin typeface="+mn-ea"/>
              </a:rPr>
              <a:t>요소로 변경하고 </a:t>
            </a:r>
            <a:r>
              <a:rPr lang="ko-KR" altLang="en-US" sz="3100" dirty="0">
                <a:solidFill>
                  <a:srgbClr val="FF0000"/>
                </a:solidFill>
                <a:latin typeface="+mn-ea"/>
              </a:rPr>
              <a:t>너비를 명시적으로 지정</a:t>
            </a:r>
            <a:r>
              <a:rPr lang="ko-KR" altLang="en-US" sz="3100" dirty="0">
                <a:solidFill>
                  <a:srgbClr val="333333"/>
                </a:solidFill>
                <a:latin typeface="+mn-ea"/>
              </a:rPr>
              <a:t>한 후에 </a:t>
            </a:r>
            <a:r>
              <a:rPr lang="ko-KR" altLang="en-US" sz="3100" dirty="0">
                <a:solidFill>
                  <a:srgbClr val="FF0000"/>
                </a:solidFill>
                <a:latin typeface="+mn-ea"/>
              </a:rPr>
              <a:t>부모 요소</a:t>
            </a:r>
            <a:r>
              <a:rPr lang="ko-KR" altLang="en-US" sz="3100" dirty="0">
                <a:latin typeface="+mn-ea"/>
              </a:rPr>
              <a:t>에</a:t>
            </a:r>
            <a:r>
              <a:rPr lang="ko-KR" altLang="en-US" sz="3100" dirty="0">
                <a:solidFill>
                  <a:srgbClr val="FF0000"/>
                </a:solidFill>
                <a:latin typeface="+mn-ea"/>
              </a:rPr>
              <a:t> </a:t>
            </a:r>
            <a:endParaRPr lang="en-US" altLang="ko-KR" sz="3100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3100" dirty="0">
                <a:solidFill>
                  <a:srgbClr val="FF0000"/>
                </a:solidFill>
                <a:latin typeface="+mn-ea"/>
              </a:rPr>
              <a:t>text-align : center;</a:t>
            </a:r>
            <a:r>
              <a:rPr lang="en-US" altLang="ko-KR" sz="3100" dirty="0">
                <a:solidFill>
                  <a:srgbClr val="333333"/>
                </a:solidFill>
                <a:latin typeface="+mn-ea"/>
              </a:rPr>
              <a:t> </a:t>
            </a:r>
            <a:r>
              <a:rPr lang="ko-KR" altLang="en-US" sz="3100" dirty="0">
                <a:solidFill>
                  <a:srgbClr val="333333"/>
                </a:solidFill>
                <a:latin typeface="+mn-ea"/>
              </a:rPr>
              <a:t>를 지정함</a:t>
            </a:r>
            <a:endParaRPr lang="ko-KR" altLang="en-US" sz="3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13733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43973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수평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수직 중앙 정렬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9609526" y="548239"/>
            <a:ext cx="11737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78332" y="548239"/>
            <a:ext cx="963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28620" y="548239"/>
            <a:ext cx="7970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468240-DDE3-4F18-9A6E-5F38C8F4CDC0}"/>
              </a:ext>
            </a:extLst>
          </p:cNvPr>
          <p:cNvSpPr txBox="1"/>
          <p:nvPr/>
        </p:nvSpPr>
        <p:spPr>
          <a:xfrm>
            <a:off x="4715425" y="1337444"/>
            <a:ext cx="27611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1.4 flexbox</a:t>
            </a:r>
            <a:endParaRPr lang="ko-KR" altLang="en-US" sz="4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98F47A7-A0B6-45B1-A3DF-F0AD61C065E1}"/>
              </a:ext>
            </a:extLst>
          </p:cNvPr>
          <p:cNvSpPr/>
          <p:nvPr/>
        </p:nvSpPr>
        <p:spPr>
          <a:xfrm>
            <a:off x="3153828" y="2630942"/>
            <a:ext cx="588433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dirty="0">
                <a:solidFill>
                  <a:srgbClr val="333333"/>
                </a:solidFill>
                <a:latin typeface="+mn-ea"/>
              </a:rPr>
              <a:t>정렬 대상의 </a:t>
            </a:r>
            <a:r>
              <a:rPr lang="ko-KR" altLang="en-US" sz="4000" dirty="0">
                <a:solidFill>
                  <a:srgbClr val="FF0000"/>
                </a:solidFill>
                <a:latin typeface="+mn-ea"/>
              </a:rPr>
              <a:t>부모 요소</a:t>
            </a:r>
            <a:r>
              <a:rPr lang="ko-KR" altLang="en-US" sz="4000" dirty="0">
                <a:solidFill>
                  <a:srgbClr val="333333"/>
                </a:solidFill>
                <a:latin typeface="+mn-ea"/>
              </a:rPr>
              <a:t>에 </a:t>
            </a:r>
            <a:endParaRPr lang="en-US" altLang="ko-KR" sz="4000" dirty="0">
              <a:solidFill>
                <a:srgbClr val="333333"/>
              </a:solidFill>
              <a:latin typeface="+mn-ea"/>
            </a:endParaRPr>
          </a:p>
          <a:p>
            <a:r>
              <a:rPr lang="en-US" altLang="ko-KR" sz="4000" dirty="0">
                <a:solidFill>
                  <a:srgbClr val="333333"/>
                </a:solidFill>
                <a:latin typeface="+mn-ea"/>
              </a:rPr>
              <a:t>display : flex;</a:t>
            </a:r>
            <a:r>
              <a:rPr lang="ko-KR" altLang="en-US" sz="4000" dirty="0">
                <a:solidFill>
                  <a:srgbClr val="333333"/>
                </a:solidFill>
                <a:latin typeface="+mn-ea"/>
              </a:rPr>
              <a:t> </a:t>
            </a:r>
            <a:endParaRPr lang="en-US" altLang="ko-KR" sz="4000" dirty="0">
              <a:solidFill>
                <a:srgbClr val="333333"/>
              </a:solidFill>
              <a:latin typeface="+mn-ea"/>
            </a:endParaRPr>
          </a:p>
          <a:p>
            <a:r>
              <a:rPr lang="en-US" altLang="ko-KR" sz="4000" dirty="0">
                <a:solidFill>
                  <a:srgbClr val="333333"/>
                </a:solidFill>
                <a:latin typeface="+mn-ea"/>
              </a:rPr>
              <a:t>justify-content : center;</a:t>
            </a:r>
          </a:p>
          <a:p>
            <a:r>
              <a:rPr lang="ko-KR" altLang="en-US" sz="4000" dirty="0" err="1">
                <a:solidFill>
                  <a:srgbClr val="333333"/>
                </a:solidFill>
                <a:latin typeface="+mn-ea"/>
              </a:rPr>
              <a:t>를</a:t>
            </a:r>
            <a:r>
              <a:rPr lang="ko-KR" altLang="en-US" sz="4000" dirty="0">
                <a:solidFill>
                  <a:srgbClr val="333333"/>
                </a:solidFill>
                <a:latin typeface="+mn-ea"/>
              </a:rPr>
              <a:t> 지정함</a:t>
            </a:r>
            <a:endParaRPr lang="en-US" altLang="ko-KR" sz="4000" dirty="0">
              <a:solidFill>
                <a:srgbClr val="333333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23475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43973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수평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수직 중앙 정렬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9609526" y="548239"/>
            <a:ext cx="11737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78332" y="548239"/>
            <a:ext cx="963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28620" y="548239"/>
            <a:ext cx="7970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23DB58-ECB1-4F48-B687-587A5A95224C}"/>
              </a:ext>
            </a:extLst>
          </p:cNvPr>
          <p:cNvSpPr txBox="1"/>
          <p:nvPr/>
        </p:nvSpPr>
        <p:spPr>
          <a:xfrm>
            <a:off x="4677126" y="1337444"/>
            <a:ext cx="2837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2. </a:t>
            </a:r>
            <a:r>
              <a:rPr lang="ko-KR" altLang="en-US" sz="4000" dirty="0"/>
              <a:t>수직 정렬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40E4A69-2D91-4E90-B5CD-D2C3A44E3A6A}"/>
              </a:ext>
            </a:extLst>
          </p:cNvPr>
          <p:cNvCxnSpPr/>
          <p:nvPr/>
        </p:nvCxnSpPr>
        <p:spPr>
          <a:xfrm>
            <a:off x="956606" y="3232298"/>
            <a:ext cx="361392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1A717E9-D860-44F6-B0E0-5C024CE67209}"/>
              </a:ext>
            </a:extLst>
          </p:cNvPr>
          <p:cNvCxnSpPr>
            <a:cxnSpLocks/>
          </p:cNvCxnSpPr>
          <p:nvPr/>
        </p:nvCxnSpPr>
        <p:spPr>
          <a:xfrm rot="5400000">
            <a:off x="7583419" y="4964832"/>
            <a:ext cx="3613924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0FF6F17-6462-4123-B72D-A4F0C89B8826}"/>
              </a:ext>
            </a:extLst>
          </p:cNvPr>
          <p:cNvSpPr txBox="1"/>
          <p:nvPr/>
        </p:nvSpPr>
        <p:spPr>
          <a:xfrm>
            <a:off x="2174633" y="2333695"/>
            <a:ext cx="11778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수평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BB3755-DF76-4E42-B556-3483A96270E3}"/>
              </a:ext>
            </a:extLst>
          </p:cNvPr>
          <p:cNvSpPr txBox="1"/>
          <p:nvPr/>
        </p:nvSpPr>
        <p:spPr>
          <a:xfrm>
            <a:off x="8801446" y="2333695"/>
            <a:ext cx="11778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수직</a:t>
            </a:r>
          </a:p>
        </p:txBody>
      </p:sp>
    </p:spTree>
    <p:extLst>
      <p:ext uri="{BB962C8B-B14F-4D97-AF65-F5344CB8AC3E}">
        <p14:creationId xmlns:p14="http://schemas.microsoft.com/office/powerpoint/2010/main" val="17533957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43973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수평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수직 중앙 정렬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9609526" y="548239"/>
            <a:ext cx="11737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78332" y="548239"/>
            <a:ext cx="963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28620" y="548239"/>
            <a:ext cx="7970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468240-DDE3-4F18-9A6E-5F38C8F4CDC0}"/>
              </a:ext>
            </a:extLst>
          </p:cNvPr>
          <p:cNvSpPr txBox="1"/>
          <p:nvPr/>
        </p:nvSpPr>
        <p:spPr>
          <a:xfrm>
            <a:off x="3010745" y="1337444"/>
            <a:ext cx="6170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2.1 inline/inline-block </a:t>
            </a:r>
            <a:r>
              <a:rPr lang="ko-KR" altLang="en-US" sz="4000" dirty="0"/>
              <a:t>요소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993379-C631-42EA-9E22-70BF082BC595}"/>
              </a:ext>
            </a:extLst>
          </p:cNvPr>
          <p:cNvSpPr txBox="1"/>
          <p:nvPr/>
        </p:nvSpPr>
        <p:spPr>
          <a:xfrm>
            <a:off x="1195256" y="3429000"/>
            <a:ext cx="98014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inline/inline-block </a:t>
            </a:r>
            <a:r>
              <a:rPr lang="ko-KR" altLang="en-US" sz="4000" dirty="0"/>
              <a:t>요소의 수직 정렬 방법은 줄의 개수에 따라서 사용가능한 방법이 다르기 때문에 주의해야 함</a:t>
            </a:r>
            <a:endParaRPr lang="en-US" altLang="ko-KR" sz="4000" dirty="0"/>
          </a:p>
          <a:p>
            <a:r>
              <a:rPr lang="en-US" altLang="ko-KR" sz="4000" dirty="0"/>
              <a:t>(flex </a:t>
            </a:r>
            <a:r>
              <a:rPr lang="ko-KR" altLang="en-US" sz="4000" dirty="0"/>
              <a:t>쓰면 상관 없음</a:t>
            </a:r>
            <a:r>
              <a:rPr lang="en-US" altLang="ko-KR" sz="4000" dirty="0"/>
              <a:t>)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2215960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43973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수평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수직 중앙 정렬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9609526" y="548239"/>
            <a:ext cx="11737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78332" y="548239"/>
            <a:ext cx="963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28620" y="548239"/>
            <a:ext cx="7970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468240-DDE3-4F18-9A6E-5F38C8F4CDC0}"/>
              </a:ext>
            </a:extLst>
          </p:cNvPr>
          <p:cNvSpPr txBox="1"/>
          <p:nvPr/>
        </p:nvSpPr>
        <p:spPr>
          <a:xfrm>
            <a:off x="4208372" y="1337444"/>
            <a:ext cx="3775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2.1.1 single line</a:t>
            </a:r>
            <a:endParaRPr lang="ko-KR" altLang="en-US" sz="40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C62619E-974A-4AC9-826C-4FB678FDCEDB}"/>
              </a:ext>
            </a:extLst>
          </p:cNvPr>
          <p:cNvSpPr/>
          <p:nvPr/>
        </p:nvSpPr>
        <p:spPr>
          <a:xfrm>
            <a:off x="1023652" y="2183167"/>
            <a:ext cx="910943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300" dirty="0">
                <a:solidFill>
                  <a:srgbClr val="FF0000"/>
                </a:solidFill>
                <a:latin typeface="+mn-ea"/>
              </a:rPr>
              <a:t>정렬 대상의 부모 요소</a:t>
            </a:r>
            <a:r>
              <a:rPr lang="ko-KR" altLang="en-US" sz="3300" dirty="0">
                <a:solidFill>
                  <a:srgbClr val="333333"/>
                </a:solidFill>
                <a:latin typeface="+mn-ea"/>
              </a:rPr>
              <a:t>에 </a:t>
            </a:r>
            <a:r>
              <a:rPr lang="en-US" altLang="ko-KR" sz="3300" dirty="0">
                <a:solidFill>
                  <a:srgbClr val="FF0000"/>
                </a:solidFill>
                <a:latin typeface="+mn-ea"/>
              </a:rPr>
              <a:t>padding-top</a:t>
            </a:r>
            <a:r>
              <a:rPr lang="ko-KR" altLang="en-US" sz="3300" dirty="0">
                <a:solidFill>
                  <a:srgbClr val="333333"/>
                </a:solidFill>
                <a:latin typeface="+mn-ea"/>
              </a:rPr>
              <a:t>과 </a:t>
            </a:r>
            <a:r>
              <a:rPr lang="en-US" altLang="ko-KR" sz="3300" dirty="0">
                <a:solidFill>
                  <a:srgbClr val="FF0000"/>
                </a:solidFill>
                <a:latin typeface="+mn-ea"/>
              </a:rPr>
              <a:t>padding-bottom</a:t>
            </a:r>
            <a:r>
              <a:rPr lang="en-US" altLang="ko-KR" sz="3300" dirty="0">
                <a:solidFill>
                  <a:srgbClr val="333333"/>
                </a:solidFill>
                <a:latin typeface="+mn-ea"/>
              </a:rPr>
              <a:t> </a:t>
            </a:r>
            <a:r>
              <a:rPr lang="ko-KR" altLang="en-US" sz="3300" dirty="0">
                <a:solidFill>
                  <a:srgbClr val="333333"/>
                </a:solidFill>
                <a:latin typeface="+mn-ea"/>
              </a:rPr>
              <a:t>속성값을 동일하게 적용함</a:t>
            </a:r>
            <a:endParaRPr lang="ko-KR" altLang="en-US" sz="3300" dirty="0"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8BD230-FB05-4DFF-B924-266A8E41B450}"/>
              </a:ext>
            </a:extLst>
          </p:cNvPr>
          <p:cNvSpPr/>
          <p:nvPr/>
        </p:nvSpPr>
        <p:spPr>
          <a:xfrm>
            <a:off x="1023652" y="3429000"/>
            <a:ext cx="10144694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300" dirty="0">
                <a:solidFill>
                  <a:srgbClr val="333333"/>
                </a:solidFill>
                <a:latin typeface="+mn-ea"/>
              </a:rPr>
              <a:t>padding</a:t>
            </a:r>
            <a:r>
              <a:rPr lang="ko-KR" altLang="en-US" sz="3300" dirty="0">
                <a:solidFill>
                  <a:srgbClr val="333333"/>
                </a:solidFill>
                <a:latin typeface="+mn-ea"/>
              </a:rPr>
              <a:t>을 사용할 수 없는 경우</a:t>
            </a:r>
            <a:r>
              <a:rPr lang="en-US" altLang="ko-KR" sz="3300" dirty="0">
                <a:solidFill>
                  <a:srgbClr val="333333"/>
                </a:solidFill>
                <a:latin typeface="+mn-ea"/>
              </a:rPr>
              <a:t>, </a:t>
            </a:r>
          </a:p>
          <a:p>
            <a:r>
              <a:rPr lang="ko-KR" altLang="en-US" sz="3300" dirty="0">
                <a:solidFill>
                  <a:srgbClr val="333333"/>
                </a:solidFill>
                <a:latin typeface="+mn-ea"/>
              </a:rPr>
              <a:t>요소의 </a:t>
            </a:r>
            <a:r>
              <a:rPr lang="en-US" altLang="ko-KR" sz="3300" dirty="0">
                <a:solidFill>
                  <a:srgbClr val="FF0000"/>
                </a:solidFill>
                <a:latin typeface="+mn-ea"/>
              </a:rPr>
              <a:t>height</a:t>
            </a:r>
            <a:r>
              <a:rPr lang="ko-KR" altLang="en-US" sz="3300" dirty="0">
                <a:solidFill>
                  <a:srgbClr val="333333"/>
                </a:solidFill>
                <a:latin typeface="+mn-ea"/>
              </a:rPr>
              <a:t>와 </a:t>
            </a:r>
            <a:r>
              <a:rPr lang="en-US" altLang="ko-KR" sz="3300" dirty="0">
                <a:solidFill>
                  <a:srgbClr val="FF0000"/>
                </a:solidFill>
                <a:latin typeface="+mn-ea"/>
              </a:rPr>
              <a:t>line-height</a:t>
            </a:r>
            <a:r>
              <a:rPr lang="en-US" altLang="ko-KR" sz="3300" dirty="0">
                <a:solidFill>
                  <a:srgbClr val="333333"/>
                </a:solidFill>
                <a:latin typeface="+mn-ea"/>
              </a:rPr>
              <a:t> </a:t>
            </a:r>
            <a:r>
              <a:rPr lang="ko-KR" altLang="en-US" sz="3300" dirty="0">
                <a:solidFill>
                  <a:srgbClr val="333333"/>
                </a:solidFill>
                <a:latin typeface="+mn-ea"/>
              </a:rPr>
              <a:t>속성값을 동일하게 적용함</a:t>
            </a:r>
            <a:r>
              <a:rPr lang="en-US" altLang="ko-KR" sz="3300" dirty="0">
                <a:solidFill>
                  <a:srgbClr val="333333"/>
                </a:solidFill>
                <a:latin typeface="+mn-ea"/>
              </a:rPr>
              <a:t> </a:t>
            </a:r>
          </a:p>
          <a:p>
            <a:r>
              <a:rPr lang="ko-KR" altLang="en-US" sz="3300" dirty="0">
                <a:solidFill>
                  <a:srgbClr val="333333"/>
                </a:solidFill>
                <a:latin typeface="+mn-ea"/>
              </a:rPr>
              <a:t>여러 줄의 텍스트에는 사용할 수 없음</a:t>
            </a:r>
            <a:endParaRPr lang="en-US" altLang="ko-KR" sz="3300" dirty="0">
              <a:solidFill>
                <a:srgbClr val="333333"/>
              </a:solidFill>
              <a:latin typeface="+mn-ea"/>
            </a:endParaRPr>
          </a:p>
          <a:p>
            <a:r>
              <a:rPr lang="en-US" altLang="ko-KR" sz="3300" dirty="0">
                <a:solidFill>
                  <a:srgbClr val="333333"/>
                </a:solidFill>
                <a:latin typeface="+mn-ea"/>
              </a:rPr>
              <a:t>(</a:t>
            </a:r>
            <a:r>
              <a:rPr lang="ko-KR" altLang="en-US" sz="3300" dirty="0">
                <a:solidFill>
                  <a:srgbClr val="333333"/>
                </a:solidFill>
                <a:latin typeface="+mn-ea"/>
              </a:rPr>
              <a:t>행간이 지나치게 넓어지거나 </a:t>
            </a:r>
            <a:r>
              <a:rPr lang="en-US" altLang="ko-KR" sz="3300" dirty="0">
                <a:solidFill>
                  <a:srgbClr val="333333"/>
                </a:solidFill>
                <a:latin typeface="+mn-ea"/>
              </a:rPr>
              <a:t>Click Dead Zone</a:t>
            </a:r>
          </a:p>
          <a:p>
            <a:r>
              <a:rPr lang="ko-KR" altLang="en-US" sz="3300" dirty="0">
                <a:solidFill>
                  <a:srgbClr val="333333"/>
                </a:solidFill>
                <a:latin typeface="+mn-ea"/>
              </a:rPr>
              <a:t>이슈가 발생하는 등의 이유</a:t>
            </a:r>
            <a:r>
              <a:rPr lang="en-US" altLang="ko-KR" sz="3300" dirty="0">
                <a:solidFill>
                  <a:srgbClr val="333333"/>
                </a:solidFill>
                <a:latin typeface="+mn-ea"/>
              </a:rPr>
              <a:t>)</a:t>
            </a:r>
            <a:endParaRPr lang="ko-KR" altLang="en-US" sz="33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930916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43973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수평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수직 중앙 정렬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9609526" y="548239"/>
            <a:ext cx="11737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78332" y="548239"/>
            <a:ext cx="963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28620" y="548239"/>
            <a:ext cx="7970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468240-DDE3-4F18-9A6E-5F38C8F4CDC0}"/>
              </a:ext>
            </a:extLst>
          </p:cNvPr>
          <p:cNvSpPr txBox="1"/>
          <p:nvPr/>
        </p:nvSpPr>
        <p:spPr>
          <a:xfrm>
            <a:off x="3835875" y="1406363"/>
            <a:ext cx="4520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2.1.2 multiple lines</a:t>
            </a:r>
            <a:endParaRPr lang="ko-KR" altLang="en-US" sz="4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3935587-DDF5-48B8-AF71-5B5A45E7E0BC}"/>
              </a:ext>
            </a:extLst>
          </p:cNvPr>
          <p:cNvSpPr/>
          <p:nvPr/>
        </p:nvSpPr>
        <p:spPr>
          <a:xfrm>
            <a:off x="2250559" y="3169631"/>
            <a:ext cx="833947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300" dirty="0">
                <a:solidFill>
                  <a:srgbClr val="333333"/>
                </a:solidFill>
                <a:latin typeface="+mn-ea"/>
              </a:rPr>
              <a:t>여러 줄의 텍스트의 경우</a:t>
            </a:r>
            <a:r>
              <a:rPr lang="en-US" altLang="ko-KR" sz="3300" dirty="0">
                <a:solidFill>
                  <a:srgbClr val="333333"/>
                </a:solidFill>
                <a:latin typeface="+mn-ea"/>
              </a:rPr>
              <a:t>, </a:t>
            </a:r>
            <a:r>
              <a:rPr lang="en-US" altLang="ko-KR" sz="3300" dirty="0">
                <a:solidFill>
                  <a:srgbClr val="FF0000"/>
                </a:solidFill>
                <a:latin typeface="+mn-ea"/>
              </a:rPr>
              <a:t>padding-top</a:t>
            </a:r>
            <a:r>
              <a:rPr lang="ko-KR" altLang="en-US" sz="3300" dirty="0">
                <a:solidFill>
                  <a:srgbClr val="333333"/>
                </a:solidFill>
                <a:latin typeface="+mn-ea"/>
              </a:rPr>
              <a:t>과 </a:t>
            </a:r>
            <a:r>
              <a:rPr lang="en-US" altLang="ko-KR" sz="3300" dirty="0">
                <a:solidFill>
                  <a:srgbClr val="FF0000"/>
                </a:solidFill>
                <a:latin typeface="+mn-ea"/>
              </a:rPr>
              <a:t>padding-bottom</a:t>
            </a:r>
            <a:r>
              <a:rPr lang="en-US" altLang="ko-KR" sz="3300" dirty="0">
                <a:solidFill>
                  <a:srgbClr val="333333"/>
                </a:solidFill>
                <a:latin typeface="+mn-ea"/>
              </a:rPr>
              <a:t> </a:t>
            </a:r>
            <a:r>
              <a:rPr lang="ko-KR" altLang="en-US" sz="3300" dirty="0">
                <a:solidFill>
                  <a:srgbClr val="333333"/>
                </a:solidFill>
                <a:latin typeface="+mn-ea"/>
              </a:rPr>
              <a:t>속성값을 동일하게 적용함</a:t>
            </a:r>
            <a:endParaRPr lang="ko-KR" altLang="en-US" sz="33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801567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43973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수평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수직 중앙 정렬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9609526" y="548239"/>
            <a:ext cx="11737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78332" y="548239"/>
            <a:ext cx="963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28620" y="548239"/>
            <a:ext cx="7970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468240-DDE3-4F18-9A6E-5F38C8F4CDC0}"/>
              </a:ext>
            </a:extLst>
          </p:cNvPr>
          <p:cNvSpPr txBox="1"/>
          <p:nvPr/>
        </p:nvSpPr>
        <p:spPr>
          <a:xfrm>
            <a:off x="4494561" y="1337444"/>
            <a:ext cx="3202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2.1.3 flexbox</a:t>
            </a:r>
            <a:endParaRPr lang="ko-KR" altLang="en-US" sz="40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B6F2B4C-5EF1-4AC1-8C11-CE26CB378834}"/>
              </a:ext>
            </a:extLst>
          </p:cNvPr>
          <p:cNvSpPr/>
          <p:nvPr/>
        </p:nvSpPr>
        <p:spPr>
          <a:xfrm>
            <a:off x="2574851" y="2045330"/>
            <a:ext cx="7042298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000" dirty="0">
                <a:solidFill>
                  <a:srgbClr val="333333"/>
                </a:solidFill>
                <a:latin typeface="+mn-ea"/>
              </a:rPr>
              <a:t>정렬 대상의 </a:t>
            </a:r>
            <a:r>
              <a:rPr lang="ko-KR" altLang="en-US" sz="3000" dirty="0">
                <a:solidFill>
                  <a:srgbClr val="FF0000"/>
                </a:solidFill>
                <a:latin typeface="+mn-ea"/>
              </a:rPr>
              <a:t>부모 요소</a:t>
            </a:r>
            <a:r>
              <a:rPr lang="ko-KR" altLang="en-US" sz="3000" dirty="0">
                <a:solidFill>
                  <a:srgbClr val="333333"/>
                </a:solidFill>
                <a:latin typeface="+mn-ea"/>
              </a:rPr>
              <a:t>에 </a:t>
            </a:r>
            <a:endParaRPr lang="en-US" altLang="ko-KR" sz="3000" dirty="0">
              <a:solidFill>
                <a:srgbClr val="333333"/>
              </a:solidFill>
              <a:latin typeface="+mn-ea"/>
            </a:endParaRPr>
          </a:p>
          <a:p>
            <a:r>
              <a:rPr lang="en-US" altLang="ko-KR" sz="3000" dirty="0">
                <a:solidFill>
                  <a:srgbClr val="333333"/>
                </a:solidFill>
                <a:latin typeface="+mn-ea"/>
              </a:rPr>
              <a:t>display : flex;</a:t>
            </a:r>
            <a:r>
              <a:rPr lang="ko-KR" altLang="en-US" sz="3000" dirty="0">
                <a:solidFill>
                  <a:srgbClr val="333333"/>
                </a:solidFill>
                <a:latin typeface="+mn-ea"/>
              </a:rPr>
              <a:t> </a:t>
            </a:r>
            <a:endParaRPr lang="en-US" altLang="ko-KR" sz="3000" dirty="0">
              <a:solidFill>
                <a:srgbClr val="333333"/>
              </a:solidFill>
              <a:latin typeface="+mn-ea"/>
            </a:endParaRPr>
          </a:p>
          <a:p>
            <a:r>
              <a:rPr lang="en-US" altLang="ko-KR" sz="3000" dirty="0">
                <a:solidFill>
                  <a:srgbClr val="333333"/>
                </a:solidFill>
                <a:latin typeface="+mn-ea"/>
              </a:rPr>
              <a:t>justify-content : center;</a:t>
            </a:r>
          </a:p>
          <a:p>
            <a:r>
              <a:rPr lang="en-US" altLang="ko-KR" sz="3000" dirty="0">
                <a:solidFill>
                  <a:srgbClr val="333333"/>
                </a:solidFill>
                <a:latin typeface="+mn-ea"/>
              </a:rPr>
              <a:t>Flex-direction : column;</a:t>
            </a:r>
          </a:p>
          <a:p>
            <a:r>
              <a:rPr lang="en-US" altLang="ko-KR" sz="3000" dirty="0">
                <a:solidFill>
                  <a:srgbClr val="333333"/>
                </a:solidFill>
                <a:latin typeface="+mn-ea"/>
              </a:rPr>
              <a:t>Height : a;</a:t>
            </a:r>
            <a:r>
              <a:rPr lang="ko-KR" altLang="en-US" sz="3000" dirty="0">
                <a:solidFill>
                  <a:srgbClr val="333333"/>
                </a:solidFill>
                <a:latin typeface="+mn-ea"/>
              </a:rPr>
              <a:t>를 지정함</a:t>
            </a:r>
            <a:endParaRPr lang="en-US" altLang="ko-KR" sz="3000" dirty="0">
              <a:solidFill>
                <a:srgbClr val="333333"/>
              </a:solidFill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514D854-7B74-44AD-B2F1-0B973DAABDF0}"/>
              </a:ext>
            </a:extLst>
          </p:cNvPr>
          <p:cNvSpPr/>
          <p:nvPr/>
        </p:nvSpPr>
        <p:spPr>
          <a:xfrm>
            <a:off x="2574851" y="4458055"/>
            <a:ext cx="704229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000" dirty="0">
                <a:solidFill>
                  <a:srgbClr val="333333"/>
                </a:solidFill>
                <a:latin typeface="+mn-ea"/>
              </a:rPr>
              <a:t>정렬 대상의 </a:t>
            </a:r>
            <a:r>
              <a:rPr lang="ko-KR" altLang="en-US" sz="3000" dirty="0">
                <a:solidFill>
                  <a:srgbClr val="FF0000"/>
                </a:solidFill>
                <a:latin typeface="+mn-ea"/>
              </a:rPr>
              <a:t>부모 요소</a:t>
            </a:r>
            <a:r>
              <a:rPr lang="ko-KR" altLang="en-US" sz="3000" dirty="0">
                <a:solidFill>
                  <a:srgbClr val="333333"/>
                </a:solidFill>
                <a:latin typeface="+mn-ea"/>
              </a:rPr>
              <a:t>에 </a:t>
            </a:r>
            <a:endParaRPr lang="en-US" altLang="ko-KR" sz="3000" dirty="0">
              <a:solidFill>
                <a:srgbClr val="333333"/>
              </a:solidFill>
              <a:latin typeface="+mn-ea"/>
            </a:endParaRPr>
          </a:p>
          <a:p>
            <a:r>
              <a:rPr lang="en-US" altLang="ko-KR" sz="3000" dirty="0">
                <a:solidFill>
                  <a:srgbClr val="333333"/>
                </a:solidFill>
                <a:latin typeface="+mn-ea"/>
              </a:rPr>
              <a:t>display : flex;</a:t>
            </a:r>
            <a:r>
              <a:rPr lang="ko-KR" altLang="en-US" sz="3000" dirty="0">
                <a:solidFill>
                  <a:srgbClr val="333333"/>
                </a:solidFill>
                <a:latin typeface="+mn-ea"/>
              </a:rPr>
              <a:t> </a:t>
            </a:r>
            <a:endParaRPr lang="en-US" altLang="ko-KR" sz="3000" dirty="0">
              <a:solidFill>
                <a:srgbClr val="333333"/>
              </a:solidFill>
              <a:latin typeface="+mn-ea"/>
            </a:endParaRPr>
          </a:p>
          <a:p>
            <a:r>
              <a:rPr lang="en-US" altLang="ko-KR" sz="3000" dirty="0">
                <a:solidFill>
                  <a:srgbClr val="333333"/>
                </a:solidFill>
                <a:latin typeface="+mn-ea"/>
              </a:rPr>
              <a:t>Align-items : center;</a:t>
            </a:r>
          </a:p>
          <a:p>
            <a:r>
              <a:rPr lang="en-US" altLang="ko-KR" sz="3000" dirty="0">
                <a:solidFill>
                  <a:srgbClr val="333333"/>
                </a:solidFill>
                <a:latin typeface="+mn-ea"/>
              </a:rPr>
              <a:t>Height : a;</a:t>
            </a:r>
            <a:r>
              <a:rPr lang="ko-KR" altLang="en-US" sz="3000" dirty="0">
                <a:solidFill>
                  <a:srgbClr val="333333"/>
                </a:solidFill>
                <a:latin typeface="+mn-ea"/>
              </a:rPr>
              <a:t>를 지정함</a:t>
            </a:r>
            <a:endParaRPr lang="en-US" altLang="ko-KR" sz="3000" dirty="0">
              <a:solidFill>
                <a:srgbClr val="333333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281479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43973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수평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수직 중앙 정렬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9609526" y="548239"/>
            <a:ext cx="11737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78332" y="548239"/>
            <a:ext cx="963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28620" y="548239"/>
            <a:ext cx="7970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468240-DDE3-4F18-9A6E-5F38C8F4CDC0}"/>
              </a:ext>
            </a:extLst>
          </p:cNvPr>
          <p:cNvSpPr txBox="1"/>
          <p:nvPr/>
        </p:nvSpPr>
        <p:spPr>
          <a:xfrm>
            <a:off x="4406289" y="1337444"/>
            <a:ext cx="3379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2.2 block </a:t>
            </a:r>
            <a:r>
              <a:rPr lang="ko-KR" altLang="en-US" sz="4000" dirty="0"/>
              <a:t>요소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993379-C631-42EA-9E22-70BF082BC595}"/>
              </a:ext>
            </a:extLst>
          </p:cNvPr>
          <p:cNvSpPr txBox="1"/>
          <p:nvPr/>
        </p:nvSpPr>
        <p:spPr>
          <a:xfrm>
            <a:off x="2174791" y="3075057"/>
            <a:ext cx="7842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block</a:t>
            </a:r>
            <a:r>
              <a:rPr lang="ko-KR" altLang="en-US" sz="4000" dirty="0"/>
              <a:t>요소를 수직으로 정렬하는 방법</a:t>
            </a:r>
          </a:p>
        </p:txBody>
      </p:sp>
    </p:spTree>
    <p:extLst>
      <p:ext uri="{BB962C8B-B14F-4D97-AF65-F5344CB8AC3E}">
        <p14:creationId xmlns:p14="http://schemas.microsoft.com/office/powerpoint/2010/main" val="20630882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43973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수평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수직 중앙 정렬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9609526" y="548239"/>
            <a:ext cx="11737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78332" y="548239"/>
            <a:ext cx="963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28620" y="548239"/>
            <a:ext cx="7970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468240-DDE3-4F18-9A6E-5F38C8F4CDC0}"/>
              </a:ext>
            </a:extLst>
          </p:cNvPr>
          <p:cNvSpPr txBox="1"/>
          <p:nvPr/>
        </p:nvSpPr>
        <p:spPr>
          <a:xfrm>
            <a:off x="4479244" y="1337444"/>
            <a:ext cx="32335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2.2.1 flexbox</a:t>
            </a:r>
            <a:endParaRPr lang="ko-KR" altLang="en-US" sz="40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B562693-3EF1-440D-838F-5B85C2E06112}"/>
              </a:ext>
            </a:extLst>
          </p:cNvPr>
          <p:cNvSpPr/>
          <p:nvPr/>
        </p:nvSpPr>
        <p:spPr>
          <a:xfrm>
            <a:off x="2736136" y="2045330"/>
            <a:ext cx="6719725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300" dirty="0">
                <a:solidFill>
                  <a:srgbClr val="333333"/>
                </a:solidFill>
                <a:latin typeface="+mn-ea"/>
              </a:rPr>
              <a:t>부모 요소에 </a:t>
            </a:r>
            <a:r>
              <a:rPr lang="en-US" altLang="ko-KR" sz="3300" dirty="0">
                <a:solidFill>
                  <a:srgbClr val="333333"/>
                </a:solidFill>
                <a:latin typeface="+mn-ea"/>
              </a:rPr>
              <a:t>Flexbox layout</a:t>
            </a:r>
            <a:r>
              <a:rPr lang="ko-KR" altLang="en-US" sz="3300" dirty="0">
                <a:solidFill>
                  <a:srgbClr val="333333"/>
                </a:solidFill>
                <a:latin typeface="+mn-ea"/>
              </a:rPr>
              <a:t>을 지정함</a:t>
            </a:r>
            <a:endParaRPr lang="ko-KR" altLang="en-US" sz="3300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47495E-6197-49DE-9A09-B21A04C01B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38" t="13866"/>
          <a:stretch/>
        </p:blipFill>
        <p:spPr>
          <a:xfrm>
            <a:off x="3298521" y="2645494"/>
            <a:ext cx="5594953" cy="357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524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A3BEE0E-C89C-4080-8080-F5083A313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66" y="1865992"/>
            <a:ext cx="5750608" cy="43624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9943" y="629558"/>
            <a:ext cx="3641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Flexbox layout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9609526" y="548239"/>
            <a:ext cx="11737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78332" y="548239"/>
            <a:ext cx="963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28620" y="548239"/>
            <a:ext cx="7970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D7BDA4-CA50-48F3-8480-38875676EE33}"/>
              </a:ext>
            </a:extLst>
          </p:cNvPr>
          <p:cNvSpPr txBox="1"/>
          <p:nvPr/>
        </p:nvSpPr>
        <p:spPr>
          <a:xfrm>
            <a:off x="4590883" y="1337444"/>
            <a:ext cx="3010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2. </a:t>
            </a:r>
            <a:r>
              <a:rPr lang="ko-KR" altLang="en-US" sz="4000" dirty="0"/>
              <a:t>사용 방법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6487EB-C5D8-45D5-AA03-D4E9F27A5679}"/>
              </a:ext>
            </a:extLst>
          </p:cNvPr>
          <p:cNvSpPr txBox="1"/>
          <p:nvPr/>
        </p:nvSpPr>
        <p:spPr>
          <a:xfrm>
            <a:off x="1567035" y="1265444"/>
            <a:ext cx="19138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/>
              <a:t>기본 개념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742F4A-E211-4AD1-95EF-780CC47AB4EC}"/>
              </a:ext>
            </a:extLst>
          </p:cNvPr>
          <p:cNvSpPr/>
          <p:nvPr/>
        </p:nvSpPr>
        <p:spPr>
          <a:xfrm>
            <a:off x="6073576" y="2459504"/>
            <a:ext cx="579911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dirty="0">
                <a:solidFill>
                  <a:srgbClr val="333333"/>
                </a:solidFill>
                <a:latin typeface="Lora"/>
              </a:rPr>
              <a:t>flexbox</a:t>
            </a:r>
            <a:r>
              <a:rPr lang="ko-KR" altLang="en-US" sz="4000" dirty="0">
                <a:solidFill>
                  <a:srgbClr val="333333"/>
                </a:solidFill>
                <a:latin typeface="Lora"/>
              </a:rPr>
              <a:t>를 사용하기 위해서 </a:t>
            </a:r>
            <a:r>
              <a:rPr lang="en-US" altLang="ko-KR" sz="4000" dirty="0">
                <a:solidFill>
                  <a:srgbClr val="333333"/>
                </a:solidFill>
                <a:latin typeface="Lora"/>
              </a:rPr>
              <a:t>HTML </a:t>
            </a:r>
            <a:r>
              <a:rPr lang="ko-KR" altLang="en-US" sz="4000" dirty="0">
                <a:solidFill>
                  <a:srgbClr val="FF0000"/>
                </a:solidFill>
                <a:latin typeface="Lora"/>
              </a:rPr>
              <a:t>부모 요소의 </a:t>
            </a:r>
            <a:r>
              <a:rPr lang="en-US" altLang="ko-KR" sz="4000" dirty="0">
                <a:solidFill>
                  <a:srgbClr val="FF0000"/>
                </a:solidFill>
                <a:latin typeface="Lora"/>
              </a:rPr>
              <a:t>display </a:t>
            </a:r>
            <a:r>
              <a:rPr lang="ko-KR" altLang="en-US" sz="4000" dirty="0">
                <a:solidFill>
                  <a:srgbClr val="FF0000"/>
                </a:solidFill>
                <a:latin typeface="Lora"/>
              </a:rPr>
              <a:t>속성에</a:t>
            </a:r>
            <a:r>
              <a:rPr lang="en-US" altLang="ko-KR" sz="4000" dirty="0">
                <a:solidFill>
                  <a:srgbClr val="FF0000"/>
                </a:solidFill>
                <a:latin typeface="Lora"/>
              </a:rPr>
              <a:t> flex</a:t>
            </a:r>
            <a:r>
              <a:rPr lang="ko-KR" altLang="en-US" sz="4000" dirty="0">
                <a:solidFill>
                  <a:srgbClr val="333333"/>
                </a:solidFill>
                <a:latin typeface="Lora"/>
              </a:rPr>
              <a:t>를 지정해야 함</a:t>
            </a:r>
            <a:endParaRPr lang="ko-KR" altLang="en-US" sz="4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6CFAF1-5EA9-4F68-93BC-85C33B907378}"/>
              </a:ext>
            </a:extLst>
          </p:cNvPr>
          <p:cNvSpPr txBox="1"/>
          <p:nvPr/>
        </p:nvSpPr>
        <p:spPr>
          <a:xfrm>
            <a:off x="7359054" y="4959526"/>
            <a:ext cx="3536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display : flex;</a:t>
            </a:r>
          </a:p>
        </p:txBody>
      </p:sp>
    </p:spTree>
    <p:extLst>
      <p:ext uri="{BB962C8B-B14F-4D97-AF65-F5344CB8AC3E}">
        <p14:creationId xmlns:p14="http://schemas.microsoft.com/office/powerpoint/2010/main" val="23477420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43973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수평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수직 중앙 정렬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9609526" y="548239"/>
            <a:ext cx="11737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78332" y="548239"/>
            <a:ext cx="963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28620" y="548239"/>
            <a:ext cx="7970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468240-DDE3-4F18-9A6E-5F38C8F4CDC0}"/>
              </a:ext>
            </a:extLst>
          </p:cNvPr>
          <p:cNvSpPr txBox="1"/>
          <p:nvPr/>
        </p:nvSpPr>
        <p:spPr>
          <a:xfrm>
            <a:off x="4061333" y="1337444"/>
            <a:ext cx="4069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3. </a:t>
            </a:r>
            <a:r>
              <a:rPr lang="ko-KR" altLang="en-US" sz="4000" dirty="0"/>
              <a:t>수평</a:t>
            </a:r>
            <a:r>
              <a:rPr lang="en-US" altLang="ko-KR" sz="4000" dirty="0"/>
              <a:t>/</a:t>
            </a:r>
            <a:r>
              <a:rPr lang="ko-KR" altLang="en-US" sz="4000" dirty="0"/>
              <a:t>수직 정렬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1D82F1-D8BC-42BE-A755-1C228785E0F5}"/>
              </a:ext>
            </a:extLst>
          </p:cNvPr>
          <p:cNvSpPr/>
          <p:nvPr/>
        </p:nvSpPr>
        <p:spPr>
          <a:xfrm>
            <a:off x="3834806" y="2045330"/>
            <a:ext cx="452238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300" dirty="0">
                <a:latin typeface="+mn-ea"/>
              </a:rPr>
              <a:t>Flexbox</a:t>
            </a:r>
            <a:r>
              <a:rPr lang="ko-KR" altLang="en-US" sz="3300" dirty="0">
                <a:latin typeface="+mn-ea"/>
              </a:rPr>
              <a:t>를 이용하는 방법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39BCCE6-4603-420A-AE04-39FB95371F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" t="18543"/>
          <a:stretch/>
        </p:blipFill>
        <p:spPr>
          <a:xfrm>
            <a:off x="2732851" y="2657654"/>
            <a:ext cx="6726298" cy="31097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BC4A1E-ACFC-4FDF-AF03-8E02C9560BF4}"/>
              </a:ext>
            </a:extLst>
          </p:cNvPr>
          <p:cNvSpPr txBox="1"/>
          <p:nvPr/>
        </p:nvSpPr>
        <p:spPr>
          <a:xfrm>
            <a:off x="4061333" y="5779520"/>
            <a:ext cx="411911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/>
              <a:t>+ flex-direction : column;</a:t>
            </a:r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426699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5257469" y="3741273"/>
            <a:ext cx="1677062" cy="120565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</a:t>
            </a:r>
            <a:endParaRPr lang="ko-KR" alt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27454" y="2467704"/>
            <a:ext cx="5537093" cy="649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3000" b="1" dirty="0">
                <a:solidFill>
                  <a:srgbClr val="0070C0"/>
                </a:solidFill>
              </a:rPr>
              <a:t>2020 </a:t>
            </a:r>
            <a:r>
              <a:rPr lang="ko-KR" altLang="en-US" sz="3000" b="1" dirty="0" err="1">
                <a:solidFill>
                  <a:srgbClr val="0070C0"/>
                </a:solidFill>
              </a:rPr>
              <a:t>아이왑</a:t>
            </a:r>
            <a:r>
              <a:rPr lang="ko-KR" altLang="en-US" sz="3000" b="1" dirty="0">
                <a:solidFill>
                  <a:srgbClr val="0070C0"/>
                </a:solidFill>
              </a:rPr>
              <a:t> </a:t>
            </a:r>
            <a:r>
              <a:rPr lang="en-US" altLang="ko-KR" sz="3000" b="1" dirty="0">
                <a:solidFill>
                  <a:srgbClr val="0070C0"/>
                </a:solidFill>
              </a:rPr>
              <a:t>22</a:t>
            </a:r>
            <a:r>
              <a:rPr lang="ko-KR" altLang="en-US" sz="3000" b="1" dirty="0">
                <a:solidFill>
                  <a:srgbClr val="0070C0"/>
                </a:solidFill>
              </a:rPr>
              <a:t>기를 위한 </a:t>
            </a:r>
            <a:r>
              <a:rPr lang="en-US" altLang="ko-KR" sz="3000" b="1" dirty="0">
                <a:solidFill>
                  <a:srgbClr val="0070C0"/>
                </a:solidFill>
              </a:rPr>
              <a:t>CSS_4</a:t>
            </a:r>
            <a:endParaRPr lang="ko-KR" altLang="en-US" sz="3000" b="1" dirty="0">
              <a:solidFill>
                <a:srgbClr val="0070C0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898516" y="3431546"/>
            <a:ext cx="394968" cy="72000"/>
            <a:chOff x="561638" y="1064986"/>
            <a:chExt cx="394968" cy="72000"/>
          </a:xfrm>
        </p:grpSpPr>
        <p:sp>
          <p:nvSpPr>
            <p:cNvPr id="15" name="타원 14"/>
            <p:cNvSpPr/>
            <p:nvPr/>
          </p:nvSpPr>
          <p:spPr>
            <a:xfrm>
              <a:off x="561638" y="1064986"/>
              <a:ext cx="72000" cy="72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6" name="타원 15"/>
            <p:cNvSpPr/>
            <p:nvPr/>
          </p:nvSpPr>
          <p:spPr>
            <a:xfrm>
              <a:off x="723122" y="1064986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7" name="타원 16"/>
            <p:cNvSpPr/>
            <p:nvPr/>
          </p:nvSpPr>
          <p:spPr>
            <a:xfrm>
              <a:off x="884606" y="106498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8153979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DAC4877-F245-452B-AB86-AF0F7A3241B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9943" y="475670"/>
            <a:ext cx="358431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재현 </a:t>
            </a:r>
            <a:r>
              <a:rPr lang="en-US" altLang="ko-KR" sz="5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is free!</a:t>
            </a:r>
            <a:endParaRPr lang="ko-KR" altLang="en-US" sz="5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3E1373-DCDE-42EA-B4E6-CEDFD82676E7}"/>
              </a:ext>
            </a:extLst>
          </p:cNvPr>
          <p:cNvSpPr/>
          <p:nvPr/>
        </p:nvSpPr>
        <p:spPr>
          <a:xfrm>
            <a:off x="3494967" y="2790363"/>
            <a:ext cx="5202066" cy="127727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7700" b="1" dirty="0">
                <a:ln w="0"/>
              </a:rPr>
              <a:t>CSS</a:t>
            </a:r>
            <a:r>
              <a:rPr lang="ko-KR" altLang="en-US" sz="7700" b="1" dirty="0">
                <a:ln w="0"/>
              </a:rPr>
              <a:t> 수업 끝</a:t>
            </a:r>
            <a:endParaRPr lang="en-US" altLang="ko-KR" sz="7700" b="1" dirty="0">
              <a:ln w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22954C-835A-4079-8CB7-AB1969C60874}"/>
              </a:ext>
            </a:extLst>
          </p:cNvPr>
          <p:cNvSpPr txBox="1"/>
          <p:nvPr/>
        </p:nvSpPr>
        <p:spPr>
          <a:xfrm>
            <a:off x="9609526" y="548239"/>
            <a:ext cx="11737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6D07AD-D741-415D-B739-F7AC65CC0CC8}"/>
              </a:ext>
            </a:extLst>
          </p:cNvPr>
          <p:cNvSpPr txBox="1"/>
          <p:nvPr/>
        </p:nvSpPr>
        <p:spPr>
          <a:xfrm>
            <a:off x="10778332" y="548239"/>
            <a:ext cx="963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6B087F-A49C-4696-9BFF-EC3CFC714B2E}"/>
              </a:ext>
            </a:extLst>
          </p:cNvPr>
          <p:cNvSpPr txBox="1"/>
          <p:nvPr/>
        </p:nvSpPr>
        <p:spPr>
          <a:xfrm>
            <a:off x="8728620" y="548239"/>
            <a:ext cx="7970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</a:p>
        </p:txBody>
      </p:sp>
    </p:spTree>
    <p:extLst>
      <p:ext uri="{BB962C8B-B14F-4D97-AF65-F5344CB8AC3E}">
        <p14:creationId xmlns:p14="http://schemas.microsoft.com/office/powerpoint/2010/main" val="2416954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3641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Flexbox layout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9609526" y="548239"/>
            <a:ext cx="11737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78332" y="548239"/>
            <a:ext cx="963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28620" y="548239"/>
            <a:ext cx="7970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D7BDA4-CA50-48F3-8480-38875676EE33}"/>
              </a:ext>
            </a:extLst>
          </p:cNvPr>
          <p:cNvSpPr txBox="1"/>
          <p:nvPr/>
        </p:nvSpPr>
        <p:spPr>
          <a:xfrm>
            <a:off x="3138958" y="1337444"/>
            <a:ext cx="59140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3. Flexbox container </a:t>
            </a:r>
            <a:r>
              <a:rPr lang="ko-KR" altLang="en-US" sz="4000" dirty="0"/>
              <a:t>속성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95EDF1-A494-4D48-859D-91934BF67028}"/>
              </a:ext>
            </a:extLst>
          </p:cNvPr>
          <p:cNvSpPr txBox="1"/>
          <p:nvPr/>
        </p:nvSpPr>
        <p:spPr>
          <a:xfrm>
            <a:off x="1183758" y="2908165"/>
            <a:ext cx="982448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/>
              <a:t>부모 요소의 </a:t>
            </a:r>
            <a:r>
              <a:rPr lang="en-US" altLang="ko-KR" sz="3300" dirty="0"/>
              <a:t>display </a:t>
            </a:r>
            <a:r>
              <a:rPr lang="ko-KR" altLang="en-US" sz="3300" dirty="0"/>
              <a:t>속성에 </a:t>
            </a:r>
            <a:r>
              <a:rPr lang="en-US" altLang="ko-KR" sz="3300" dirty="0"/>
              <a:t>flex</a:t>
            </a:r>
            <a:r>
              <a:rPr lang="ko-KR" altLang="en-US" sz="3300" dirty="0"/>
              <a:t>를 지정했다면 </a:t>
            </a:r>
            <a:endParaRPr lang="en-US" altLang="ko-KR" sz="3300" dirty="0"/>
          </a:p>
          <a:p>
            <a:r>
              <a:rPr lang="ko-KR" altLang="en-US" sz="3300" dirty="0"/>
              <a:t>내가 원하는 레이아웃을 만들기 위해서 어떤 속성이 있고 </a:t>
            </a:r>
            <a:endParaRPr lang="en-US" altLang="ko-KR" sz="3300" dirty="0"/>
          </a:p>
          <a:p>
            <a:r>
              <a:rPr lang="ko-KR" altLang="en-US" sz="3300" dirty="0"/>
              <a:t>어떻게 사용할 수 있는지 알아봅시다</a:t>
            </a:r>
          </a:p>
        </p:txBody>
      </p:sp>
    </p:spTree>
    <p:extLst>
      <p:ext uri="{BB962C8B-B14F-4D97-AF65-F5344CB8AC3E}">
        <p14:creationId xmlns:p14="http://schemas.microsoft.com/office/powerpoint/2010/main" val="726947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3641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Flexbox layout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9609526" y="548239"/>
            <a:ext cx="11737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78332" y="548239"/>
            <a:ext cx="963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28620" y="548239"/>
            <a:ext cx="7970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D7BDA4-CA50-48F3-8480-38875676EE33}"/>
              </a:ext>
            </a:extLst>
          </p:cNvPr>
          <p:cNvSpPr txBox="1"/>
          <p:nvPr/>
        </p:nvSpPr>
        <p:spPr>
          <a:xfrm>
            <a:off x="5363530" y="1337444"/>
            <a:ext cx="1464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행</a:t>
            </a:r>
            <a:r>
              <a:rPr lang="en-US" altLang="ko-KR" sz="4000" dirty="0"/>
              <a:t>,</a:t>
            </a:r>
            <a:r>
              <a:rPr lang="ko-KR" altLang="en-US" sz="4000" dirty="0"/>
              <a:t> 열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A6B287C-0208-4481-972D-2FF038971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959" y="2257884"/>
            <a:ext cx="7906082" cy="39705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50AC57F-CD03-4427-836D-F3FF7429B3F7}"/>
              </a:ext>
            </a:extLst>
          </p:cNvPr>
          <p:cNvSpPr txBox="1"/>
          <p:nvPr/>
        </p:nvSpPr>
        <p:spPr>
          <a:xfrm>
            <a:off x="9952074" y="2371060"/>
            <a:ext cx="5635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/>
              <a:t>행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F9A2CF-10A8-43AD-8695-71197B18FB77}"/>
              </a:ext>
            </a:extLst>
          </p:cNvPr>
          <p:cNvSpPr txBox="1"/>
          <p:nvPr/>
        </p:nvSpPr>
        <p:spPr>
          <a:xfrm>
            <a:off x="1665767" y="4267972"/>
            <a:ext cx="5635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/>
              <a:t>열</a:t>
            </a:r>
          </a:p>
        </p:txBody>
      </p:sp>
    </p:spTree>
    <p:extLst>
      <p:ext uri="{BB962C8B-B14F-4D97-AF65-F5344CB8AC3E}">
        <p14:creationId xmlns:p14="http://schemas.microsoft.com/office/powerpoint/2010/main" val="1881437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3641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Flexbox layout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9609526" y="548239"/>
            <a:ext cx="11737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78332" y="548239"/>
            <a:ext cx="963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28620" y="548239"/>
            <a:ext cx="7970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D7BDA4-CA50-48F3-8480-38875676EE33}"/>
              </a:ext>
            </a:extLst>
          </p:cNvPr>
          <p:cNvSpPr txBox="1"/>
          <p:nvPr/>
        </p:nvSpPr>
        <p:spPr>
          <a:xfrm>
            <a:off x="3138958" y="1337444"/>
            <a:ext cx="59140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3. Flexbox container </a:t>
            </a:r>
            <a:r>
              <a:rPr lang="ko-KR" altLang="en-US" sz="4000" dirty="0"/>
              <a:t>속성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525226E-1479-4C96-818F-0E0595DA0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6001" y="0"/>
            <a:ext cx="59140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161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3641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Flexbox layout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9609526" y="548239"/>
            <a:ext cx="11737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78332" y="548239"/>
            <a:ext cx="963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28620" y="548239"/>
            <a:ext cx="7970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302218-65DA-4DCA-ABD3-4D6342BE4008}"/>
              </a:ext>
            </a:extLst>
          </p:cNvPr>
          <p:cNvSpPr txBox="1"/>
          <p:nvPr/>
        </p:nvSpPr>
        <p:spPr>
          <a:xfrm>
            <a:off x="4033246" y="1337444"/>
            <a:ext cx="41255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3.1 flex-direction</a:t>
            </a:r>
            <a:endParaRPr lang="ko-KR" altLang="en-US" sz="4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BCB48BD-86A3-43D6-93E8-FB3E10C797A1}"/>
              </a:ext>
            </a:extLst>
          </p:cNvPr>
          <p:cNvSpPr/>
          <p:nvPr/>
        </p:nvSpPr>
        <p:spPr>
          <a:xfrm>
            <a:off x="2823468" y="2767280"/>
            <a:ext cx="654506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/>
              <a:t>flex-direction </a:t>
            </a:r>
            <a:r>
              <a:rPr lang="ko-KR" altLang="en-US" sz="4000" dirty="0"/>
              <a:t>속성은 </a:t>
            </a:r>
            <a:endParaRPr lang="en-US" altLang="ko-KR" sz="4000" dirty="0"/>
          </a:p>
          <a:p>
            <a:r>
              <a:rPr lang="en-US" altLang="ko-KR" sz="4000" dirty="0"/>
              <a:t>flex </a:t>
            </a:r>
            <a:r>
              <a:rPr lang="ko-KR" altLang="en-US" sz="4000" dirty="0"/>
              <a:t>컨테이너의 방향을 설정함</a:t>
            </a: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4057119191"/>
      </p:ext>
    </p:extLst>
  </p:cSld>
  <p:clrMapOvr>
    <a:masterClrMapping/>
  </p:clrMapOvr>
</p:sld>
</file>

<file path=ppt/theme/theme1.xml><?xml version="1.0" encoding="utf-8"?>
<a:theme xmlns:a="http://schemas.openxmlformats.org/drawingml/2006/main" name="1_기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2352</TotalTime>
  <Words>1945</Words>
  <Application>Microsoft Office PowerPoint</Application>
  <PresentationFormat>와이드스크린</PresentationFormat>
  <Paragraphs>567</Paragraphs>
  <Slides>52</Slides>
  <Notes>51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9" baseType="lpstr">
      <vt:lpstr>나눔스퀘어</vt:lpstr>
      <vt:lpstr>나눔스퀘어 Bold</vt:lpstr>
      <vt:lpstr>Lora</vt:lpstr>
      <vt:lpstr>Arial</vt:lpstr>
      <vt:lpstr>맑은 고딕</vt:lpstr>
      <vt:lpstr>궁서체</vt:lpstr>
      <vt:lpstr>1_기본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김 재현</cp:lastModifiedBy>
  <cp:revision>12</cp:revision>
  <dcterms:created xsi:type="dcterms:W3CDTF">2017-11-24T11:22:27Z</dcterms:created>
  <dcterms:modified xsi:type="dcterms:W3CDTF">2020-06-28T13:10:12Z</dcterms:modified>
</cp:coreProperties>
</file>