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2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0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3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3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8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6B1BDF6-D1BA-493A-8F22-6679CAA40D8C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84D2618-24D8-415F-BF8F-A9CABFC2C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7252" y="150667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CSS animation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5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657726"/>
            <a:ext cx="9872871" cy="543827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4000" b="1" dirty="0" smtClean="0">
                <a:latin typeface="Bahnschrift Condensed" panose="020B0502040204020203" pitchFamily="34" charset="0"/>
              </a:rPr>
              <a:t>animation-iteration-count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속성은 애니메이션을 실행할 횟수를 지정합니다</a:t>
            </a:r>
            <a:r>
              <a:rPr lang="en-US" altLang="ko-KR" sz="4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7" y="1258957"/>
            <a:ext cx="6997866" cy="4701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52" y="857855"/>
            <a:ext cx="7676324" cy="48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8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689811"/>
            <a:ext cx="9872871" cy="5406189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altLang="ko-KR" sz="4000" b="1" dirty="0" smtClean="0">
                <a:latin typeface="Bahnschrift Condensed" panose="020B0502040204020203" pitchFamily="34" charset="0"/>
              </a:rPr>
              <a:t>animation-direction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속성은 애니메이션을 어떻게 재생할지를 지정합니다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</a:t>
            </a:r>
            <a:endParaRPr lang="en-US" altLang="ko-KR" sz="4000" dirty="0">
              <a:latin typeface="Bahnschrift Condensed" panose="020B0502040204020203" pitchFamily="34" charset="0"/>
            </a:endParaRPr>
          </a:p>
          <a:p>
            <a:endParaRPr lang="en-US" altLang="ko-KR" sz="3600" dirty="0" smtClean="0">
              <a:latin typeface="Bahnschrift Condensed" panose="020B0502040204020203" pitchFamily="34" charset="0"/>
            </a:endParaRPr>
          </a:p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normal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애니메이션이 정상으로 재생됩니다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기본값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).</a:t>
            </a:r>
            <a:endParaRPr lang="en-US" altLang="ko-KR" sz="3600" dirty="0">
              <a:latin typeface="Bahnschrift Condensed" panose="020B0502040204020203" pitchFamily="34" charset="0"/>
            </a:endParaRPr>
          </a:p>
          <a:p>
            <a:r>
              <a:rPr lang="en-US" altLang="ko-KR" sz="3600" dirty="0">
                <a:latin typeface="Bahnschrift Condensed" panose="020B0502040204020203" pitchFamily="34" charset="0"/>
              </a:rPr>
              <a:t>r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everse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애니메이션이 </a:t>
            </a:r>
            <a:r>
              <a:rPr lang="ko-KR" altLang="en-US" sz="3600" dirty="0" err="1" smtClean="0">
                <a:latin typeface="Bahnschrift Condensed" panose="020B0502040204020203" pitchFamily="34" charset="0"/>
              </a:rPr>
              <a:t>역재생됩니다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  <a:endParaRPr lang="en-US" altLang="ko-KR" sz="3600" dirty="0">
              <a:latin typeface="Bahnschrift Condensed" panose="020B0502040204020203" pitchFamily="34" charset="0"/>
            </a:endParaRPr>
          </a:p>
          <a:p>
            <a:r>
              <a:rPr lang="en-US" altLang="ko-KR" sz="3600" dirty="0">
                <a:latin typeface="Bahnschrift Condensed" panose="020B0502040204020203" pitchFamily="34" charset="0"/>
              </a:rPr>
              <a:t>a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lternative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애니메이션이 재생된 뒤에 </a:t>
            </a:r>
            <a:r>
              <a:rPr lang="ko-KR" altLang="en-US" sz="3600" dirty="0" err="1" smtClean="0">
                <a:latin typeface="Bahnschrift Condensed" panose="020B0502040204020203" pitchFamily="34" charset="0"/>
              </a:rPr>
              <a:t>역재생됩니다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  <a:endParaRPr lang="en-US" altLang="ko-KR" sz="3600" dirty="0">
              <a:latin typeface="Bahnschrift Condensed" panose="020B0502040204020203" pitchFamily="34" charset="0"/>
            </a:endParaRPr>
          </a:p>
          <a:p>
            <a:r>
              <a:rPr lang="en-US" altLang="ko-KR" sz="3600" dirty="0">
                <a:latin typeface="Bahnschrift Condensed" panose="020B0502040204020203" pitchFamily="34" charset="0"/>
              </a:rPr>
              <a:t>a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lternative-reverse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애니메이션이 </a:t>
            </a:r>
            <a:r>
              <a:rPr lang="ko-KR" altLang="en-US" sz="3600" dirty="0" err="1" smtClean="0">
                <a:latin typeface="Bahnschrift Condensed" panose="020B0502040204020203" pitchFamily="34" charset="0"/>
              </a:rPr>
              <a:t>역재생된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 뒤에 재생됩니다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altLang="ko-KR" dirty="0"/>
          </a:p>
          <a:p>
            <a:pPr marL="4572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45" y="689811"/>
            <a:ext cx="8634334" cy="50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7956" y="477776"/>
            <a:ext cx="10545417" cy="596278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endParaRPr lang="en-US" altLang="ko-KR" sz="2400" b="1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r>
              <a:rPr lang="en-US" altLang="ko-KR" sz="4700" b="1" dirty="0" smtClean="0">
                <a:latin typeface="Bahnschrift Condensed" panose="020B0502040204020203" pitchFamily="34" charset="0"/>
              </a:rPr>
              <a:t>animation-timing-function</a:t>
            </a:r>
            <a:r>
              <a:rPr lang="en-US" altLang="ko-KR" sz="47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4700" dirty="0" smtClean="0">
                <a:latin typeface="Bahnschrift Condensed" panose="020B0502040204020203" pitchFamily="34" charset="0"/>
              </a:rPr>
              <a:t>속성은 </a:t>
            </a:r>
            <a:endParaRPr lang="en-US" altLang="ko-KR" sz="4700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r>
              <a:rPr lang="ko-KR" altLang="en-US" sz="4700" dirty="0" smtClean="0">
                <a:latin typeface="Bahnschrift Condensed" panose="020B0502040204020203" pitchFamily="34" charset="0"/>
              </a:rPr>
              <a:t>애니메이션의 속도 변화를 지정합니다</a:t>
            </a:r>
            <a:r>
              <a:rPr lang="en-US" altLang="ko-KR" sz="4700" dirty="0" smtClean="0">
                <a:latin typeface="Bahnschrift Condensed" panose="020B0502040204020203" pitchFamily="34" charset="0"/>
              </a:rPr>
              <a:t>.</a:t>
            </a:r>
          </a:p>
          <a:p>
            <a:pPr marL="45720" indent="0">
              <a:buNone/>
            </a:pPr>
            <a:endParaRPr lang="en-US" altLang="ko-KR" sz="4200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endParaRPr lang="en-US" altLang="ko-KR" sz="4200" dirty="0" smtClean="0">
              <a:latin typeface="Bahnschrift Condensed" panose="020B0502040204020203" pitchFamily="34" charset="0"/>
            </a:endParaRPr>
          </a:p>
          <a:p>
            <a:r>
              <a:rPr lang="en-US" altLang="ko-KR" sz="4200" dirty="0">
                <a:latin typeface="Bahnschrift Condensed" panose="020B0502040204020203" pitchFamily="34" charset="0"/>
              </a:rPr>
              <a:t>e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ase – </a:t>
            </a:r>
            <a:r>
              <a:rPr lang="ko-KR" altLang="en-US" sz="4200" dirty="0" smtClean="0">
                <a:latin typeface="Bahnschrift Condensed" panose="020B0502040204020203" pitchFamily="34" charset="0"/>
              </a:rPr>
              <a:t>시작을 느리게 하고 끝을 빠르게 합니다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.</a:t>
            </a:r>
            <a:endParaRPr lang="en-US" altLang="ko-KR" sz="4200" dirty="0">
              <a:latin typeface="Bahnschrift Condensed" panose="020B0502040204020203" pitchFamily="34" charset="0"/>
            </a:endParaRPr>
          </a:p>
          <a:p>
            <a:r>
              <a:rPr lang="en-US" altLang="ko-KR" sz="4200" dirty="0" smtClean="0">
                <a:latin typeface="Bahnschrift Condensed" panose="020B0502040204020203" pitchFamily="34" charset="0"/>
              </a:rPr>
              <a:t>linear– </a:t>
            </a:r>
            <a:r>
              <a:rPr lang="ko-KR" altLang="en-US" sz="4200" dirty="0" smtClean="0">
                <a:latin typeface="Bahnschrift Condensed" panose="020B0502040204020203" pitchFamily="34" charset="0"/>
              </a:rPr>
              <a:t>시작부터 끝까지 동일한 속도로 재생합니다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.</a:t>
            </a:r>
            <a:endParaRPr lang="en-US" altLang="ko-KR" sz="4200" dirty="0">
              <a:latin typeface="Bahnschrift Condensed" panose="020B0502040204020203" pitchFamily="34" charset="0"/>
            </a:endParaRPr>
          </a:p>
          <a:p>
            <a:r>
              <a:rPr lang="en-US" altLang="ko-KR" sz="4200" dirty="0">
                <a:latin typeface="Bahnschrift Condensed" panose="020B0502040204020203" pitchFamily="34" charset="0"/>
              </a:rPr>
              <a:t>e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ase-in – </a:t>
            </a:r>
            <a:r>
              <a:rPr lang="ko-KR" altLang="en-US" sz="4200" dirty="0" smtClean="0">
                <a:latin typeface="Bahnschrift Condensed" panose="020B0502040204020203" pitchFamily="34" charset="0"/>
              </a:rPr>
              <a:t>시작을 느리게 재생합니다</a:t>
            </a:r>
            <a:endParaRPr lang="en-US" altLang="ko-KR" sz="4200" dirty="0" smtClean="0">
              <a:latin typeface="Bahnschrift Condensed" panose="020B0502040204020203" pitchFamily="34" charset="0"/>
            </a:endParaRPr>
          </a:p>
          <a:p>
            <a:r>
              <a:rPr lang="en-US" altLang="ko-KR" sz="4200" dirty="0">
                <a:latin typeface="Bahnschrift Condensed" panose="020B0502040204020203" pitchFamily="34" charset="0"/>
              </a:rPr>
              <a:t>e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ase-out – </a:t>
            </a:r>
            <a:r>
              <a:rPr lang="ko-KR" altLang="en-US" sz="4200" dirty="0" smtClean="0">
                <a:latin typeface="Bahnschrift Condensed" panose="020B0502040204020203" pitchFamily="34" charset="0"/>
              </a:rPr>
              <a:t>끝을 느리게 재생합니다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en-US" altLang="ko-KR" sz="4200" dirty="0">
                <a:latin typeface="Bahnschrift Condensed" panose="020B0502040204020203" pitchFamily="34" charset="0"/>
              </a:rPr>
              <a:t>e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ase-in-out – </a:t>
            </a:r>
            <a:r>
              <a:rPr lang="ko-KR" altLang="en-US" sz="4200" dirty="0" smtClean="0">
                <a:latin typeface="Bahnschrift Condensed" panose="020B0502040204020203" pitchFamily="34" charset="0"/>
              </a:rPr>
              <a:t>시작과 끝을 느리게 재생합니다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en-US" altLang="ko-KR" sz="4200" dirty="0" smtClean="0">
                <a:latin typeface="Bahnschrift Condensed" panose="020B0502040204020203" pitchFamily="34" charset="0"/>
              </a:rPr>
              <a:t>cubic-Bezier(</a:t>
            </a:r>
            <a:r>
              <a:rPr lang="en-US" altLang="ko-KR" sz="4200" dirty="0" err="1" smtClean="0">
                <a:latin typeface="Bahnschrift Condensed" panose="020B0502040204020203" pitchFamily="34" charset="0"/>
              </a:rPr>
              <a:t>n,n,n,n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) – </a:t>
            </a:r>
            <a:r>
              <a:rPr lang="ko-KR" altLang="en-US" sz="4200" dirty="0" smtClean="0">
                <a:latin typeface="Bahnschrift Condensed" panose="020B0502040204020203" pitchFamily="34" charset="0"/>
              </a:rPr>
              <a:t>직접 값을 지정합니다</a:t>
            </a:r>
            <a:r>
              <a:rPr lang="en-US" altLang="ko-KR" sz="42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altLang="ko-KR" dirty="0"/>
          </a:p>
          <a:p>
            <a:pPr marL="4572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5" y="2069562"/>
            <a:ext cx="10668982" cy="2966264"/>
          </a:xfrm>
        </p:spPr>
      </p:pic>
    </p:spTree>
    <p:extLst>
      <p:ext uri="{BB962C8B-B14F-4D97-AF65-F5344CB8AC3E}">
        <p14:creationId xmlns:p14="http://schemas.microsoft.com/office/powerpoint/2010/main" val="27010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582" y="651448"/>
            <a:ext cx="11251096" cy="547105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4000" b="1" dirty="0">
                <a:latin typeface="Bahnschrift Condensed" panose="020B0502040204020203" pitchFamily="34" charset="0"/>
              </a:rPr>
              <a:t>a</a:t>
            </a:r>
            <a:r>
              <a:rPr lang="en-US" altLang="ko-KR" sz="4000" b="1" dirty="0" smtClean="0">
                <a:latin typeface="Bahnschrift Condensed" panose="020B0502040204020203" pitchFamily="34" charset="0"/>
              </a:rPr>
              <a:t>nimation-fill-mode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는 애니메이션이 재생되지 않을 때</a:t>
            </a:r>
            <a:r>
              <a:rPr lang="en-US" altLang="ko-KR" sz="4000" dirty="0">
                <a:latin typeface="Bahnschrift Condensed" panose="020B0502040204020203" pitchFamily="34" charset="0"/>
              </a:rPr>
              <a:t>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대상의 스타일을 지정합니다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altLang="ko-KR" sz="3600" dirty="0"/>
          </a:p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none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기본값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실행 전이나 후에 스타일을 적용하지 않습니다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en-US" altLang="ko-KR" sz="3600" dirty="0">
                <a:latin typeface="Bahnschrift Condensed" panose="020B0502040204020203" pitchFamily="34" charset="0"/>
              </a:rPr>
              <a:t>f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orward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마지막으로 설정된 스타일을 유지합니다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en-US" altLang="ko-KR" sz="3600" dirty="0">
                <a:latin typeface="Bahnschrift Condensed" panose="020B0502040204020203" pitchFamily="34" charset="0"/>
              </a:rPr>
              <a:t>b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ackwards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첫번째 </a:t>
            </a:r>
            <a:r>
              <a:rPr lang="en-US" altLang="ko-KR" sz="3600" dirty="0" err="1" smtClean="0">
                <a:latin typeface="Bahnschrift Condensed" panose="020B0502040204020203" pitchFamily="34" charset="0"/>
              </a:rPr>
              <a:t>keyframe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에 의해 설정된 스타일을 얻고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,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지연 기간 동안 유지합니다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en-US" altLang="ko-KR" sz="3600" dirty="0">
                <a:latin typeface="Bahnschrift Condensed" panose="020B0502040204020203" pitchFamily="34" charset="0"/>
              </a:rPr>
              <a:t>b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oth –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앞은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forwar</a:t>
            </a:r>
            <a:r>
              <a:rPr lang="en-US" altLang="ko-KR" sz="3600" dirty="0">
                <a:latin typeface="Bahnschrift Condensed" panose="020B0502040204020203" pitchFamily="34" charset="0"/>
              </a:rPr>
              <a:t>d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 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뒤는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backwards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의 규칙을 따릅니다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  <a:endParaRPr lang="ko-KR" altLang="en-US" sz="3600" dirty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87" y="986601"/>
            <a:ext cx="8572032" cy="4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96" y="776224"/>
            <a:ext cx="8555722" cy="498019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9" y="2297529"/>
            <a:ext cx="10273717" cy="19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0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64" y="454781"/>
            <a:ext cx="6762075" cy="59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SemiBold Condensed" panose="020B0502040204020203" pitchFamily="34" charset="0"/>
              </a:rPr>
              <a:t>CSS Animation</a:t>
            </a:r>
            <a:r>
              <a:rPr lang="ko-KR" altLang="en-US" dirty="0" smtClean="0">
                <a:latin typeface="Bahnschrift SemiBold Condensed" panose="020B0502040204020203" pitchFamily="34" charset="0"/>
              </a:rPr>
              <a:t>이란</a:t>
            </a:r>
            <a:r>
              <a:rPr lang="en-US" altLang="ko-KR" dirty="0" smtClean="0">
                <a:latin typeface="Bahnschrift SemiBold Condensed" panose="020B0502040204020203" pitchFamily="34" charset="0"/>
              </a:rPr>
              <a:t>?</a:t>
            </a:r>
            <a:endParaRPr lang="ko-KR" alt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24" y="1965960"/>
            <a:ext cx="11605854" cy="4487849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sz="7300" dirty="0" smtClean="0"/>
              <a:t>애니메이션은 </a:t>
            </a:r>
            <a:r>
              <a:rPr lang="ko-KR" altLang="en-US" sz="7300" dirty="0"/>
              <a:t>요소를 하나의 스타일에서 다른 스타일로 </a:t>
            </a:r>
            <a:r>
              <a:rPr lang="ko-KR" altLang="en-US" sz="7300" dirty="0" smtClean="0"/>
              <a:t>점진적으로 </a:t>
            </a:r>
            <a:endParaRPr lang="en-US" altLang="ko-KR" sz="7300" dirty="0" smtClean="0"/>
          </a:p>
          <a:p>
            <a:pPr marL="45720" indent="0">
              <a:buNone/>
            </a:pPr>
            <a:r>
              <a:rPr lang="ko-KR" altLang="en-US" sz="7300" dirty="0" smtClean="0"/>
              <a:t>변하게 합니다</a:t>
            </a:r>
            <a:r>
              <a:rPr lang="en-US" altLang="ko-KR" sz="7300" dirty="0" smtClean="0"/>
              <a:t>.</a:t>
            </a:r>
          </a:p>
          <a:p>
            <a:endParaRPr lang="en-US" altLang="ko-KR" sz="7300" dirty="0"/>
          </a:p>
          <a:p>
            <a:r>
              <a:rPr lang="ko-KR" altLang="en-US" sz="7300" dirty="0"/>
              <a:t>원하는 만큼 </a:t>
            </a:r>
            <a:r>
              <a:rPr lang="en-US" altLang="ko-KR" sz="7300" dirty="0"/>
              <a:t>CSS</a:t>
            </a:r>
            <a:r>
              <a:rPr lang="ko-KR" altLang="en-US" sz="7300" dirty="0"/>
              <a:t>속성을 변경할 수 있습니다</a:t>
            </a:r>
            <a:r>
              <a:rPr lang="en-US" altLang="ko-KR" sz="7300" dirty="0" smtClean="0"/>
              <a:t>.</a:t>
            </a:r>
          </a:p>
          <a:p>
            <a:endParaRPr lang="en-US" altLang="ko-KR" sz="7300" dirty="0"/>
          </a:p>
          <a:p>
            <a:r>
              <a:rPr lang="ko-KR" altLang="en-US" sz="7300" dirty="0" smtClean="0"/>
              <a:t>사용하려면 </a:t>
            </a:r>
            <a:r>
              <a:rPr lang="ko-KR" altLang="en-US" sz="7300" dirty="0"/>
              <a:t>먼저 애니메이션의 몇가지 키 프레임을 지정해야 합니다</a:t>
            </a:r>
            <a:r>
              <a:rPr lang="en-US" altLang="ko-KR" sz="7300" dirty="0" smtClean="0"/>
              <a:t>.</a:t>
            </a:r>
          </a:p>
          <a:p>
            <a:endParaRPr lang="en-US" altLang="ko-KR" sz="7300" dirty="0"/>
          </a:p>
          <a:p>
            <a:r>
              <a:rPr lang="ko-KR" altLang="en-US" sz="7300" dirty="0"/>
              <a:t>키 프레임은 요소가 특정 시간에 어떤 스타일을 가질 것인지를 나타냅니다</a:t>
            </a:r>
            <a:r>
              <a:rPr lang="en-US" altLang="ko-KR" sz="7300" dirty="0" smtClean="0"/>
              <a:t>.</a:t>
            </a:r>
          </a:p>
          <a:p>
            <a:pPr marL="4572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05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배우나요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8368" cy="4351338"/>
          </a:xfrm>
        </p:spPr>
        <p:txBody>
          <a:bodyPr>
            <a:normAutofit lnSpcReduction="10000"/>
          </a:bodyPr>
          <a:lstStyle/>
          <a:p>
            <a:endParaRPr lang="en-US" altLang="ko-KR" sz="3600" dirty="0" smtClean="0">
              <a:latin typeface="Bahnschrift SemiBold Condensed" panose="020B0502040204020203" pitchFamily="34" charset="0"/>
            </a:endParaRPr>
          </a:p>
          <a:p>
            <a:r>
              <a:rPr lang="en-US" altLang="ko-KR" sz="3600" dirty="0" smtClean="0">
                <a:latin typeface="Bahnschrift SemiBold Condensed" panose="020B0502040204020203" pitchFamily="34" charset="0"/>
              </a:rPr>
              <a:t>JS</a:t>
            </a:r>
            <a:r>
              <a:rPr lang="ko-KR" altLang="en-US" sz="3600" dirty="0" smtClean="0">
                <a:latin typeface="Bahnschrift SemiBold Condensed" panose="020B0502040204020203" pitchFamily="34" charset="0"/>
              </a:rPr>
              <a:t>를 몰라도 간단하게 동적 효과를 줄 수 있다</a:t>
            </a:r>
            <a:r>
              <a:rPr lang="en-US" altLang="ko-KR" sz="3600" dirty="0" smtClean="0">
                <a:latin typeface="Bahnschrift SemiBold Condensed" panose="020B0502040204020203" pitchFamily="34" charset="0"/>
              </a:rPr>
              <a:t>.</a:t>
            </a:r>
          </a:p>
          <a:p>
            <a:endParaRPr lang="en-US" altLang="ko-KR" sz="3600" dirty="0">
              <a:latin typeface="Bahnschrift SemiBold Condensed" panose="020B0502040204020203" pitchFamily="34" charset="0"/>
            </a:endParaRPr>
          </a:p>
          <a:p>
            <a:r>
              <a:rPr lang="en-US" altLang="ko-KR" sz="3600" dirty="0" smtClean="0">
                <a:latin typeface="Bahnschrift SemiBold Condensed" panose="020B0502040204020203" pitchFamily="34" charset="0"/>
              </a:rPr>
              <a:t>JS</a:t>
            </a:r>
            <a:r>
              <a:rPr lang="ko-KR" altLang="en-US" sz="3600" dirty="0" smtClean="0">
                <a:latin typeface="Bahnschrift SemiBold Condensed" panose="020B0502040204020203" pitchFamily="34" charset="0"/>
              </a:rPr>
              <a:t>를 이용한 애니메이션보다 자연스럽고 부드럽다</a:t>
            </a:r>
            <a:r>
              <a:rPr lang="en-US" altLang="ko-KR" sz="3600" dirty="0" smtClean="0">
                <a:latin typeface="Bahnschrift SemiBold Condensed" panose="020B0502040204020203" pitchFamily="34" charset="0"/>
              </a:rPr>
              <a:t>.</a:t>
            </a:r>
          </a:p>
          <a:p>
            <a:endParaRPr lang="en-US" altLang="ko-KR" sz="3600" dirty="0">
              <a:latin typeface="Bahnschrift SemiBold Condensed" panose="020B0502040204020203" pitchFamily="34" charset="0"/>
            </a:endParaRPr>
          </a:p>
          <a:p>
            <a:r>
              <a:rPr lang="ko-KR" altLang="en-US" sz="3600" dirty="0" smtClean="0">
                <a:latin typeface="Bahnschrift SemiBold Condensed" panose="020B0502040204020203" pitchFamily="34" charset="0"/>
              </a:rPr>
              <a:t>보이지 않는 요소는 업데이트 주기를 줄여 부하를 줄인다</a:t>
            </a:r>
            <a:r>
              <a:rPr lang="en-US" altLang="ko-KR" sz="3600" dirty="0" smtClean="0">
                <a:latin typeface="Bahnschrift SemiBold Condensed" panose="020B0502040204020203" pitchFamily="34" charset="0"/>
              </a:rPr>
              <a:t>.</a:t>
            </a:r>
          </a:p>
          <a:p>
            <a:pPr marL="45720" indent="0">
              <a:buNone/>
            </a:pPr>
            <a:endParaRPr lang="en-US" altLang="ko-KR" dirty="0" smtClean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keyframe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5649" y="2442948"/>
            <a:ext cx="9872871" cy="338033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4000" dirty="0" err="1">
                <a:latin typeface="Bahnschrift Condensed" panose="020B0502040204020203" pitchFamily="34" charset="0"/>
              </a:rPr>
              <a:t>k</a:t>
            </a:r>
            <a:r>
              <a:rPr lang="en-US" altLang="ko-KR" sz="4000" dirty="0" err="1" smtClean="0">
                <a:latin typeface="Bahnschrift Condensed" panose="020B0502040204020203" pitchFamily="34" charset="0"/>
              </a:rPr>
              <a:t>eyframe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에서 스타일을 지정하는 경우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, </a:t>
            </a:r>
          </a:p>
          <a:p>
            <a:pPr marL="45720" indent="0">
              <a:buNone/>
            </a:pPr>
            <a:r>
              <a:rPr lang="ko-KR" altLang="en-US" sz="4000" dirty="0" smtClean="0">
                <a:latin typeface="Bahnschrift Condensed" panose="020B0502040204020203" pitchFamily="34" charset="0"/>
              </a:rPr>
              <a:t>지정한 시간에 현재 스타일에서 새로운 </a:t>
            </a:r>
            <a:endParaRPr lang="en-US" altLang="ko-KR" sz="4000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r>
              <a:rPr lang="ko-KR" altLang="en-US" sz="4000" dirty="0" smtClean="0">
                <a:latin typeface="Bahnschrift Condensed" panose="020B0502040204020203" pitchFamily="34" charset="0"/>
              </a:rPr>
              <a:t>스타일로 점차 바뀌게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됩니다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</a:t>
            </a:r>
          </a:p>
          <a:p>
            <a:pPr marL="45720" indent="0">
              <a:buNone/>
            </a:pPr>
            <a:endParaRPr lang="en-US" altLang="ko-KR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5994" y="2755070"/>
            <a:ext cx="10258841" cy="22542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sz="4000" dirty="0">
                <a:latin typeface="Bahnschrift Condensed" panose="020B0502040204020203" pitchFamily="34" charset="0"/>
              </a:rPr>
              <a:t>다음의 예시는 </a:t>
            </a:r>
            <a:r>
              <a:rPr lang="en-US" altLang="ko-KR" sz="4000" dirty="0">
                <a:latin typeface="Bahnschrift Condensed" panose="020B0502040204020203" pitchFamily="34" charset="0"/>
              </a:rPr>
              <a:t>example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애니메이션을 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div </a:t>
            </a:r>
            <a:r>
              <a:rPr lang="ko-KR" altLang="en-US" sz="4000" dirty="0">
                <a:latin typeface="Bahnschrift Condensed" panose="020B0502040204020203" pitchFamily="34" charset="0"/>
              </a:rPr>
              <a:t>요소에 결합한 것입니다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 4</a:t>
            </a:r>
            <a:r>
              <a:rPr lang="ko-KR" altLang="en-US" sz="4000" dirty="0">
                <a:latin typeface="Bahnschrift Condensed" panose="020B0502040204020203" pitchFamily="34" charset="0"/>
              </a:rPr>
              <a:t>초간 지속되며</a:t>
            </a:r>
            <a:r>
              <a:rPr lang="en-US" altLang="ko-KR" sz="4000" dirty="0">
                <a:latin typeface="Bahnschrift Condensed" panose="020B0502040204020203" pitchFamily="34" charset="0"/>
              </a:rPr>
              <a:t>, div</a:t>
            </a:r>
            <a:r>
              <a:rPr lang="ko-KR" altLang="en-US" sz="4000" dirty="0">
                <a:latin typeface="Bahnschrift Condensed" panose="020B0502040204020203" pitchFamily="34" charset="0"/>
              </a:rPr>
              <a:t>의 배경이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점차</a:t>
            </a:r>
            <a:r>
              <a:rPr lang="en-US" altLang="ko-KR" sz="4000" dirty="0">
                <a:latin typeface="Bahnschrift Condensed" panose="020B0502040204020203" pitchFamily="34" charset="0"/>
              </a:rPr>
              <a:t>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빨강에서 </a:t>
            </a:r>
            <a:r>
              <a:rPr lang="ko-KR" altLang="en-US" sz="4000" dirty="0">
                <a:latin typeface="Bahnschrift Condensed" panose="020B0502040204020203" pitchFamily="34" charset="0"/>
              </a:rPr>
              <a:t>노랑으로 변경됩니다</a:t>
            </a:r>
            <a:r>
              <a:rPr lang="en-US" altLang="ko-KR" sz="4000" dirty="0">
                <a:latin typeface="Bahnschrift Condensed" panose="020B0502040204020203" pitchFamily="34" charset="0"/>
              </a:rPr>
              <a:t>.</a:t>
            </a:r>
            <a:endParaRPr lang="ko-KR" altLang="en-US" sz="4000" dirty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91" y="675861"/>
            <a:ext cx="8147046" cy="54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animation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animation-name</a:t>
            </a:r>
          </a:p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animation-duration</a:t>
            </a:r>
          </a:p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animation-timing-function</a:t>
            </a:r>
          </a:p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animation-delay</a:t>
            </a:r>
          </a:p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animation-iteration-count</a:t>
            </a:r>
          </a:p>
          <a:p>
            <a:r>
              <a:rPr lang="en-US" altLang="ko-KR" sz="3600" dirty="0" smtClean="0">
                <a:latin typeface="Bahnschrift Condensed" panose="020B0502040204020203" pitchFamily="34" charset="0"/>
              </a:rPr>
              <a:t>animation-direction</a:t>
            </a:r>
            <a:endParaRPr lang="ko-KR" altLang="en-US" sz="3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452" y="611343"/>
            <a:ext cx="10200861" cy="553103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600" b="1" dirty="0">
                <a:latin typeface="Bahnschrift Condensed" panose="020B0502040204020203" pitchFamily="34" charset="0"/>
              </a:rPr>
              <a:t>a</a:t>
            </a:r>
            <a:r>
              <a:rPr lang="en-US" altLang="ko-KR" sz="3600" b="1" dirty="0" smtClean="0">
                <a:latin typeface="Bahnschrift Condensed" panose="020B0502040204020203" pitchFamily="34" charset="0"/>
              </a:rPr>
              <a:t>nimation-duration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은 애니메이션이 완료되는 데 걸리는 시간을 정의합니다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</a:p>
          <a:p>
            <a:pPr marL="45720" indent="0">
              <a:buNone/>
            </a:pPr>
            <a:endParaRPr lang="en-US" altLang="ko-KR" sz="3600" dirty="0" smtClean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만약 정의되지 않았다면 기본값이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0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초이므로 애니메이션이 발생하지 않습니다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  <a:endParaRPr lang="en-US" altLang="ko-KR" sz="3600" dirty="0">
              <a:latin typeface="Bahnschrift Condensed" panose="020B0502040204020203" pitchFamily="34" charset="0"/>
            </a:endParaRPr>
          </a:p>
          <a:p>
            <a:pPr marL="45720" indent="0"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다음 예시와 같이 애니메이션의 완료를 백분율로 지정하여 다른 스타일을 부여할 수도 있습니다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  <a:endParaRPr lang="ko-KR" altLang="en-US" sz="3600" dirty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15" y="377175"/>
            <a:ext cx="7961640" cy="59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974574"/>
            <a:ext cx="9872871" cy="41214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4000" b="1" dirty="0" smtClean="0">
                <a:latin typeface="Bahnschrift Condensed" panose="020B0502040204020203" pitchFamily="34" charset="0"/>
              </a:rPr>
              <a:t>animation-delay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4000" dirty="0" smtClean="0">
                <a:latin typeface="Bahnschrift Condensed" panose="020B0502040204020203" pitchFamily="34" charset="0"/>
              </a:rPr>
              <a:t>속성은 시작에 대한 지연 시간을 지정합니다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 </a:t>
            </a:r>
          </a:p>
          <a:p>
            <a:pPr marL="45720" indent="0">
              <a:buNone/>
            </a:pPr>
            <a:r>
              <a:rPr lang="ko-KR" altLang="en-US" sz="3600" dirty="0" smtClean="0">
                <a:latin typeface="Bahnschrift Condensed" panose="020B0502040204020203" pitchFamily="34" charset="0"/>
              </a:rPr>
              <a:t>다음 예시에서는 애니메이션을 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2</a:t>
            </a:r>
            <a:r>
              <a:rPr lang="ko-KR" altLang="en-US" sz="3600" dirty="0" smtClean="0">
                <a:latin typeface="Bahnschrift Condensed" panose="020B0502040204020203" pitchFamily="34" charset="0"/>
              </a:rPr>
              <a:t>초간 지연한 뒤에 시작합니다</a:t>
            </a:r>
            <a:r>
              <a:rPr lang="en-US" altLang="ko-KR" sz="3600" dirty="0" smtClean="0">
                <a:latin typeface="Bahnschrift Condensed" panose="020B0502040204020203" pitchFamily="34" charset="0"/>
              </a:rPr>
              <a:t>.</a:t>
            </a:r>
            <a:endParaRPr lang="ko-KR" altLang="en-US" sz="3600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33" y="744714"/>
            <a:ext cx="7806004" cy="53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252870"/>
            <a:ext cx="9872871" cy="38431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sz="4000" dirty="0" smtClean="0">
                <a:latin typeface="Bahnschrift Condensed" panose="020B0502040204020203" pitchFamily="34" charset="0"/>
              </a:rPr>
              <a:t>음수로도 지정할 수 있습니다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</a:t>
            </a:r>
          </a:p>
          <a:p>
            <a:pPr marL="45720" indent="0">
              <a:buNone/>
            </a:pPr>
            <a:r>
              <a:rPr lang="ko-KR" altLang="en-US" sz="4000" dirty="0" smtClean="0">
                <a:latin typeface="Bahnschrift Condensed" panose="020B0502040204020203" pitchFamily="34" charset="0"/>
              </a:rPr>
              <a:t>음수로 지정할 경우 그만큼 이미 재생된 것처럼 시작됩니다</a:t>
            </a:r>
            <a:r>
              <a:rPr lang="en-US" altLang="ko-KR" sz="4000" dirty="0" smtClean="0">
                <a:latin typeface="Bahnschrift Condensed" panose="020B0502040204020203" pitchFamily="34" charset="0"/>
              </a:rPr>
              <a:t>.</a:t>
            </a:r>
            <a:endParaRPr lang="ko-KR" altLang="en-US" sz="4000" dirty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44" y="1049394"/>
            <a:ext cx="7186181" cy="50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275</TotalTime>
  <Words>326</Words>
  <Application>Microsoft Office PowerPoint</Application>
  <PresentationFormat>와이드스크린</PresentationFormat>
  <Paragraphs>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Bahnschrift Condensed</vt:lpstr>
      <vt:lpstr>Bahnschrift SemiBold Condensed</vt:lpstr>
      <vt:lpstr>Corbel</vt:lpstr>
      <vt:lpstr>기본</vt:lpstr>
      <vt:lpstr>CSS animation</vt:lpstr>
      <vt:lpstr>CSS Animation이란?</vt:lpstr>
      <vt:lpstr>왜 배우나요?</vt:lpstr>
      <vt:lpstr>keyframe</vt:lpstr>
      <vt:lpstr>PowerPoint 프레젠테이션</vt:lpstr>
      <vt:lpstr>animation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</dc:title>
  <dc:creator>오 서형</dc:creator>
  <cp:lastModifiedBy>오 서형</cp:lastModifiedBy>
  <cp:revision>10</cp:revision>
  <dcterms:created xsi:type="dcterms:W3CDTF">2020-03-28T05:26:05Z</dcterms:created>
  <dcterms:modified xsi:type="dcterms:W3CDTF">2020-03-28T10:22:53Z</dcterms:modified>
</cp:coreProperties>
</file>