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1" r:id="rId3"/>
    <p:sldId id="259" r:id="rId4"/>
    <p:sldId id="262" r:id="rId5"/>
    <p:sldId id="263" r:id="rId6"/>
    <p:sldId id="266" r:id="rId7"/>
    <p:sldId id="264" r:id="rId8"/>
    <p:sldId id="267" r:id="rId9"/>
    <p:sldId id="265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FAB13A-E7E6-477A-8939-12A6AB06781B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FA43C5D-46CB-4B73-AB42-6B288244B1E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17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B13A-E7E6-477A-8939-12A6AB06781B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3C5D-46CB-4B73-AB42-6B288244B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18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B13A-E7E6-477A-8939-12A6AB06781B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3C5D-46CB-4B73-AB42-6B288244B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94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B13A-E7E6-477A-8939-12A6AB06781B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3C5D-46CB-4B73-AB42-6B288244B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06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B13A-E7E6-477A-8939-12A6AB06781B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3C5D-46CB-4B73-AB42-6B288244B1E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70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B13A-E7E6-477A-8939-12A6AB06781B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3C5D-46CB-4B73-AB42-6B288244B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47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B13A-E7E6-477A-8939-12A6AB06781B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3C5D-46CB-4B73-AB42-6B288244B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81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B13A-E7E6-477A-8939-12A6AB06781B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3C5D-46CB-4B73-AB42-6B288244B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0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B13A-E7E6-477A-8939-12A6AB06781B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3C5D-46CB-4B73-AB42-6B288244B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52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B13A-E7E6-477A-8939-12A6AB06781B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3C5D-46CB-4B73-AB42-6B288244B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7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B13A-E7E6-477A-8939-12A6AB06781B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3C5D-46CB-4B73-AB42-6B288244B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7FAB13A-E7E6-477A-8939-12A6AB06781B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FA43C5D-46CB-4B73-AB42-6B288244B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52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37252" y="1506676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CSS TRANSITION</a:t>
            </a:r>
          </a:p>
        </p:txBody>
      </p:sp>
    </p:spTree>
    <p:extLst>
      <p:ext uri="{BB962C8B-B14F-4D97-AF65-F5344CB8AC3E}">
        <p14:creationId xmlns:p14="http://schemas.microsoft.com/office/powerpoint/2010/main" val="4156293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856" y="609600"/>
            <a:ext cx="5705976" cy="567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0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CSS transition</a:t>
            </a:r>
            <a:r>
              <a:rPr lang="ko-KR" altLang="en-US" dirty="0" smtClean="0">
                <a:latin typeface="Bahnschrift Condensed" panose="020B0502040204020203" pitchFamily="34" charset="0"/>
              </a:rPr>
              <a:t>이 무엇인가요</a:t>
            </a:r>
            <a:r>
              <a:rPr lang="en-US" altLang="ko-KR" dirty="0">
                <a:latin typeface="Bahnschrift Condensed" panose="020B0502040204020203" pitchFamily="34" charset="0"/>
              </a:rPr>
              <a:t>?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5018" y="3100138"/>
            <a:ext cx="10471484" cy="1311441"/>
          </a:xfrm>
        </p:spPr>
        <p:txBody>
          <a:bodyPr>
            <a:normAutofit fontScale="92500" lnSpcReduction="10000"/>
          </a:bodyPr>
          <a:lstStyle/>
          <a:p>
            <a:pPr marL="45720" indent="0" algn="ctr">
              <a:buNone/>
            </a:pPr>
            <a:r>
              <a:rPr lang="ko-KR" altLang="en-US" sz="4400" dirty="0" smtClean="0">
                <a:latin typeface="Bahnschrift Condensed" panose="020B0502040204020203" pitchFamily="34" charset="0"/>
              </a:rPr>
              <a:t>일정 시간 동안 </a:t>
            </a:r>
            <a:endParaRPr lang="en-US" altLang="ko-KR" sz="4400" dirty="0" smtClean="0">
              <a:latin typeface="Bahnschrift Condensed" panose="020B0502040204020203" pitchFamily="34" charset="0"/>
            </a:endParaRPr>
          </a:p>
          <a:p>
            <a:pPr marL="45720" indent="0" algn="ctr">
              <a:buNone/>
            </a:pPr>
            <a:r>
              <a:rPr lang="ko-KR" altLang="en-US" sz="4400" dirty="0" smtClean="0">
                <a:latin typeface="Bahnschrift Condensed" panose="020B0502040204020203" pitchFamily="34" charset="0"/>
              </a:rPr>
              <a:t>특정한 효과를 부여하는 속성</a:t>
            </a:r>
            <a:endParaRPr lang="ko-KR" altLang="en-US" sz="4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1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CSS transition</a:t>
            </a:r>
            <a:r>
              <a:rPr lang="ko-KR" altLang="en-US" dirty="0" smtClean="0">
                <a:latin typeface="Bahnschrift Condensed" panose="020B0502040204020203" pitchFamily="34" charset="0"/>
              </a:rPr>
              <a:t>은 어떻게 사용하나요</a:t>
            </a:r>
            <a:r>
              <a:rPr lang="en-US" altLang="ko-KR" dirty="0" smtClean="0">
                <a:latin typeface="Bahnschrift Condensed" panose="020B0502040204020203" pitchFamily="34" charset="0"/>
              </a:rPr>
              <a:t>?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9811" y="2057400"/>
            <a:ext cx="10844463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ko-KR" sz="4000" dirty="0" smtClean="0">
                <a:latin typeface="Bahnschrift Condensed" panose="020B0502040204020203" pitchFamily="34" charset="0"/>
              </a:rPr>
              <a:t>CSS transition</a:t>
            </a:r>
            <a:r>
              <a:rPr lang="ko-KR" altLang="en-US" sz="4000" dirty="0" smtClean="0">
                <a:latin typeface="Bahnschrift Condensed" panose="020B0502040204020203" pitchFamily="34" charset="0"/>
              </a:rPr>
              <a:t>을 사용하기 위해서 지정해야 하는 </a:t>
            </a:r>
            <a:r>
              <a:rPr lang="en-US" altLang="ko-KR" sz="4000" dirty="0" smtClean="0">
                <a:latin typeface="Bahnschrift Condensed" panose="020B0502040204020203" pitchFamily="34" charset="0"/>
              </a:rPr>
              <a:t>2</a:t>
            </a:r>
            <a:r>
              <a:rPr lang="ko-KR" altLang="en-US" sz="4000" dirty="0" smtClean="0">
                <a:latin typeface="Bahnschrift Condensed" panose="020B0502040204020203" pitchFamily="34" charset="0"/>
              </a:rPr>
              <a:t>가지</a:t>
            </a:r>
            <a:endParaRPr lang="en-US" altLang="ko-KR" sz="4000" dirty="0" smtClean="0">
              <a:latin typeface="Bahnschrift Condensed" panose="020B0502040204020203" pitchFamily="34" charset="0"/>
            </a:endParaRPr>
          </a:p>
          <a:p>
            <a:pPr marL="45720" indent="0">
              <a:buNone/>
            </a:pPr>
            <a:endParaRPr lang="en-US" altLang="ko-KR" sz="2800" dirty="0" smtClean="0">
              <a:latin typeface="Bahnschrift Condensed" panose="020B0502040204020203" pitchFamily="34" charset="0"/>
            </a:endParaRPr>
          </a:p>
          <a:p>
            <a:r>
              <a:rPr lang="ko-KR" altLang="en-US" sz="3600" dirty="0" smtClean="0">
                <a:latin typeface="Bahnschrift Condensed" panose="020B0502040204020203" pitchFamily="34" charset="0"/>
              </a:rPr>
              <a:t>효과를 추가할 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CSS </a:t>
            </a:r>
            <a:r>
              <a:rPr lang="ko-KR" altLang="en-US" sz="3600" dirty="0" smtClean="0">
                <a:latin typeface="Bahnschrift Condensed" panose="020B0502040204020203" pitchFamily="34" charset="0"/>
              </a:rPr>
              <a:t>속성</a:t>
            </a:r>
            <a:endParaRPr lang="en-US" altLang="ko-KR" sz="3600" dirty="0" smtClean="0">
              <a:latin typeface="Bahnschrift Condensed" panose="020B0502040204020203" pitchFamily="34" charset="0"/>
            </a:endParaRPr>
          </a:p>
          <a:p>
            <a:pPr marL="45720" indent="0">
              <a:buNone/>
            </a:pPr>
            <a:endParaRPr lang="en-US" altLang="ko-KR" sz="3600" dirty="0" smtClean="0">
              <a:latin typeface="Bahnschrift Condensed" panose="020B0502040204020203" pitchFamily="34" charset="0"/>
            </a:endParaRPr>
          </a:p>
          <a:p>
            <a:r>
              <a:rPr lang="ko-KR" altLang="en-US" sz="3600" dirty="0" smtClean="0">
                <a:latin typeface="Bahnschrift Condensed" panose="020B0502040204020203" pitchFamily="34" charset="0"/>
              </a:rPr>
              <a:t>효과의 지속 시간</a:t>
            </a:r>
            <a:endParaRPr lang="ko-KR" altLang="en-US" sz="36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11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93994" y="963223"/>
            <a:ext cx="11014910" cy="17269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3600" dirty="0" smtClean="0">
                <a:latin typeface="Bahnschrift Condensed" panose="020B0502040204020203" pitchFamily="34" charset="0"/>
              </a:rPr>
              <a:t>다음 예시는 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100px*100px</a:t>
            </a:r>
            <a:r>
              <a:rPr lang="ko-KR" altLang="en-US" sz="3600" dirty="0" smtClean="0">
                <a:latin typeface="Bahnschrift Condensed" panose="020B0502040204020203" pitchFamily="34" charset="0"/>
              </a:rPr>
              <a:t>의 빨강 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div </a:t>
            </a:r>
            <a:r>
              <a:rPr lang="ko-KR" altLang="en-US" sz="3600" dirty="0" smtClean="0">
                <a:latin typeface="Bahnschrift Condensed" panose="020B0502040204020203" pitchFamily="34" charset="0"/>
              </a:rPr>
              <a:t>요소를 보여줍니다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ko-KR" sz="3600" dirty="0" smtClean="0">
                <a:latin typeface="Bahnschrift Condensed" panose="020B0502040204020203" pitchFamily="34" charset="0"/>
              </a:rPr>
              <a:t>transition </a:t>
            </a:r>
            <a:r>
              <a:rPr lang="ko-KR" altLang="en-US" sz="3600" dirty="0" smtClean="0">
                <a:latin typeface="Bahnschrift Condensed" panose="020B0502040204020203" pitchFamily="34" charset="0"/>
              </a:rPr>
              <a:t>속성을 이용하여 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2</a:t>
            </a:r>
            <a:r>
              <a:rPr lang="ko-KR" altLang="en-US" sz="3600" dirty="0" smtClean="0">
                <a:latin typeface="Bahnschrift Condensed" panose="020B0502040204020203" pitchFamily="34" charset="0"/>
              </a:rPr>
              <a:t>초의 지속 시간으로 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width </a:t>
            </a:r>
            <a:r>
              <a:rPr lang="ko-KR" altLang="en-US" sz="3600" dirty="0" smtClean="0">
                <a:latin typeface="Bahnschrift Condensed" panose="020B0502040204020203" pitchFamily="34" charset="0"/>
              </a:rPr>
              <a:t>속성에 대한 효과를 지정했습니다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.</a:t>
            </a:r>
            <a:endParaRPr lang="ko-KR" altLang="en-US" sz="3600" dirty="0">
              <a:latin typeface="Bahnschrift Condensed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478" y="2822298"/>
            <a:ext cx="5868560" cy="34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4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753020" y="895567"/>
            <a:ext cx="10728158" cy="1887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3600" dirty="0" smtClean="0">
                <a:latin typeface="Bahnschrift Condensed" panose="020B0502040204020203" pitchFamily="34" charset="0"/>
              </a:rPr>
              <a:t>지정된 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CSS </a:t>
            </a:r>
            <a:r>
              <a:rPr lang="ko-KR" altLang="en-US" sz="3600" dirty="0" smtClean="0">
                <a:latin typeface="Bahnschrift Condensed" panose="020B0502040204020203" pitchFamily="34" charset="0"/>
              </a:rPr>
              <a:t>속성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(</a:t>
            </a:r>
            <a:r>
              <a:rPr lang="ko-KR" altLang="en-US" sz="3600" dirty="0" smtClean="0">
                <a:latin typeface="Bahnschrift Condensed" panose="020B0502040204020203" pitchFamily="34" charset="0"/>
              </a:rPr>
              <a:t>여기서는 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width)</a:t>
            </a:r>
            <a:r>
              <a:rPr lang="ko-KR" altLang="en-US" sz="3600" dirty="0" smtClean="0">
                <a:latin typeface="Bahnschrift Condensed" panose="020B0502040204020203" pitchFamily="34" charset="0"/>
              </a:rPr>
              <a:t>이 값을 변경할 때 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transition </a:t>
            </a:r>
            <a:r>
              <a:rPr lang="ko-KR" altLang="en-US" sz="3600" dirty="0" smtClean="0">
                <a:latin typeface="Bahnschrift Condensed" panose="020B0502040204020203" pitchFamily="34" charset="0"/>
              </a:rPr>
              <a:t>효과가 시작됩니다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ko-KR" altLang="en-US" sz="3600" dirty="0" smtClean="0">
                <a:latin typeface="Bahnschrift Condensed" panose="020B0502040204020203" pitchFamily="34" charset="0"/>
              </a:rPr>
              <a:t>여기서는 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hover</a:t>
            </a:r>
            <a:r>
              <a:rPr lang="ko-KR" altLang="en-US" sz="3600" dirty="0" smtClean="0">
                <a:latin typeface="Bahnschrift Condensed" panose="020B0502040204020203" pitchFamily="34" charset="0"/>
              </a:rPr>
              <a:t>를 지정하겠습니다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.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39387" y="4985257"/>
            <a:ext cx="10955424" cy="994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rbel" pitchFamily="34" charset="0"/>
              <a:buNone/>
            </a:pPr>
            <a:r>
              <a:rPr lang="ko-KR" altLang="en-US" sz="3200" dirty="0" smtClean="0">
                <a:latin typeface="Bahnschrift Condensed" panose="020B0502040204020203" pitchFamily="34" charset="0"/>
              </a:rPr>
              <a:t>커서가 요소 밖으로 이동하면 점차 원래 스타일로 돌아갑니다</a:t>
            </a:r>
            <a:r>
              <a:rPr lang="en-US" altLang="ko-KR" sz="3200" dirty="0" smtClean="0">
                <a:latin typeface="Bahnschrift Condensed" panose="020B0502040204020203" pitchFamily="34" charset="0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36" y="2650887"/>
            <a:ext cx="4786935" cy="233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3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2999" y="159026"/>
            <a:ext cx="9875520" cy="1356360"/>
          </a:xfrm>
        </p:spPr>
        <p:txBody>
          <a:bodyPr/>
          <a:lstStyle/>
          <a:p>
            <a:r>
              <a:rPr lang="en-US" altLang="ko-KR" dirty="0">
                <a:latin typeface="Bahnschrift Condensed" panose="020B0502040204020203" pitchFamily="34" charset="0"/>
              </a:rPr>
              <a:t>t</a:t>
            </a:r>
            <a:r>
              <a:rPr lang="en-US" altLang="ko-KR" dirty="0" smtClean="0">
                <a:latin typeface="Bahnschrift Condensed" panose="020B0502040204020203" pitchFamily="34" charset="0"/>
              </a:rPr>
              <a:t>ransition-timing-function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8528" y="1325217"/>
            <a:ext cx="10844463" cy="4880672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altLang="ko-KR" sz="3600" dirty="0">
                <a:latin typeface="Bahnschrift Condensed" panose="020B0502040204020203" pitchFamily="34" charset="0"/>
              </a:rPr>
              <a:t>t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ransition-timing-function</a:t>
            </a:r>
            <a:r>
              <a:rPr lang="ko-KR" altLang="en-US" sz="3600" dirty="0" smtClean="0">
                <a:latin typeface="Bahnschrift Condensed" panose="020B0502040204020203" pitchFamily="34" charset="0"/>
              </a:rPr>
              <a:t>은 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transition</a:t>
            </a:r>
            <a:r>
              <a:rPr lang="ko-KR" altLang="en-US" sz="3600" dirty="0" smtClean="0">
                <a:latin typeface="Bahnschrift Condensed" panose="020B0502040204020203" pitchFamily="34" charset="0"/>
              </a:rPr>
              <a:t>의 속도를 지정합니다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.</a:t>
            </a:r>
          </a:p>
          <a:p>
            <a:pPr marL="45720" indent="0">
              <a:buNone/>
            </a:pPr>
            <a:endParaRPr lang="en-US" altLang="ko-KR" sz="2400" dirty="0" smtClean="0">
              <a:latin typeface="Bahnschrift Condensed" panose="020B0502040204020203" pitchFamily="34" charset="0"/>
            </a:endParaRPr>
          </a:p>
          <a:p>
            <a:r>
              <a:rPr lang="en-US" altLang="ko-KR" sz="3200" dirty="0" smtClean="0">
                <a:latin typeface="Bahnschrift Condensed" panose="020B0502040204020203" pitchFamily="34" charset="0"/>
              </a:rPr>
              <a:t>ease – </a:t>
            </a:r>
            <a:r>
              <a:rPr lang="ko-KR" altLang="en-US" sz="3200" dirty="0" smtClean="0">
                <a:latin typeface="Bahnschrift Condensed" panose="020B0502040204020203" pitchFamily="34" charset="0"/>
              </a:rPr>
              <a:t>느린 시작 후 빠르게 종료</a:t>
            </a:r>
            <a:endParaRPr lang="en-US" altLang="ko-KR" sz="3200" dirty="0" smtClean="0">
              <a:latin typeface="Bahnschrift Condensed" panose="020B0502040204020203" pitchFamily="34" charset="0"/>
            </a:endParaRPr>
          </a:p>
          <a:p>
            <a:r>
              <a:rPr lang="en-US" altLang="ko-KR" sz="3200" dirty="0">
                <a:latin typeface="Bahnschrift Condensed" panose="020B0502040204020203" pitchFamily="34" charset="0"/>
              </a:rPr>
              <a:t>l</a:t>
            </a:r>
            <a:r>
              <a:rPr lang="en-US" altLang="ko-KR" sz="3200" dirty="0" smtClean="0">
                <a:latin typeface="Bahnschrift Condensed" panose="020B0502040204020203" pitchFamily="34" charset="0"/>
              </a:rPr>
              <a:t>inear – </a:t>
            </a:r>
            <a:r>
              <a:rPr lang="ko-KR" altLang="en-US" sz="3200" dirty="0" smtClean="0">
                <a:latin typeface="Bahnschrift Condensed" panose="020B0502040204020203" pitchFamily="34" charset="0"/>
              </a:rPr>
              <a:t>시작부터 끝까지 느리게</a:t>
            </a:r>
            <a:endParaRPr lang="en-US" altLang="ko-KR" sz="3200" dirty="0" smtClean="0">
              <a:latin typeface="Bahnschrift Condensed" panose="020B0502040204020203" pitchFamily="34" charset="0"/>
            </a:endParaRPr>
          </a:p>
          <a:p>
            <a:r>
              <a:rPr lang="en-US" altLang="ko-KR" sz="3200" dirty="0">
                <a:latin typeface="Bahnschrift Condensed" panose="020B0502040204020203" pitchFamily="34" charset="0"/>
              </a:rPr>
              <a:t>e</a:t>
            </a:r>
            <a:r>
              <a:rPr lang="en-US" altLang="ko-KR" sz="3200" dirty="0" smtClean="0">
                <a:latin typeface="Bahnschrift Condensed" panose="020B0502040204020203" pitchFamily="34" charset="0"/>
              </a:rPr>
              <a:t>ase-in – </a:t>
            </a:r>
            <a:r>
              <a:rPr lang="ko-KR" altLang="en-US" sz="3200" dirty="0" smtClean="0">
                <a:latin typeface="Bahnschrift Condensed" panose="020B0502040204020203" pitchFamily="34" charset="0"/>
              </a:rPr>
              <a:t>느린 시작</a:t>
            </a:r>
            <a:endParaRPr lang="en-US" altLang="ko-KR" sz="3200" dirty="0" smtClean="0">
              <a:latin typeface="Bahnschrift Condensed" panose="020B0502040204020203" pitchFamily="34" charset="0"/>
            </a:endParaRPr>
          </a:p>
          <a:p>
            <a:r>
              <a:rPr lang="en-US" altLang="ko-KR" sz="3200" dirty="0">
                <a:latin typeface="Bahnschrift Condensed" panose="020B0502040204020203" pitchFamily="34" charset="0"/>
              </a:rPr>
              <a:t>e</a:t>
            </a:r>
            <a:r>
              <a:rPr lang="en-US" altLang="ko-KR" sz="3200" dirty="0" smtClean="0">
                <a:latin typeface="Bahnschrift Condensed" panose="020B0502040204020203" pitchFamily="34" charset="0"/>
              </a:rPr>
              <a:t>ase-out – </a:t>
            </a:r>
            <a:r>
              <a:rPr lang="ko-KR" altLang="en-US" sz="3200" dirty="0" smtClean="0">
                <a:latin typeface="Bahnschrift Condensed" panose="020B0502040204020203" pitchFamily="34" charset="0"/>
              </a:rPr>
              <a:t>느린 끝</a:t>
            </a:r>
            <a:endParaRPr lang="en-US" altLang="ko-KR" sz="3200" dirty="0" smtClean="0">
              <a:latin typeface="Bahnschrift Condensed" panose="020B0502040204020203" pitchFamily="34" charset="0"/>
            </a:endParaRPr>
          </a:p>
          <a:p>
            <a:r>
              <a:rPr lang="en-US" altLang="ko-KR" sz="3200" dirty="0">
                <a:latin typeface="Bahnschrift Condensed" panose="020B0502040204020203" pitchFamily="34" charset="0"/>
              </a:rPr>
              <a:t>e</a:t>
            </a:r>
            <a:r>
              <a:rPr lang="en-US" altLang="ko-KR" sz="3200" dirty="0" smtClean="0">
                <a:latin typeface="Bahnschrift Condensed" panose="020B0502040204020203" pitchFamily="34" charset="0"/>
              </a:rPr>
              <a:t>ase-in-out – </a:t>
            </a:r>
            <a:r>
              <a:rPr lang="ko-KR" altLang="en-US" sz="3200" dirty="0" smtClean="0">
                <a:latin typeface="Bahnschrift Condensed" panose="020B0502040204020203" pitchFamily="34" charset="0"/>
              </a:rPr>
              <a:t>시작과 끝이 느리게</a:t>
            </a:r>
            <a:endParaRPr lang="en-US" altLang="ko-KR" sz="3200" dirty="0" smtClean="0">
              <a:latin typeface="Bahnschrift Condensed" panose="020B0502040204020203" pitchFamily="34" charset="0"/>
            </a:endParaRPr>
          </a:p>
          <a:p>
            <a:pPr marL="45720" indent="0">
              <a:buNone/>
            </a:pPr>
            <a:r>
              <a:rPr lang="en-US" altLang="ko-KR" sz="3200" dirty="0" smtClean="0">
                <a:latin typeface="Bahnschrift Condensed" panose="020B0502040204020203" pitchFamily="34" charset="0"/>
              </a:rPr>
              <a:t>* cubic-Bezier(</a:t>
            </a:r>
            <a:r>
              <a:rPr lang="en-US" altLang="ko-KR" sz="3200" dirty="0" err="1" smtClean="0">
                <a:latin typeface="Bahnschrift Condensed" panose="020B0502040204020203" pitchFamily="34" charset="0"/>
              </a:rPr>
              <a:t>n,n,n,n</a:t>
            </a:r>
            <a:r>
              <a:rPr lang="en-US" altLang="ko-KR" sz="3200" dirty="0" smtClean="0">
                <a:latin typeface="Bahnschrift Condensed" panose="020B0502040204020203" pitchFamily="34" charset="0"/>
              </a:rPr>
              <a:t>) - </a:t>
            </a:r>
            <a:r>
              <a:rPr lang="ko-KR" altLang="en-US" sz="3200" dirty="0" smtClean="0">
                <a:latin typeface="Bahnschrift Condensed" panose="020B0502040204020203" pitchFamily="34" charset="0"/>
              </a:rPr>
              <a:t>직접 정의</a:t>
            </a:r>
            <a:endParaRPr lang="ko-KR" altLang="en-US" sz="32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97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46" y="2103159"/>
            <a:ext cx="10674347" cy="303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38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9748" y="380786"/>
            <a:ext cx="9875520" cy="1356360"/>
          </a:xfrm>
        </p:spPr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transition-delay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9554" y="1737146"/>
            <a:ext cx="11414150" cy="455617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ko-KR" sz="4000" dirty="0" smtClean="0">
                <a:latin typeface="Bahnschrift Condensed" panose="020B0502040204020203" pitchFamily="34" charset="0"/>
              </a:rPr>
              <a:t>transition-delay</a:t>
            </a:r>
            <a:r>
              <a:rPr lang="ko-KR" altLang="en-US" sz="4000" dirty="0" smtClean="0">
                <a:latin typeface="Bahnschrift Condensed" panose="020B0502040204020203" pitchFamily="34" charset="0"/>
              </a:rPr>
              <a:t>은 </a:t>
            </a:r>
            <a:r>
              <a:rPr lang="en-US" altLang="ko-KR" sz="4000" dirty="0" smtClean="0">
                <a:latin typeface="Bahnschrift Condensed" panose="020B0502040204020203" pitchFamily="34" charset="0"/>
              </a:rPr>
              <a:t>transition</a:t>
            </a:r>
            <a:r>
              <a:rPr lang="ko-KR" altLang="en-US" sz="4000" dirty="0" smtClean="0">
                <a:latin typeface="Bahnschrift Condensed" panose="020B0502040204020203" pitchFamily="34" charset="0"/>
              </a:rPr>
              <a:t>의 효과에 대한 지연 시간을 지정합니다</a:t>
            </a:r>
            <a:r>
              <a:rPr lang="en-US" altLang="ko-KR" sz="4000" dirty="0" smtClean="0">
                <a:latin typeface="Bahnschrift Condensed" panose="020B0502040204020203" pitchFamily="34" charset="0"/>
              </a:rPr>
              <a:t>.</a:t>
            </a:r>
          </a:p>
          <a:p>
            <a:pPr marL="45720" indent="0">
              <a:buNone/>
            </a:pPr>
            <a:endParaRPr lang="en-US" altLang="ko-KR" dirty="0" smtClean="0">
              <a:latin typeface="Bahnschrift Condensed" panose="020B0502040204020203" pitchFamily="34" charset="0"/>
            </a:endParaRPr>
          </a:p>
          <a:p>
            <a:pPr marL="45720" indent="0">
              <a:buNone/>
            </a:pPr>
            <a:endParaRPr lang="en-US" altLang="ko-KR" dirty="0" smtClean="0">
              <a:latin typeface="Bahnschrift Condensed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303" y="3076047"/>
            <a:ext cx="8577978" cy="298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2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753020" y="680767"/>
            <a:ext cx="10728158" cy="529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3600" dirty="0" smtClean="0">
                <a:latin typeface="Bahnschrift Condensed" panose="020B0502040204020203" pitchFamily="34" charset="0"/>
              </a:rPr>
              <a:t>여러 가지 속성을 하나씩 지정할 수 있습니다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19" y="1258283"/>
            <a:ext cx="8391276" cy="26581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19" y="4760274"/>
            <a:ext cx="8020131" cy="1627273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753020" y="4087249"/>
            <a:ext cx="10728158" cy="994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rbel" pitchFamily="34" charset="0"/>
              <a:buNone/>
            </a:pPr>
            <a:r>
              <a:rPr lang="ko-KR" altLang="en-US" sz="3600" dirty="0" smtClean="0">
                <a:latin typeface="Bahnschrift Condensed" panose="020B0502040204020203" pitchFamily="34" charset="0"/>
              </a:rPr>
              <a:t>또는 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transition </a:t>
            </a:r>
            <a:r>
              <a:rPr lang="ko-KR" altLang="en-US" sz="3600" dirty="0" smtClean="0">
                <a:latin typeface="Bahnschrift Condensed" panose="020B0502040204020203" pitchFamily="34" charset="0"/>
              </a:rPr>
              <a:t>속성에 전부 적을 수도 있습니다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292499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126</TotalTime>
  <Words>153</Words>
  <Application>Microsoft Office PowerPoint</Application>
  <PresentationFormat>와이드스크린</PresentationFormat>
  <Paragraphs>28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Bahnschrift Condensed</vt:lpstr>
      <vt:lpstr>Corbel</vt:lpstr>
      <vt:lpstr>기본</vt:lpstr>
      <vt:lpstr>CSS TRANSITION</vt:lpstr>
      <vt:lpstr>CSS transition이 무엇인가요?</vt:lpstr>
      <vt:lpstr>CSS transition은 어떻게 사용하나요?</vt:lpstr>
      <vt:lpstr>PowerPoint 프레젠테이션</vt:lpstr>
      <vt:lpstr>PowerPoint 프레젠테이션</vt:lpstr>
      <vt:lpstr>transition-timing-function</vt:lpstr>
      <vt:lpstr>PowerPoint 프레젠테이션</vt:lpstr>
      <vt:lpstr>transition-delay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animation</dc:title>
  <dc:creator>오 서형</dc:creator>
  <cp:lastModifiedBy>오 서형</cp:lastModifiedBy>
  <cp:revision>12</cp:revision>
  <dcterms:created xsi:type="dcterms:W3CDTF">2020-03-28T03:32:09Z</dcterms:created>
  <dcterms:modified xsi:type="dcterms:W3CDTF">2020-03-28T10:18:37Z</dcterms:modified>
</cp:coreProperties>
</file>