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29"/>
  </p:notesMasterIdLst>
  <p:sldIdLst>
    <p:sldId id="257" r:id="rId2"/>
    <p:sldId id="258" r:id="rId3"/>
    <p:sldId id="272" r:id="rId4"/>
    <p:sldId id="288" r:id="rId5"/>
    <p:sldId id="289" r:id="rId6"/>
    <p:sldId id="294" r:id="rId7"/>
    <p:sldId id="292" r:id="rId8"/>
    <p:sldId id="293" r:id="rId9"/>
    <p:sldId id="290" r:id="rId10"/>
    <p:sldId id="287" r:id="rId11"/>
    <p:sldId id="260" r:id="rId12"/>
    <p:sldId id="321" r:id="rId13"/>
    <p:sldId id="323" r:id="rId14"/>
    <p:sldId id="324" r:id="rId15"/>
    <p:sldId id="327" r:id="rId16"/>
    <p:sldId id="326" r:id="rId17"/>
    <p:sldId id="325" r:id="rId18"/>
    <p:sldId id="328" r:id="rId19"/>
    <p:sldId id="329" r:id="rId20"/>
    <p:sldId id="330" r:id="rId21"/>
    <p:sldId id="331" r:id="rId22"/>
    <p:sldId id="332" r:id="rId23"/>
    <p:sldId id="334" r:id="rId24"/>
    <p:sldId id="333" r:id="rId25"/>
    <p:sldId id="322" r:id="rId26"/>
    <p:sldId id="320" r:id="rId27"/>
    <p:sldId id="267" r:id="rId28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30"/>
    </p:embeddedFont>
    <p:embeddedFont>
      <p:font typeface="나눔스퀘어" panose="020B0600000101010101" pitchFamily="50" charset="-127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라운드 Light" panose="020B060000010101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00C61-8679-450F-A6E4-AC2A07413AE3}" v="552" dt="2020-03-28T10:42:39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4383" autoAdjust="0"/>
  </p:normalViewPr>
  <p:slideViewPr>
    <p:cSldViewPr snapToGrid="0">
      <p:cViewPr varScale="1">
        <p:scale>
          <a:sx n="72" d="100"/>
          <a:sy n="72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현" userId="e331c24078343b94" providerId="LiveId" clId="{19C9B56C-74E6-4678-B583-1EBFD9EC01EA}"/>
    <pc:docChg chg="undo redo custSel addSld delSld modSld sldOrd">
      <pc:chgData name="김 재현" userId="e331c24078343b94" providerId="LiveId" clId="{19C9B56C-74E6-4678-B583-1EBFD9EC01EA}" dt="2020-03-22T09:54:37.049" v="18578" actId="1076"/>
      <pc:docMkLst>
        <pc:docMk/>
      </pc:docMkLst>
      <pc:sldChg chg="addSp modSp">
        <pc:chgData name="김 재현" userId="e331c24078343b94" providerId="LiveId" clId="{19C9B56C-74E6-4678-B583-1EBFD9EC01EA}" dt="2020-03-20T16:10:00.654" v="14718" actId="1076"/>
        <pc:sldMkLst>
          <pc:docMk/>
          <pc:sldMk cId="3957649275" sldId="257"/>
        </pc:sldMkLst>
        <pc:spChg chg="add mod">
          <ac:chgData name="김 재현" userId="e331c24078343b94" providerId="LiveId" clId="{19C9B56C-74E6-4678-B583-1EBFD9EC01EA}" dt="2020-03-17T10:54:56.436" v="276"/>
          <ac:spMkLst>
            <pc:docMk/>
            <pc:sldMk cId="3957649275" sldId="257"/>
            <ac:spMk id="2" creationId="{C1B09AF6-A61C-4173-9E08-C61EBDF428EB}"/>
          </ac:spMkLst>
        </pc:spChg>
        <pc:spChg chg="mod">
          <ac:chgData name="김 재현" userId="e331c24078343b94" providerId="LiveId" clId="{19C9B56C-74E6-4678-B583-1EBFD9EC01EA}" dt="2020-03-20T16:10:00.654" v="14718" actId="1076"/>
          <ac:spMkLst>
            <pc:docMk/>
            <pc:sldMk cId="3957649275" sldId="257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05.356" v="166" actId="1076"/>
          <ac:spMkLst>
            <pc:docMk/>
            <pc:sldMk cId="3957649275" sldId="25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35.780" v="174" actId="1076"/>
          <ac:spMkLst>
            <pc:docMk/>
            <pc:sldMk cId="3957649275" sldId="257"/>
            <ac:spMk id="21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48:50.282" v="163" actId="14100"/>
          <ac:grpSpMkLst>
            <pc:docMk/>
            <pc:sldMk cId="3957649275" sldId="257"/>
            <ac:grpSpMk id="24" creationId="{00000000-0000-0000-0000-000000000000}"/>
          </ac:grpSpMkLst>
        </pc:grpChg>
      </pc:sldChg>
      <pc:sldChg chg="addSp delSp modSp add del setBg">
        <pc:chgData name="김 재현" userId="e331c24078343b94" providerId="LiveId" clId="{19C9B56C-74E6-4678-B583-1EBFD9EC01EA}" dt="2020-03-22T09:54:37.049" v="18578" actId="1076"/>
        <pc:sldMkLst>
          <pc:docMk/>
          <pc:sldMk cId="1846964177" sldId="258"/>
        </pc:sldMkLst>
        <pc:spChg chg="mod">
          <ac:chgData name="김 재현" userId="e331c24078343b94" providerId="LiveId" clId="{19C9B56C-74E6-4678-B583-1EBFD9EC01EA}" dt="2020-03-22T09:50:55.030" v="18360" actId="20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02.657" v="18364" actId="1076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10.466" v="18366" actId="1076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23.825" v="18368" actId="1076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33.482" v="18370" actId="1076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7.049" v="1857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1.778" v="18577" actId="1076"/>
          <ac:spMkLst>
            <pc:docMk/>
            <pc:sldMk cId="1846964177" sldId="258"/>
            <ac:spMk id="21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7.625" v="18576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25.127" v="18575" actId="1076"/>
          <ac:spMkLst>
            <pc:docMk/>
            <pc:sldMk cId="1846964177" sldId="258"/>
            <ac:spMk id="23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0.996" v="18574" actId="1076"/>
          <ac:spMkLst>
            <pc:docMk/>
            <pc:sldMk cId="1846964177" sldId="258"/>
            <ac:spMk id="24" creationId="{00000000-0000-0000-0000-000000000000}"/>
          </ac:spMkLst>
        </pc:spChg>
        <pc:grpChg chg="mod">
          <ac:chgData name="김 재현" userId="e331c24078343b94" providerId="LiveId" clId="{19C9B56C-74E6-4678-B583-1EBFD9EC01EA}" dt="2020-03-22T09:49:14.207" v="18326" actId="1076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57.850" v="18362" actId="1076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9" creationId="{00000000-0000-0000-0000-000000000000}"/>
          </ac:cxnSpMkLst>
        </pc:cxnChg>
      </pc:sldChg>
      <pc:sldChg chg="addSp modSp del">
        <pc:chgData name="김 재현" userId="e331c24078343b94" providerId="LiveId" clId="{19C9B56C-74E6-4678-B583-1EBFD9EC01EA}" dt="2020-03-17T11:38:49.659" v="1128" actId="2696"/>
        <pc:sldMkLst>
          <pc:docMk/>
          <pc:sldMk cId="4290185744" sldId="259"/>
        </pc:sldMkLst>
        <pc:spChg chg="mod">
          <ac:chgData name="김 재현" userId="e331c24078343b94" providerId="LiveId" clId="{19C9B56C-74E6-4678-B583-1EBFD9EC01EA}" dt="2020-03-17T11:30:04.159" v="1083" actId="207"/>
          <ac:spMkLst>
            <pc:docMk/>
            <pc:sldMk cId="4290185744" sldId="259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2.962" v="1079" actId="1076"/>
          <ac:spMkLst>
            <pc:docMk/>
            <pc:sldMk cId="4290185744" sldId="259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8.395" v="1080" actId="1076"/>
          <ac:spMkLst>
            <pc:docMk/>
            <pc:sldMk cId="4290185744" sldId="259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26.242" v="1081" actId="1076"/>
          <ac:spMkLst>
            <pc:docMk/>
            <pc:sldMk cId="4290185744" sldId="259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31.834" v="1082" actId="1076"/>
          <ac:spMkLst>
            <pc:docMk/>
            <pc:sldMk cId="4290185744" sldId="259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57:31.316" v="302" actId="1076"/>
          <ac:grpSpMkLst>
            <pc:docMk/>
            <pc:sldMk cId="4290185744" sldId="259"/>
            <ac:grpSpMk id="19" creationId="{00000000-0000-0000-0000-000000000000}"/>
          </ac:grpSpMkLst>
        </pc:grpChg>
        <pc:grpChg chg="add mod">
          <ac:chgData name="김 재현" userId="e331c24078343b94" providerId="LiveId" clId="{19C9B56C-74E6-4678-B583-1EBFD9EC01EA}" dt="2020-03-17T10:57:27.776" v="301" actId="571"/>
          <ac:grpSpMkLst>
            <pc:docMk/>
            <pc:sldMk cId="4290185744" sldId="259"/>
            <ac:grpSpMk id="36" creationId="{D03B14B4-A129-45AA-9CAB-5BFF33EEC656}"/>
          </ac:grpSpMkLst>
        </pc:grpChg>
        <pc:cxnChg chg="mod">
          <ac:chgData name="김 재현" userId="e331c24078343b94" providerId="LiveId" clId="{19C9B56C-74E6-4678-B583-1EBFD9EC01EA}" dt="2020-03-17T10:57:31.316" v="302" actId="1076"/>
          <ac:cxnSpMkLst>
            <pc:docMk/>
            <pc:sldMk cId="4290185744" sldId="259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36.180" v="303" actId="1076"/>
          <ac:cxnSpMkLst>
            <pc:docMk/>
            <pc:sldMk cId="4290185744" sldId="259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0.444" v="304" actId="1076"/>
          <ac:cxnSpMkLst>
            <pc:docMk/>
            <pc:sldMk cId="4290185744" sldId="259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5.508" v="305" actId="1076"/>
          <ac:cxnSpMkLst>
            <pc:docMk/>
            <pc:sldMk cId="4290185744" sldId="259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7.739" v="306" actId="1076"/>
          <ac:cxnSpMkLst>
            <pc:docMk/>
            <pc:sldMk cId="4290185744" sldId="259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59.076" v="308" actId="1076"/>
          <ac:cxnSpMkLst>
            <pc:docMk/>
            <pc:sldMk cId="4290185744" sldId="259"/>
            <ac:cxnSpMk id="24" creationId="{00000000-0000-0000-0000-00000000000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0" creationId="{C7C37232-C748-4E68-979F-5E97E2711872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1" creationId="{B14A7C13-63CC-4BCB-B01F-836C3A434813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2" creationId="{09A02EA3-B812-4D08-BB49-E42E34995BDF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3" creationId="{0FB4DE59-309D-4396-AC21-D3FC3B4C082A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4" creationId="{A13F5720-19D0-4F36-A9F8-BE2364AE8A5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5" creationId="{4AC5B735-2EB4-488E-90A8-80495F3F0B7C}"/>
          </ac:cxnSpMkLst>
        </pc:cxnChg>
      </pc:sldChg>
      <pc:sldChg chg="addSp delSp modSp modNotesTx">
        <pc:chgData name="김 재현" userId="e331c24078343b94" providerId="LiveId" clId="{19C9B56C-74E6-4678-B583-1EBFD9EC01EA}" dt="2020-03-17T15:32:47.558" v="1975" actId="1037"/>
        <pc:sldMkLst>
          <pc:docMk/>
          <pc:sldMk cId="362029914" sldId="260"/>
        </pc:sldMkLst>
        <pc:spChg chg="mod">
          <ac:chgData name="김 재현" userId="e331c24078343b94" providerId="LiveId" clId="{19C9B56C-74E6-4678-B583-1EBFD9EC01EA}" dt="2020-03-17T11:40:54.194" v="1147" actId="207"/>
          <ac:spMkLst>
            <pc:docMk/>
            <pc:sldMk cId="362029914" sldId="26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7:31.410" v="1549" actId="1076"/>
          <ac:spMkLst>
            <pc:docMk/>
            <pc:sldMk cId="362029914" sldId="260"/>
            <ac:spMk id="5" creationId="{6685E845-6D86-4F91-A572-B6397EFAE014}"/>
          </ac:spMkLst>
        </pc:spChg>
        <pc:spChg chg="add del">
          <ac:chgData name="김 재현" userId="e331c24078343b94" providerId="LiveId" clId="{19C9B56C-74E6-4678-B583-1EBFD9EC01EA}" dt="2020-03-17T11:37:27.280" v="1113"/>
          <ac:spMkLst>
            <pc:docMk/>
            <pc:sldMk cId="362029914" sldId="260"/>
            <ac:spMk id="12" creationId="{E0DB7339-5452-4AA9-B1E6-07D4A0BF503D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2:45.957" v="1295" actId="2711"/>
          <ac:spMkLst>
            <pc:docMk/>
            <pc:sldMk cId="362029914" sldId="260"/>
            <ac:spMk id="19" creationId="{F3DD76FB-EABD-4D35-A04F-233C454D3994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6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32:47.558" v="1975" actId="1037"/>
          <ac:spMkLst>
            <pc:docMk/>
            <pc:sldMk cId="362029914" sldId="260"/>
            <ac:spMk id="28" creationId="{1FDF55E8-20BF-4898-AB45-AE16437DC077}"/>
          </ac:spMkLst>
        </pc:spChg>
        <pc:picChg chg="add del mod">
          <ac:chgData name="김 재현" userId="e331c24078343b94" providerId="LiveId" clId="{19C9B56C-74E6-4678-B583-1EBFD9EC01EA}" dt="2020-03-17T15:26:28.185" v="1531" actId="478"/>
          <ac:picMkLst>
            <pc:docMk/>
            <pc:sldMk cId="362029914" sldId="260"/>
            <ac:picMk id="3" creationId="{F114CDD5-48BE-4625-A0D4-889B8B7620DA}"/>
          </ac:picMkLst>
        </pc:picChg>
        <pc:picChg chg="add mod ord">
          <ac:chgData name="김 재현" userId="e331c24078343b94" providerId="LiveId" clId="{19C9B56C-74E6-4678-B583-1EBFD9EC01EA}" dt="2020-03-17T15:26:47.017" v="1540" actId="1076"/>
          <ac:picMkLst>
            <pc:docMk/>
            <pc:sldMk cId="362029914" sldId="260"/>
            <ac:picMk id="21" creationId="{BA8E4CD2-35A9-4E76-AAE1-3024FF0685AB}"/>
          </ac:picMkLst>
        </pc:picChg>
        <pc:cxnChg chg="add del mod">
          <ac:chgData name="김 재현" userId="e331c24078343b94" providerId="LiveId" clId="{19C9B56C-74E6-4678-B583-1EBFD9EC01EA}" dt="2020-03-17T15:19:47.815" v="1230" actId="11529"/>
          <ac:cxnSpMkLst>
            <pc:docMk/>
            <pc:sldMk cId="362029914" sldId="260"/>
            <ac:cxnSpMk id="7" creationId="{A5782F03-DC8E-4580-A6E7-70ECFF5FB9D5}"/>
          </ac:cxnSpMkLst>
        </pc:cxnChg>
        <pc:cxnChg chg="add del mod">
          <ac:chgData name="김 재현" userId="e331c24078343b94" providerId="LiveId" clId="{19C9B56C-74E6-4678-B583-1EBFD9EC01EA}" dt="2020-03-17T15:19:55.096" v="1232" actId="11529"/>
          <ac:cxnSpMkLst>
            <pc:docMk/>
            <pc:sldMk cId="362029914" sldId="260"/>
            <ac:cxnSpMk id="9" creationId="{677AD31B-5CF6-4428-97EB-92203DB7164F}"/>
          </ac:cxnSpMkLst>
        </pc:cxnChg>
        <pc:cxnChg chg="add del mod">
          <ac:chgData name="김 재현" userId="e331c24078343b94" providerId="LiveId" clId="{19C9B56C-74E6-4678-B583-1EBFD9EC01EA}" dt="2020-03-17T15:19:57.999" v="1234" actId="11529"/>
          <ac:cxnSpMkLst>
            <pc:docMk/>
            <pc:sldMk cId="362029914" sldId="260"/>
            <ac:cxnSpMk id="12" creationId="{4D755103-4082-4273-B4A3-2A3E7FD0E352}"/>
          </ac:cxnSpMkLst>
        </pc:cxnChg>
        <pc:cxnChg chg="add mod">
          <ac:chgData name="김 재현" userId="e331c24078343b94" providerId="LiveId" clId="{19C9B56C-74E6-4678-B583-1EBFD9EC01EA}" dt="2020-03-17T15:26:58.522" v="1544" actId="14100"/>
          <ac:cxnSpMkLst>
            <pc:docMk/>
            <pc:sldMk cId="362029914" sldId="260"/>
            <ac:cxnSpMk id="18" creationId="{89C848C6-6FDC-4D22-8AC0-8053449136C2}"/>
          </ac:cxnSpMkLst>
        </pc:cxnChg>
      </pc:sldChg>
      <pc:sldChg chg="addSp delSp modSp ord modNotesTx">
        <pc:chgData name="김 재현" userId="e331c24078343b94" providerId="LiveId" clId="{19C9B56C-74E6-4678-B583-1EBFD9EC01EA}" dt="2020-03-17T13:57:01.402" v="1215" actId="20577"/>
        <pc:sldMkLst>
          <pc:docMk/>
          <pc:sldMk cId="4178664146" sldId="261"/>
        </pc:sldMkLst>
        <pc:spChg chg="add del mod">
          <ac:chgData name="김 재현" userId="e331c24078343b94" providerId="LiveId" clId="{19C9B56C-74E6-4678-B583-1EBFD9EC01EA}" dt="2020-03-17T11:01:18.633" v="347"/>
          <ac:spMkLst>
            <pc:docMk/>
            <pc:sldMk cId="4178664146" sldId="261"/>
            <ac:spMk id="2" creationId="{CE595A04-90F2-4C0B-961A-892C6C02434C}"/>
          </ac:spMkLst>
        </pc:spChg>
        <pc:spChg chg="mod">
          <ac:chgData name="김 재현" userId="e331c24078343b94" providerId="LiveId" clId="{19C9B56C-74E6-4678-B583-1EBFD9EC01EA}" dt="2020-03-17T11:00:06.819" v="343" actId="14100"/>
          <ac:spMkLst>
            <pc:docMk/>
            <pc:sldMk cId="4178664146" sldId="261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6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17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3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4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5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6" creationId="{00000000-0000-0000-0000-000000000000}"/>
          </ac:spMkLst>
        </pc:spChg>
        <pc:picChg chg="add mod">
          <ac:chgData name="김 재현" userId="e331c24078343b94" providerId="LiveId" clId="{19C9B56C-74E6-4678-B583-1EBFD9EC01EA}" dt="2020-03-17T11:06:33.770" v="359" actId="14100"/>
          <ac:picMkLst>
            <pc:docMk/>
            <pc:sldMk cId="4178664146" sldId="261"/>
            <ac:picMk id="3" creationId="{335DEEA7-A274-4BDA-8AD7-44EFBAADE6DA}"/>
          </ac:picMkLst>
        </pc:picChg>
      </pc:sldChg>
      <pc:sldChg chg="modSp">
        <pc:chgData name="김 재현" userId="e331c24078343b94" providerId="LiveId" clId="{19C9B56C-74E6-4678-B583-1EBFD9EC01EA}" dt="2020-03-17T11:40:27.346" v="1146" actId="255"/>
        <pc:sldMkLst>
          <pc:docMk/>
          <pc:sldMk cId="3829077549" sldId="267"/>
        </pc:sldMkLst>
        <pc:spChg chg="mod">
          <ac:chgData name="김 재현" userId="e331c24078343b94" providerId="LiveId" clId="{19C9B56C-74E6-4678-B583-1EBFD9EC01EA}" dt="2020-03-17T11:40:20.576" v="1145" actId="1076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40:27.346" v="1146" actId="255"/>
          <ac:spMkLst>
            <pc:docMk/>
            <pc:sldMk cId="3829077549" sldId="267"/>
            <ac:spMk id="82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40:20.576" v="1145" actId="1076"/>
          <ac:grpSpMkLst>
            <pc:docMk/>
            <pc:sldMk cId="3829077549" sldId="267"/>
            <ac:grpSpMk id="14" creationId="{00000000-0000-0000-0000-000000000000}"/>
          </ac:grpSpMkLst>
        </pc:grpChg>
      </pc:sldChg>
      <pc:sldChg chg="add del">
        <pc:chgData name="김 재현" userId="e331c24078343b94" providerId="LiveId" clId="{19C9B56C-74E6-4678-B583-1EBFD9EC01EA}" dt="2020-03-17T10:55:46.303" v="280"/>
        <pc:sldMkLst>
          <pc:docMk/>
          <pc:sldMk cId="1046903494" sldId="268"/>
        </pc:sldMkLst>
      </pc:sldChg>
      <pc:sldChg chg="add del">
        <pc:chgData name="김 재현" userId="e331c24078343b94" providerId="LiveId" clId="{19C9B56C-74E6-4678-B583-1EBFD9EC01EA}" dt="2020-03-17T11:30:54.283" v="1087" actId="2696"/>
        <pc:sldMkLst>
          <pc:docMk/>
          <pc:sldMk cId="1444919124" sldId="268"/>
        </pc:sldMkLst>
      </pc:sldChg>
      <pc:sldChg chg="add del">
        <pc:chgData name="김 재현" userId="e331c24078343b94" providerId="LiveId" clId="{19C9B56C-74E6-4678-B583-1EBFD9EC01EA}" dt="2020-03-17T10:55:49.704" v="282"/>
        <pc:sldMkLst>
          <pc:docMk/>
          <pc:sldMk cId="3537088451" sldId="268"/>
        </pc:sldMkLst>
      </pc:sldChg>
      <pc:sldChg chg="modSp add del ord">
        <pc:chgData name="김 재현" userId="e331c24078343b94" providerId="LiveId" clId="{19C9B56C-74E6-4678-B583-1EBFD9EC01EA}" dt="2020-03-17T11:38:49.661" v="1129" actId="2696"/>
        <pc:sldMkLst>
          <pc:docMk/>
          <pc:sldMk cId="3726497635" sldId="268"/>
        </pc:sldMkLst>
        <pc:spChg chg="mod">
          <ac:chgData name="김 재현" userId="e331c24078343b94" providerId="LiveId" clId="{19C9B56C-74E6-4678-B583-1EBFD9EC01EA}" dt="2020-03-17T11:36:06.180" v="1099" actId="255"/>
          <ac:spMkLst>
            <pc:docMk/>
            <pc:sldMk cId="3726497635" sldId="268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0.705" v="1106" actId="1076"/>
          <ac:spMkLst>
            <pc:docMk/>
            <pc:sldMk cId="3726497635" sldId="268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8.977" v="1107" actId="1076"/>
          <ac:spMkLst>
            <pc:docMk/>
            <pc:sldMk cId="3726497635" sldId="268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59.841" v="1108" actId="1076"/>
          <ac:spMkLst>
            <pc:docMk/>
            <pc:sldMk cId="3726497635" sldId="268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4.449" v="1109" actId="1076"/>
          <ac:spMkLst>
            <pc:docMk/>
            <pc:sldMk cId="3726497635" sldId="268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8.009" v="1110" actId="1076"/>
          <ac:spMkLst>
            <pc:docMk/>
            <pc:sldMk cId="3726497635" sldId="268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35:30.185" v="1096" actId="1076"/>
          <ac:grpSpMkLst>
            <pc:docMk/>
            <pc:sldMk cId="3726497635" sldId="268"/>
            <ac:grpSpMk id="19" creationId="{00000000-0000-0000-0000-000000000000}"/>
          </ac:grpSpMkLst>
        </pc:grpChg>
        <pc:cxnChg chg="mod">
          <ac:chgData name="김 재현" userId="e331c24078343b94" providerId="LiveId" clId="{19C9B56C-74E6-4678-B583-1EBFD9EC01EA}" dt="2020-03-17T11:35:30.185" v="1096" actId="1076"/>
          <ac:cxnSpMkLst>
            <pc:docMk/>
            <pc:sldMk cId="3726497635" sldId="26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4.768" v="1101" actId="1076"/>
          <ac:cxnSpMkLst>
            <pc:docMk/>
            <pc:sldMk cId="3726497635" sldId="26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7.857" v="1102" actId="1076"/>
          <ac:cxnSpMkLst>
            <pc:docMk/>
            <pc:sldMk cId="3726497635" sldId="26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0.776" v="1103" actId="1076"/>
          <ac:cxnSpMkLst>
            <pc:docMk/>
            <pc:sldMk cId="3726497635" sldId="26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2.712" v="1104" actId="1076"/>
          <ac:cxnSpMkLst>
            <pc:docMk/>
            <pc:sldMk cId="3726497635" sldId="268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4.665" v="1105" actId="1076"/>
          <ac:cxnSpMkLst>
            <pc:docMk/>
            <pc:sldMk cId="3726497635" sldId="268"/>
            <ac:cxnSpMk id="24" creationId="{00000000-0000-0000-0000-000000000000}"/>
          </ac:cxnSpMkLst>
        </pc:cxnChg>
      </pc:sldChg>
      <pc:sldChg chg="add del setBg">
        <pc:chgData name="김 재현" userId="e331c24078343b94" providerId="LiveId" clId="{19C9B56C-74E6-4678-B583-1EBFD9EC01EA}" dt="2020-03-17T11:33:42.540" v="1094"/>
        <pc:sldMkLst>
          <pc:docMk/>
          <pc:sldMk cId="4173048198" sldId="268"/>
        </pc:sldMkLst>
      </pc:sldChg>
      <pc:sldChg chg="add del">
        <pc:chgData name="김 재현" userId="e331c24078343b94" providerId="LiveId" clId="{19C9B56C-74E6-4678-B583-1EBFD9EC01EA}" dt="2020-03-17T10:55:45.918" v="279"/>
        <pc:sldMkLst>
          <pc:docMk/>
          <pc:sldMk cId="1116229761" sldId="269"/>
        </pc:sldMkLst>
      </pc:sldChg>
      <pc:sldChg chg="addSp delSp modSp add modAnim modNotesTx">
        <pc:chgData name="김 재현" userId="e331c24078343b94" providerId="LiveId" clId="{19C9B56C-74E6-4678-B583-1EBFD9EC01EA}" dt="2020-03-18T16:29:06.619" v="5089" actId="20577"/>
        <pc:sldMkLst>
          <pc:docMk/>
          <pc:sldMk cId="2226304341" sldId="269"/>
        </pc:sldMkLst>
        <pc:spChg chg="add mod">
          <ac:chgData name="김 재현" userId="e331c24078343b94" providerId="LiveId" clId="{19C9B56C-74E6-4678-B583-1EBFD9EC01EA}" dt="2020-03-18T16:16:00.430" v="4240" actId="1582"/>
          <ac:spMkLst>
            <pc:docMk/>
            <pc:sldMk cId="2226304341" sldId="269"/>
            <ac:spMk id="3" creationId="{B69BD3A5-1BC1-4281-B928-4A780399A0AE}"/>
          </ac:spMkLst>
        </pc:spChg>
        <pc:spChg chg="mod">
          <ac:chgData name="김 재현" userId="e331c24078343b94" providerId="LiveId" clId="{19C9B56C-74E6-4678-B583-1EBFD9EC01EA}" dt="2020-03-17T11:37:44.738" v="1119"/>
          <ac:spMkLst>
            <pc:docMk/>
            <pc:sldMk cId="2226304341" sldId="269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8T16:15:31.435" v="4236"/>
          <ac:spMkLst>
            <pc:docMk/>
            <pc:sldMk cId="2226304341" sldId="269"/>
            <ac:spMk id="5" creationId="{0A97FD25-C8DE-4E88-9B83-85C71646A13D}"/>
          </ac:spMkLst>
        </pc:spChg>
        <pc:spChg chg="mod">
          <ac:chgData name="김 재현" userId="e331c24078343b94" providerId="LiveId" clId="{19C9B56C-74E6-4678-B583-1EBFD9EC01EA}" dt="2020-03-17T11:39:10.806" v="1131" actId="207"/>
          <ac:spMkLst>
            <pc:docMk/>
            <pc:sldMk cId="2226304341" sldId="269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05.921" v="1130" actId="207"/>
          <ac:spMkLst>
            <pc:docMk/>
            <pc:sldMk cId="2226304341" sldId="269"/>
            <ac:spMk id="23" creationId="{00000000-0000-0000-0000-000000000000}"/>
          </ac:spMkLst>
        </pc:spChg>
        <pc:picChg chg="add del mod">
          <ac:chgData name="김 재현" userId="e331c24078343b94" providerId="LiveId" clId="{19C9B56C-74E6-4678-B583-1EBFD9EC01EA}" dt="2020-03-18T16:14:51.496" v="4217" actId="478"/>
          <ac:picMkLst>
            <pc:docMk/>
            <pc:sldMk cId="2226304341" sldId="269"/>
            <ac:picMk id="2" creationId="{2636F02C-9DF7-41A9-BD82-16DDAD092E56}"/>
          </ac:picMkLst>
        </pc:picChg>
        <pc:picChg chg="add mod ord">
          <ac:chgData name="김 재현" userId="e331c24078343b94" providerId="LiveId" clId="{19C9B56C-74E6-4678-B583-1EBFD9EC01EA}" dt="2020-03-18T16:15:15.888" v="4223" actId="1076"/>
          <ac:picMkLst>
            <pc:docMk/>
            <pc:sldMk cId="2226304341" sldId="269"/>
            <ac:picMk id="18" creationId="{01EF7ED5-644C-4641-8BBC-1C4FEBF44372}"/>
          </ac:picMkLst>
        </pc:picChg>
      </pc:sldChg>
      <pc:sldChg chg="add del">
        <pc:chgData name="김 재현" userId="e331c24078343b94" providerId="LiveId" clId="{19C9B56C-74E6-4678-B583-1EBFD9EC01EA}" dt="2020-03-17T11:30:54.874" v="1088" actId="2696"/>
        <pc:sldMkLst>
          <pc:docMk/>
          <pc:sldMk cId="3159724214" sldId="269"/>
        </pc:sldMkLst>
      </pc:sldChg>
      <pc:sldChg chg="add del">
        <pc:chgData name="김 재현" userId="e331c24078343b94" providerId="LiveId" clId="{19C9B56C-74E6-4678-B583-1EBFD9EC01EA}" dt="2020-03-17T11:30:55.342" v="1089" actId="2696"/>
        <pc:sldMkLst>
          <pc:docMk/>
          <pc:sldMk cId="1294536764" sldId="270"/>
        </pc:sldMkLst>
      </pc:sldChg>
      <pc:sldChg chg="addSp delSp modSp add modAnim modNotesTx">
        <pc:chgData name="김 재현" userId="e331c24078343b94" providerId="LiveId" clId="{19C9B56C-74E6-4678-B583-1EBFD9EC01EA}" dt="2020-03-22T09:52:39.203" v="18486" actId="20577"/>
        <pc:sldMkLst>
          <pc:docMk/>
          <pc:sldMk cId="3503202351" sldId="270"/>
        </pc:sldMkLst>
        <pc:spChg chg="mod">
          <ac:chgData name="김 재현" userId="e331c24078343b94" providerId="LiveId" clId="{19C9B56C-74E6-4678-B583-1EBFD9EC01EA}" dt="2020-03-22T09:52:39.203" v="18486" actId="20577"/>
          <ac:spMkLst>
            <pc:docMk/>
            <pc:sldMk cId="3503202351" sldId="27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3" creationId="{14F69094-DB02-486A-8413-93FDC75772D2}"/>
          </ac:spMkLst>
        </pc:spChg>
        <pc:spChg chg="mod">
          <ac:chgData name="김 재현" userId="e331c24078343b94" providerId="LiveId" clId="{19C9B56C-74E6-4678-B583-1EBFD9EC01EA}" dt="2020-03-17T11:39:15.297" v="1132" actId="207"/>
          <ac:spMkLst>
            <pc:docMk/>
            <pc:sldMk cId="3503202351" sldId="27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8" creationId="{7ACEA776-AC77-4B94-92BA-4426EB08188F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19" creationId="{E337D3C8-AFBC-4CB9-800A-4558D9B8C92E}"/>
          </ac:spMkLst>
        </pc:spChg>
        <pc:spChg chg="add del">
          <ac:chgData name="김 재현" userId="e331c24078343b94" providerId="LiveId" clId="{19C9B56C-74E6-4678-B583-1EBFD9EC01EA}" dt="2020-03-19T12:04:11.698" v="8978"/>
          <ac:spMkLst>
            <pc:docMk/>
            <pc:sldMk cId="3503202351" sldId="270"/>
            <ac:spMk id="20" creationId="{39ABDDBD-7685-46B6-ACFF-30AE94112CE5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21" creationId="{03E42192-BBFB-4111-A9AA-F0028B45AAA7}"/>
          </ac:spMkLst>
        </pc:spChg>
        <pc:spChg chg="mod">
          <ac:chgData name="김 재현" userId="e331c24078343b94" providerId="LiveId" clId="{19C9B56C-74E6-4678-B583-1EBFD9EC01EA}" dt="2020-03-17T11:39:19.011" v="1133" actId="207"/>
          <ac:spMkLst>
            <pc:docMk/>
            <pc:sldMk cId="3503202351" sldId="270"/>
            <ac:spMk id="24" creationId="{00000000-0000-0000-0000-000000000000}"/>
          </ac:spMkLst>
        </pc:spChg>
        <pc:picChg chg="add mod">
          <ac:chgData name="김 재현" userId="e331c24078343b94" providerId="LiveId" clId="{19C9B56C-74E6-4678-B583-1EBFD9EC01EA}" dt="2020-03-19T13:34:37.175" v="10465" actId="1076"/>
          <ac:picMkLst>
            <pc:docMk/>
            <pc:sldMk cId="3503202351" sldId="270"/>
            <ac:picMk id="12" creationId="{C966E118-46CF-497A-8DE2-61CD70A1C139}"/>
          </ac:picMkLst>
        </pc:picChg>
      </pc:sldChg>
      <pc:sldChg chg="addSp modSp add">
        <pc:chgData name="김 재현" userId="e331c24078343b94" providerId="LiveId" clId="{19C9B56C-74E6-4678-B583-1EBFD9EC01EA}" dt="2020-03-19T17:06:58.078" v="12404" actId="20577"/>
        <pc:sldMkLst>
          <pc:docMk/>
          <pc:sldMk cId="158215895" sldId="271"/>
        </pc:sldMkLst>
        <pc:spChg chg="mod">
          <ac:chgData name="김 재현" userId="e331c24078343b94" providerId="LiveId" clId="{19C9B56C-74E6-4678-B583-1EBFD9EC01EA}" dt="2020-03-17T11:37:57.272" v="1121"/>
          <ac:spMkLst>
            <pc:docMk/>
            <pc:sldMk cId="158215895" sldId="271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7:06:58.078" v="12404" actId="20577"/>
          <ac:spMkLst>
            <pc:docMk/>
            <pc:sldMk cId="158215895" sldId="271"/>
            <ac:spMk id="12" creationId="{3D87C60C-A315-4988-9FB2-435544A913B2}"/>
          </ac:spMkLst>
        </pc:spChg>
        <pc:spChg chg="mod">
          <ac:chgData name="김 재현" userId="e331c24078343b94" providerId="LiveId" clId="{19C9B56C-74E6-4678-B583-1EBFD9EC01EA}" dt="2020-03-17T11:39:43.121" v="1137" actId="207"/>
          <ac:spMkLst>
            <pc:docMk/>
            <pc:sldMk cId="158215895" sldId="271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3.291" v="1134" actId="207"/>
          <ac:spMkLst>
            <pc:docMk/>
            <pc:sldMk cId="158215895" sldId="271"/>
            <ac:spMk id="25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1:30:51.940" v="1086" actId="2696"/>
        <pc:sldMkLst>
          <pc:docMk/>
          <pc:sldMk cId="1786549127" sldId="271"/>
        </pc:sldMkLst>
      </pc:sldChg>
      <pc:sldChg chg="addSp modSp add">
        <pc:chgData name="김 재현" userId="e331c24078343b94" providerId="LiveId" clId="{19C9B56C-74E6-4678-B583-1EBFD9EC01EA}" dt="2020-03-22T09:53:43.260" v="18546"/>
        <pc:sldMkLst>
          <pc:docMk/>
          <pc:sldMk cId="1365976168" sldId="272"/>
        </pc:sldMkLst>
        <pc:spChg chg="mod">
          <ac:chgData name="김 재현" userId="e331c24078343b94" providerId="LiveId" clId="{19C9B56C-74E6-4678-B583-1EBFD9EC01EA}" dt="2020-03-22T09:53:43.260" v="18546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2" creationId="{7721E317-F443-4ADE-944D-DE229E106435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3" creationId="{AB573C03-1BCC-4F88-9FF4-80850C9D541F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9.804" v="1136" actId="207"/>
          <ac:spMkLst>
            <pc:docMk/>
            <pc:sldMk cId="1365976168" sldId="272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8" creationId="{B1C28B4C-011C-4E44-B2F3-1C8B61BA54BF}"/>
          </ac:spMkLst>
        </pc:spChg>
        <pc:spChg chg="mod">
          <ac:chgData name="김 재현" userId="e331c24078343b94" providerId="LiveId" clId="{19C9B56C-74E6-4678-B583-1EBFD9EC01EA}" dt="2020-03-17T11:39:36.561" v="1135" actId="207"/>
          <ac:spMkLst>
            <pc:docMk/>
            <pc:sldMk cId="1365976168" sldId="272"/>
            <ac:spMk id="26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5:37:36.587" v="2225" actId="2696"/>
        <pc:sldMkLst>
          <pc:docMk/>
          <pc:sldMk cId="4229676219" sldId="273"/>
        </pc:sldMkLst>
      </pc:sldChg>
      <pc:sldChg chg="add del">
        <pc:chgData name="김 재현" userId="e331c24078343b94" providerId="LiveId" clId="{19C9B56C-74E6-4678-B583-1EBFD9EC01EA}" dt="2020-03-17T15:37:37.707" v="2226" actId="2696"/>
        <pc:sldMkLst>
          <pc:docMk/>
          <pc:sldMk cId="1228334485" sldId="274"/>
        </pc:sldMkLst>
      </pc:sldChg>
      <pc:sldChg chg="add del">
        <pc:chgData name="김 재현" userId="e331c24078343b94" providerId="LiveId" clId="{19C9B56C-74E6-4678-B583-1EBFD9EC01EA}" dt="2020-03-17T15:37:38.587" v="2227" actId="2696"/>
        <pc:sldMkLst>
          <pc:docMk/>
          <pc:sldMk cId="3635247377" sldId="275"/>
        </pc:sldMkLst>
      </pc:sldChg>
      <pc:sldChg chg="addSp delSp modSp add ord delAnim modAnim modNotesTx">
        <pc:chgData name="김 재현" userId="e331c24078343b94" providerId="LiveId" clId="{19C9B56C-74E6-4678-B583-1EBFD9EC01EA}" dt="2020-03-18T16:58:50.405" v="6013"/>
        <pc:sldMkLst>
          <pc:docMk/>
          <pc:sldMk cId="3453096922" sldId="276"/>
        </pc:sldMkLst>
        <pc:spChg chg="add del mod">
          <ac:chgData name="김 재현" userId="e331c24078343b94" providerId="LiveId" clId="{19C9B56C-74E6-4678-B583-1EBFD9EC01EA}" dt="2020-03-18T16:23:55.448" v="4848"/>
          <ac:spMkLst>
            <pc:docMk/>
            <pc:sldMk cId="3453096922" sldId="276"/>
            <ac:spMk id="2" creationId="{011299AC-C309-4BB3-981C-D6032E3B183F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3" creationId="{9CAF46CC-D7D5-4A5C-A8A0-ADE97A4FB0F8}"/>
          </ac:spMkLst>
        </pc:spChg>
        <pc:spChg chg="add mod">
          <ac:chgData name="김 재현" userId="e331c24078343b94" providerId="LiveId" clId="{19C9B56C-74E6-4678-B583-1EBFD9EC01EA}" dt="2020-03-18T16:57:00.179" v="5964" actId="1076"/>
          <ac:spMkLst>
            <pc:docMk/>
            <pc:sldMk cId="3453096922" sldId="276"/>
            <ac:spMk id="5" creationId="{FEC6D0AE-1E36-4D6E-BCD8-54BD61C7432E}"/>
          </ac:spMkLst>
        </pc:spChg>
        <pc:spChg chg="add mod">
          <ac:chgData name="김 재현" userId="e331c24078343b94" providerId="LiveId" clId="{19C9B56C-74E6-4678-B583-1EBFD9EC01EA}" dt="2020-03-18T16:57:59.362" v="6009" actId="1076"/>
          <ac:spMkLst>
            <pc:docMk/>
            <pc:sldMk cId="3453096922" sldId="276"/>
            <ac:spMk id="6" creationId="{9962A81A-954A-47F2-A217-CC607D93DBCC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18" creationId="{9C856963-26B5-4D3B-8F2F-5DB5B6ABA0D8}"/>
          </ac:spMkLst>
        </pc:spChg>
        <pc:spChg chg="add del">
          <ac:chgData name="김 재현" userId="e331c24078343b94" providerId="LiveId" clId="{19C9B56C-74E6-4678-B583-1EBFD9EC01EA}" dt="2020-03-18T16:56:46.792" v="5940" actId="478"/>
          <ac:spMkLst>
            <pc:docMk/>
            <pc:sldMk cId="3453096922" sldId="276"/>
            <ac:spMk id="19" creationId="{D667B076-E1A1-4D6C-8034-5D85D696D4C7}"/>
          </ac:spMkLst>
        </pc:spChg>
        <pc:spChg chg="add del mod">
          <ac:chgData name="김 재현" userId="e331c24078343b94" providerId="LiveId" clId="{19C9B56C-74E6-4678-B583-1EBFD9EC01EA}" dt="2020-03-18T16:57:30.392" v="5969" actId="478"/>
          <ac:spMkLst>
            <pc:docMk/>
            <pc:sldMk cId="3453096922" sldId="276"/>
            <ac:spMk id="20" creationId="{8AA6261A-DF14-4D24-A06E-A54903C2C5B7}"/>
          </ac:spMkLst>
        </pc:spChg>
        <pc:picChg chg="add del mod">
          <ac:chgData name="김 재현" userId="e331c24078343b94" providerId="LiveId" clId="{19C9B56C-74E6-4678-B583-1EBFD9EC01EA}" dt="2020-03-18T16:21:54.265" v="4447" actId="478"/>
          <ac:picMkLst>
            <pc:docMk/>
            <pc:sldMk cId="3453096922" sldId="276"/>
            <ac:picMk id="1026" creationId="{838EF50B-012A-4358-B898-6779275FE875}"/>
          </ac:picMkLst>
        </pc:picChg>
        <pc:picChg chg="add mod">
          <ac:chgData name="김 재현" userId="e331c24078343b94" providerId="LiveId" clId="{19C9B56C-74E6-4678-B583-1EBFD9EC01EA}" dt="2020-03-18T16:26:53.181" v="4986" actId="1076"/>
          <ac:picMkLst>
            <pc:docMk/>
            <pc:sldMk cId="3453096922" sldId="276"/>
            <ac:picMk id="1028" creationId="{50128099-6A51-42B7-9A86-234D6E7352DE}"/>
          </ac:picMkLst>
        </pc:picChg>
      </pc:sldChg>
      <pc:sldChg chg="addSp delSp modSp add ord modNotesTx">
        <pc:chgData name="김 재현" userId="e331c24078343b94" providerId="LiveId" clId="{19C9B56C-74E6-4678-B583-1EBFD9EC01EA}" dt="2020-03-18T17:18:37.825" v="6573" actId="1076"/>
        <pc:sldMkLst>
          <pc:docMk/>
          <pc:sldMk cId="1914350996" sldId="277"/>
        </pc:sldMkLst>
        <pc:spChg chg="add del mod">
          <ac:chgData name="김 재현" userId="e331c24078343b94" providerId="LiveId" clId="{19C9B56C-74E6-4678-B583-1EBFD9EC01EA}" dt="2020-03-18T16:37:55.799" v="5209" actId="478"/>
          <ac:spMkLst>
            <pc:docMk/>
            <pc:sldMk cId="1914350996" sldId="277"/>
            <ac:spMk id="2" creationId="{ABE2B093-15E8-467B-9C61-A23569738F22}"/>
          </ac:spMkLst>
        </pc:spChg>
        <pc:spChg chg="add mod">
          <ac:chgData name="김 재현" userId="e331c24078343b94" providerId="LiveId" clId="{19C9B56C-74E6-4678-B583-1EBFD9EC01EA}" dt="2020-03-18T17:18:37.825" v="6573" actId="1076"/>
          <ac:spMkLst>
            <pc:docMk/>
            <pc:sldMk cId="1914350996" sldId="277"/>
            <ac:spMk id="13" creationId="{04BFA42B-0594-4424-9224-055D130B5759}"/>
          </ac:spMkLst>
        </pc:spChg>
      </pc:sldChg>
      <pc:sldChg chg="addSp modSp add ord modAnim">
        <pc:chgData name="김 재현" userId="e331c24078343b94" providerId="LiveId" clId="{19C9B56C-74E6-4678-B583-1EBFD9EC01EA}" dt="2020-03-18T17:22:21.505" v="6704" actId="1076"/>
        <pc:sldMkLst>
          <pc:docMk/>
          <pc:sldMk cId="3712910900" sldId="278"/>
        </pc:sldMkLst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6" creationId="{9E82A7BE-BB44-4128-A011-AF6C1C838491}"/>
          </ac:spMkLst>
        </pc:spChg>
        <pc:picChg chg="add mod">
          <ac:chgData name="김 재현" userId="e331c24078343b94" providerId="LiveId" clId="{19C9B56C-74E6-4678-B583-1EBFD9EC01EA}" dt="2020-03-18T16:47:55.730" v="5644" actId="1076"/>
          <ac:picMkLst>
            <pc:docMk/>
            <pc:sldMk cId="3712910900" sldId="278"/>
            <ac:picMk id="3" creationId="{4D50163F-BACF-42DB-9689-480AAEAB320B}"/>
          </ac:picMkLst>
        </pc:picChg>
        <pc:picChg chg="add mod">
          <ac:chgData name="김 재현" userId="e331c24078343b94" providerId="LiveId" clId="{19C9B56C-74E6-4678-B583-1EBFD9EC01EA}" dt="2020-03-18T17:22:13.844" v="6701" actId="1076"/>
          <ac:picMkLst>
            <pc:docMk/>
            <pc:sldMk cId="3712910900" sldId="278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22T09:52:43.280" v="18487"/>
        <pc:sldMkLst>
          <pc:docMk/>
          <pc:sldMk cId="2037925639" sldId="279"/>
        </pc:sldMkLst>
        <pc:spChg chg="mod">
          <ac:chgData name="김 재현" userId="e331c24078343b94" providerId="LiveId" clId="{19C9B56C-74E6-4678-B583-1EBFD9EC01EA}" dt="2020-03-22T09:52:43.280" v="18487"/>
          <ac:spMkLst>
            <pc:docMk/>
            <pc:sldMk cId="2037925639" sldId="279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22:09.919" v="7203" actId="1076"/>
          <ac:spMkLst>
            <pc:docMk/>
            <pc:sldMk cId="2037925639" sldId="279"/>
            <ac:spMk id="12" creationId="{C22CF5BF-37CF-46C6-BA0B-E4DA8C51842D}"/>
          </ac:spMkLst>
        </pc:spChg>
      </pc:sldChg>
      <pc:sldChg chg="addSp delSp modSp add modNotesTx">
        <pc:chgData name="김 재현" userId="e331c24078343b94" providerId="LiveId" clId="{19C9B56C-74E6-4678-B583-1EBFD9EC01EA}" dt="2020-03-22T09:52:46.713" v="18488"/>
        <pc:sldMkLst>
          <pc:docMk/>
          <pc:sldMk cId="2123990020" sldId="280"/>
        </pc:sldMkLst>
        <pc:spChg chg="add del mod">
          <ac:chgData name="김 재현" userId="e331c24078343b94" providerId="LiveId" clId="{19C9B56C-74E6-4678-B583-1EBFD9EC01EA}" dt="2020-03-19T11:34:05.318" v="7992"/>
          <ac:spMkLst>
            <pc:docMk/>
            <pc:sldMk cId="2123990020" sldId="280"/>
            <ac:spMk id="2" creationId="{36EA0E47-5309-470A-BD9B-1AF1AC375F7F}"/>
          </ac:spMkLst>
        </pc:spChg>
        <pc:spChg chg="add mod">
          <ac:chgData name="김 재현" userId="e331c24078343b94" providerId="LiveId" clId="{19C9B56C-74E6-4678-B583-1EBFD9EC01EA}" dt="2020-03-19T11:48:40.373" v="8721" actId="1076"/>
          <ac:spMkLst>
            <pc:docMk/>
            <pc:sldMk cId="2123990020" sldId="280"/>
            <ac:spMk id="3" creationId="{50A130A3-E193-4A06-8CC7-7ADE0FED2522}"/>
          </ac:spMkLst>
        </pc:spChg>
        <pc:spChg chg="mod">
          <ac:chgData name="김 재현" userId="e331c24078343b94" providerId="LiveId" clId="{19C9B56C-74E6-4678-B583-1EBFD9EC01EA}" dt="2020-03-22T09:52:46.713" v="18488"/>
          <ac:spMkLst>
            <pc:docMk/>
            <pc:sldMk cId="2123990020" sldId="28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48:42.831" v="8722" actId="1076"/>
          <ac:spMkLst>
            <pc:docMk/>
            <pc:sldMk cId="2123990020" sldId="280"/>
            <ac:spMk id="5" creationId="{3ABDA874-68D4-46DA-887E-AD1D02EB9B27}"/>
          </ac:spMkLst>
        </pc:spChg>
        <pc:spChg chg="add del mod">
          <ac:chgData name="김 재현" userId="e331c24078343b94" providerId="LiveId" clId="{19C9B56C-74E6-4678-B583-1EBFD9EC01EA}" dt="2020-03-19T11:44:22.890" v="8371" actId="478"/>
          <ac:spMkLst>
            <pc:docMk/>
            <pc:sldMk cId="2123990020" sldId="280"/>
            <ac:spMk id="6" creationId="{785A5ED0-66CB-403C-8101-92285008E1AD}"/>
          </ac:spMkLst>
        </pc:spChg>
        <pc:spChg chg="add mod">
          <ac:chgData name="김 재현" userId="e331c24078343b94" providerId="LiveId" clId="{19C9B56C-74E6-4678-B583-1EBFD9EC01EA}" dt="2020-03-19T11:22:30.911" v="7219" actId="1076"/>
          <ac:spMkLst>
            <pc:docMk/>
            <pc:sldMk cId="2123990020" sldId="280"/>
            <ac:spMk id="12" creationId="{F0BC8F14-D7D8-488C-904D-68FC6BE4A754}"/>
          </ac:spMkLst>
        </pc:spChg>
      </pc:sldChg>
      <pc:sldChg chg="addSp modSp add">
        <pc:chgData name="김 재현" userId="e331c24078343b94" providerId="LiveId" clId="{19C9B56C-74E6-4678-B583-1EBFD9EC01EA}" dt="2020-03-22T09:53:08.371" v="18502"/>
        <pc:sldMkLst>
          <pc:docMk/>
          <pc:sldMk cId="2947727484" sldId="281"/>
        </pc:sldMkLst>
        <pc:spChg chg="mod">
          <ac:chgData name="김 재현" userId="e331c24078343b94" providerId="LiveId" clId="{19C9B56C-74E6-4678-B583-1EBFD9EC01EA}" dt="2020-03-22T09:53:08.371" v="18502"/>
          <ac:spMkLst>
            <pc:docMk/>
            <pc:sldMk cId="2947727484" sldId="281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25.353" v="10386"/>
          <ac:spMkLst>
            <pc:docMk/>
            <pc:sldMk cId="2947727484" sldId="281"/>
            <ac:spMk id="12" creationId="{16654B83-06FE-485F-9F64-08AAEE8E2D82}"/>
          </ac:spMkLst>
        </pc:spChg>
      </pc:sldChg>
      <pc:sldChg chg="addSp delSp modSp add del modNotesTx">
        <pc:chgData name="김 재현" userId="e331c24078343b94" providerId="LiveId" clId="{19C9B56C-74E6-4678-B583-1EBFD9EC01EA}" dt="2020-03-20T18:38:58.246" v="17575" actId="20577"/>
        <pc:sldMkLst>
          <pc:docMk/>
          <pc:sldMk cId="2057029628" sldId="282"/>
        </pc:sldMkLst>
        <pc:spChg chg="add del mod">
          <ac:chgData name="김 재현" userId="e331c24078343b94" providerId="LiveId" clId="{19C9B56C-74E6-4678-B583-1EBFD9EC01EA}" dt="2020-03-20T18:23:39.850" v="17000"/>
          <ac:spMkLst>
            <pc:docMk/>
            <pc:sldMk cId="2057029628" sldId="282"/>
            <ac:spMk id="3" creationId="{AF34CCEA-BC22-42E0-80A4-2E0973E7B75C}"/>
          </ac:spMkLst>
        </pc:spChg>
        <pc:spChg chg="add del mod">
          <ac:chgData name="김 재현" userId="e331c24078343b94" providerId="LiveId" clId="{19C9B56C-74E6-4678-B583-1EBFD9EC01EA}" dt="2020-03-20T18:29:57.750" v="17344"/>
          <ac:spMkLst>
            <pc:docMk/>
            <pc:sldMk cId="2057029628" sldId="282"/>
            <ac:spMk id="5" creationId="{B75BEE11-0FEB-4DB8-9B70-DC9D4A1D5554}"/>
          </ac:spMkLst>
        </pc:spChg>
        <pc:spChg chg="add del mod">
          <ac:chgData name="김 재현" userId="e331c24078343b94" providerId="LiveId" clId="{19C9B56C-74E6-4678-B583-1EBFD9EC01EA}" dt="2020-03-20T18:30:32.280" v="17353"/>
          <ac:spMkLst>
            <pc:docMk/>
            <pc:sldMk cId="2057029628" sldId="282"/>
            <ac:spMk id="7" creationId="{9AF4BE7E-3A4F-42C1-8BF7-C2E4C394479A}"/>
          </ac:spMkLst>
        </pc:spChg>
        <pc:spChg chg="add mod">
          <ac:chgData name="김 재현" userId="e331c24078343b94" providerId="LiveId" clId="{19C9B56C-74E6-4678-B583-1EBFD9EC01EA}" dt="2020-03-20T18:38:57.016" v="17574" actId="20577"/>
          <ac:spMkLst>
            <pc:docMk/>
            <pc:sldMk cId="2057029628" sldId="282"/>
            <ac:spMk id="8" creationId="{A3AA9069-F122-4B9E-A339-DD0F070566AD}"/>
          </ac:spMkLst>
        </pc:spChg>
        <pc:spChg chg="add mod">
          <ac:chgData name="김 재현" userId="e331c24078343b94" providerId="LiveId" clId="{19C9B56C-74E6-4678-B583-1EBFD9EC01EA}" dt="2020-03-20T18:28:12.309" v="17121" actId="1076"/>
          <ac:spMkLst>
            <pc:docMk/>
            <pc:sldMk cId="2057029628" sldId="282"/>
            <ac:spMk id="18" creationId="{B0820434-B245-42C7-AF0F-8015FCB3897F}"/>
          </ac:spMkLst>
        </pc:spChg>
        <pc:spChg chg="add del">
          <ac:chgData name="김 재현" userId="e331c24078343b94" providerId="LiveId" clId="{19C9B56C-74E6-4678-B583-1EBFD9EC01EA}" dt="2020-03-20T18:31:32.701" v="17476"/>
          <ac:spMkLst>
            <pc:docMk/>
            <pc:sldMk cId="2057029628" sldId="282"/>
            <ac:spMk id="19" creationId="{B0B399B9-487E-4754-8093-BDC83F7721FC}"/>
          </ac:spMkLst>
        </pc:spChg>
        <pc:spChg chg="add mod">
          <ac:chgData name="김 재현" userId="e331c24078343b94" providerId="LiveId" clId="{19C9B56C-74E6-4678-B583-1EBFD9EC01EA}" dt="2020-03-20T18:38:58.246" v="17575" actId="20577"/>
          <ac:spMkLst>
            <pc:docMk/>
            <pc:sldMk cId="2057029628" sldId="282"/>
            <ac:spMk id="20" creationId="{00AFCD7F-3A01-4DFF-8823-FB64CBFC9E61}"/>
          </ac:spMkLst>
        </pc:spChg>
        <pc:picChg chg="add del">
          <ac:chgData name="김 재현" userId="e331c24078343b94" providerId="LiveId" clId="{19C9B56C-74E6-4678-B583-1EBFD9EC01EA}" dt="2020-03-20T18:23:39.850" v="17000"/>
          <ac:picMkLst>
            <pc:docMk/>
            <pc:sldMk cId="2057029628" sldId="282"/>
            <ac:picMk id="2" creationId="{DF221D35-722F-406E-B2DC-DE4B4729D494}"/>
          </ac:picMkLst>
        </pc:picChg>
        <pc:picChg chg="add mod">
          <ac:chgData name="김 재현" userId="e331c24078343b94" providerId="LiveId" clId="{19C9B56C-74E6-4678-B583-1EBFD9EC01EA}" dt="2020-03-20T18:30:09.244" v="17350" actId="1076"/>
          <ac:picMkLst>
            <pc:docMk/>
            <pc:sldMk cId="2057029628" sldId="282"/>
            <ac:picMk id="6" creationId="{E32FB117-B862-43EC-9398-7F0EA7C17E72}"/>
          </ac:picMkLst>
        </pc:picChg>
      </pc:sldChg>
      <pc:sldChg chg="addSp modSp add ord modNotesTx">
        <pc:chgData name="김 재현" userId="e331c24078343b94" providerId="LiveId" clId="{19C9B56C-74E6-4678-B583-1EBFD9EC01EA}" dt="2020-03-19T16:48:53.370" v="11402" actId="1076"/>
        <pc:sldMkLst>
          <pc:docMk/>
          <pc:sldMk cId="1634034898" sldId="283"/>
        </pc:sldMkLst>
        <pc:spChg chg="add mod">
          <ac:chgData name="김 재현" userId="e331c24078343b94" providerId="LiveId" clId="{19C9B56C-74E6-4678-B583-1EBFD9EC01EA}" dt="2020-03-19T16:25:09.372" v="10502"/>
          <ac:spMkLst>
            <pc:docMk/>
            <pc:sldMk cId="1634034898" sldId="283"/>
            <ac:spMk id="2" creationId="{7BAEF6C2-0585-4C64-AAAC-6086B42D65ED}"/>
          </ac:spMkLst>
        </pc:spChg>
        <pc:spChg chg="add mod">
          <ac:chgData name="김 재현" userId="e331c24078343b94" providerId="LiveId" clId="{19C9B56C-74E6-4678-B583-1EBFD9EC01EA}" dt="2020-03-19T16:25:53.731" v="10597" actId="1076"/>
          <ac:spMkLst>
            <pc:docMk/>
            <pc:sldMk cId="1634034898" sldId="283"/>
            <ac:spMk id="5" creationId="{FBDC78CF-F4F0-4AAF-B0F9-1478A4A94D8D}"/>
          </ac:spMkLst>
        </pc:spChg>
        <pc:spChg chg="add mod">
          <ac:chgData name="김 재현" userId="e331c24078343b94" providerId="LiveId" clId="{19C9B56C-74E6-4678-B583-1EBFD9EC01EA}" dt="2020-03-19T16:48:53.370" v="11402" actId="1076"/>
          <ac:spMkLst>
            <pc:docMk/>
            <pc:sldMk cId="1634034898" sldId="283"/>
            <ac:spMk id="6" creationId="{AB48DDF1-24E4-46DD-BEA9-CACD36507823}"/>
          </ac:spMkLst>
        </pc:spChg>
        <pc:picChg chg="add mod">
          <ac:chgData name="김 재현" userId="e331c24078343b94" providerId="LiveId" clId="{19C9B56C-74E6-4678-B583-1EBFD9EC01EA}" dt="2020-03-19T16:24:59.754" v="10490" actId="1076"/>
          <ac:picMkLst>
            <pc:docMk/>
            <pc:sldMk cId="1634034898" sldId="283"/>
            <ac:picMk id="3" creationId="{FC27073A-D226-44FA-81A9-D54D702A90D6}"/>
          </ac:picMkLst>
        </pc:picChg>
      </pc:sldChg>
      <pc:sldChg chg="addSp add">
        <pc:chgData name="김 재현" userId="e331c24078343b94" providerId="LiveId" clId="{19C9B56C-74E6-4678-B583-1EBFD9EC01EA}" dt="2020-03-19T13:13:33.259" v="10388"/>
        <pc:sldMkLst>
          <pc:docMk/>
          <pc:sldMk cId="3933428076" sldId="284"/>
        </pc:sldMkLst>
        <pc:spChg chg="add">
          <ac:chgData name="김 재현" userId="e331c24078343b94" providerId="LiveId" clId="{19C9B56C-74E6-4678-B583-1EBFD9EC01EA}" dt="2020-03-19T13:13:33.259" v="10388"/>
          <ac:spMkLst>
            <pc:docMk/>
            <pc:sldMk cId="3933428076" sldId="284"/>
            <ac:spMk id="12" creationId="{9E24237C-0F42-420B-B40F-4C8D115CF2EF}"/>
          </ac:spMkLst>
        </pc:spChg>
      </pc:sldChg>
      <pc:sldChg chg="addSp delSp modSp add">
        <pc:chgData name="김 재현" userId="e331c24078343b94" providerId="LiveId" clId="{19C9B56C-74E6-4678-B583-1EBFD9EC01EA}" dt="2020-03-22T09:53:47.120" v="18549"/>
        <pc:sldMkLst>
          <pc:docMk/>
          <pc:sldMk cId="182718600" sldId="285"/>
        </pc:sldMkLst>
        <pc:spChg chg="add del">
          <ac:chgData name="김 재현" userId="e331c24078343b94" providerId="LiveId" clId="{19C9B56C-74E6-4678-B583-1EBFD9EC01EA}" dt="2020-03-22T09:53:46.058" v="18548"/>
          <ac:spMkLst>
            <pc:docMk/>
            <pc:sldMk cId="182718600" sldId="285"/>
            <ac:spMk id="2" creationId="{0132C714-5B9A-4ED3-9C6F-93CC7BB6AE1E}"/>
          </ac:spMkLst>
        </pc:spChg>
        <pc:spChg chg="mod">
          <ac:chgData name="김 재현" userId="e331c24078343b94" providerId="LiveId" clId="{19C9B56C-74E6-4678-B583-1EBFD9EC01EA}" dt="2020-03-22T09:53:47.120" v="18549"/>
          <ac:spMkLst>
            <pc:docMk/>
            <pc:sldMk cId="182718600" sldId="285"/>
            <ac:spMk id="4" creationId="{00000000-0000-0000-0000-000000000000}"/>
          </ac:spMkLst>
        </pc:spChg>
      </pc:sldChg>
      <pc:sldChg chg="modSp add">
        <pc:chgData name="김 재현" userId="e331c24078343b94" providerId="LiveId" clId="{19C9B56C-74E6-4678-B583-1EBFD9EC01EA}" dt="2020-03-22T09:53:49.383" v="18550"/>
        <pc:sldMkLst>
          <pc:docMk/>
          <pc:sldMk cId="2904559209" sldId="286"/>
        </pc:sldMkLst>
        <pc:spChg chg="mod">
          <ac:chgData name="김 재현" userId="e331c24078343b94" providerId="LiveId" clId="{19C9B56C-74E6-4678-B583-1EBFD9EC01EA}" dt="2020-03-22T09:53:49.383" v="18550"/>
          <ac:spMkLst>
            <pc:docMk/>
            <pc:sldMk cId="2904559209" sldId="286"/>
            <ac:spMk id="4" creationId="{00000000-0000-0000-0000-000000000000}"/>
          </ac:spMkLst>
        </pc:spChg>
      </pc:sldChg>
      <pc:sldChg chg="addSp modSp add">
        <pc:chgData name="김 재현" userId="e331c24078343b94" providerId="LiveId" clId="{19C9B56C-74E6-4678-B583-1EBFD9EC01EA}" dt="2020-03-22T09:53:51.293" v="18551"/>
        <pc:sldMkLst>
          <pc:docMk/>
          <pc:sldMk cId="2224076728" sldId="287"/>
        </pc:sldMkLst>
        <pc:spChg chg="mod">
          <ac:chgData name="김 재현" userId="e331c24078343b94" providerId="LiveId" clId="{19C9B56C-74E6-4678-B583-1EBFD9EC01EA}" dt="2020-03-22T09:53:51.293" v="18551"/>
          <ac:spMkLst>
            <pc:docMk/>
            <pc:sldMk cId="2224076728" sldId="287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35.475" v="10389"/>
          <ac:spMkLst>
            <pc:docMk/>
            <pc:sldMk cId="2224076728" sldId="287"/>
            <ac:spMk id="12" creationId="{D4F9DB8E-3BC3-4DF9-8C2C-071BF81334AB}"/>
          </ac:spMkLst>
        </pc:spChg>
      </pc:sldChg>
      <pc:sldChg chg="modSp add del">
        <pc:chgData name="김 재현" userId="e331c24078343b94" providerId="LiveId" clId="{19C9B56C-74E6-4678-B583-1EBFD9EC01EA}" dt="2020-03-17T15:24:26.730" v="1405"/>
        <pc:sldMkLst>
          <pc:docMk/>
          <pc:sldMk cId="2544827942" sldId="288"/>
        </pc:sldMkLst>
        <pc:spChg chg="mod">
          <ac:chgData name="김 재현" userId="e331c24078343b94" providerId="LiveId" clId="{19C9B56C-74E6-4678-B583-1EBFD9EC01EA}" dt="2020-03-17T15:24:23.715" v="1404"/>
          <ac:spMkLst>
            <pc:docMk/>
            <pc:sldMk cId="2544827942" sldId="288"/>
            <ac:spMk id="5" creationId="{6685E845-6D86-4F91-A572-B6397EFAE014}"/>
          </ac:spMkLst>
        </pc:spChg>
      </pc:sldChg>
      <pc:sldChg chg="modSp add del modNotesTx">
        <pc:chgData name="김 재현" userId="e331c24078343b94" providerId="LiveId" clId="{19C9B56C-74E6-4678-B583-1EBFD9EC01EA}" dt="2020-03-17T15:27:57.413" v="1553" actId="2696"/>
        <pc:sldMkLst>
          <pc:docMk/>
          <pc:sldMk cId="2830755774" sldId="288"/>
        </pc:sldMkLst>
        <pc:spChg chg="mod">
          <ac:chgData name="김 재현" userId="e331c24078343b94" providerId="LiveId" clId="{19C9B56C-74E6-4678-B583-1EBFD9EC01EA}" dt="2020-03-17T15:24:36.857" v="1409" actId="14100"/>
          <ac:spMkLst>
            <pc:docMk/>
            <pc:sldMk cId="2830755774" sldId="288"/>
            <ac:spMk id="5" creationId="{6685E845-6D86-4F91-A572-B6397EFAE014}"/>
          </ac:spMkLst>
        </pc:spChg>
        <pc:spChg chg="mod">
          <ac:chgData name="김 재현" userId="e331c24078343b94" providerId="LiveId" clId="{19C9B56C-74E6-4678-B583-1EBFD9EC01EA}" dt="2020-03-17T15:25:51.738" v="1530" actId="20577"/>
          <ac:spMkLst>
            <pc:docMk/>
            <pc:sldMk cId="2830755774" sldId="288"/>
            <ac:spMk id="19" creationId="{F3DD76FB-EABD-4D35-A04F-233C454D3994}"/>
          </ac:spMkLst>
        </pc:spChg>
        <pc:cxnChg chg="mod">
          <ac:chgData name="김 재현" userId="e331c24078343b94" providerId="LiveId" clId="{19C9B56C-74E6-4678-B583-1EBFD9EC01EA}" dt="2020-03-17T15:25:00.057" v="1410" actId="1076"/>
          <ac:cxnSpMkLst>
            <pc:docMk/>
            <pc:sldMk cId="2830755774" sldId="288"/>
            <ac:cxnSpMk id="18" creationId="{89C848C6-6FDC-4D22-8AC0-8053449136C2}"/>
          </ac:cxnSpMkLst>
        </pc:cxnChg>
      </pc:sldChg>
      <pc:sldChg chg="addSp delSp modSp add modNotesTx">
        <pc:chgData name="김 재현" userId="e331c24078343b94" providerId="LiveId" clId="{19C9B56C-74E6-4678-B583-1EBFD9EC01EA}" dt="2020-03-17T15:42:46.088" v="2525"/>
        <pc:sldMkLst>
          <pc:docMk/>
          <pc:sldMk cId="1618230701" sldId="289"/>
        </pc:sldMkLst>
        <pc:spChg chg="del">
          <ac:chgData name="김 재현" userId="e331c24078343b94" providerId="LiveId" clId="{19C9B56C-74E6-4678-B583-1EBFD9EC01EA}" dt="2020-03-17T15:27:20.679" v="1546" actId="478"/>
          <ac:spMkLst>
            <pc:docMk/>
            <pc:sldMk cId="1618230701" sldId="289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5:28:01.170" v="1554" actId="478"/>
          <ac:spMkLst>
            <pc:docMk/>
            <pc:sldMk cId="1618230701" sldId="289"/>
            <ac:spMk id="19" creationId="{F3DD76FB-EABD-4D35-A04F-233C454D3994}"/>
          </ac:spMkLst>
        </pc:spChg>
        <pc:spChg chg="add mod">
          <ac:chgData name="김 재현" userId="e331c24078343b94" providerId="LiveId" clId="{19C9B56C-74E6-4678-B583-1EBFD9EC01EA}" dt="2020-03-17T15:27:26.698" v="1548" actId="1076"/>
          <ac:spMkLst>
            <pc:docMk/>
            <pc:sldMk cId="1618230701" sldId="289"/>
            <ac:spMk id="20" creationId="{81D02332-7A33-4013-984E-9C814D86C969}"/>
          </ac:spMkLst>
        </pc:spChg>
        <pc:spChg chg="add del mod">
          <ac:chgData name="김 재현" userId="e331c24078343b94" providerId="LiveId" clId="{19C9B56C-74E6-4678-B583-1EBFD9EC01EA}" dt="2020-03-17T15:42:46.088" v="2525"/>
          <ac:spMkLst>
            <pc:docMk/>
            <pc:sldMk cId="1618230701" sldId="289"/>
            <ac:spMk id="27" creationId="{E753775F-5B5C-4440-AA8D-3F95FF49CC9B}"/>
          </ac:spMkLst>
        </pc:spChg>
        <pc:spChg chg="add mod">
          <ac:chgData name="김 재현" userId="e331c24078343b94" providerId="LiveId" clId="{19C9B56C-74E6-4678-B583-1EBFD9EC01EA}" dt="2020-03-17T15:33:41.530" v="1990" actId="14100"/>
          <ac:spMkLst>
            <pc:docMk/>
            <pc:sldMk cId="1618230701" sldId="289"/>
            <ac:spMk id="29" creationId="{9BFF9274-C13E-4A11-B3ED-AE629EF4B72B}"/>
          </ac:spMkLst>
        </pc:spChg>
        <pc:spChg chg="add mod">
          <ac:chgData name="김 재현" userId="e331c24078343b94" providerId="LiveId" clId="{19C9B56C-74E6-4678-B583-1EBFD9EC01EA}" dt="2020-03-17T15:34:13.201" v="2001" actId="14100"/>
          <ac:spMkLst>
            <pc:docMk/>
            <pc:sldMk cId="1618230701" sldId="289"/>
            <ac:spMk id="30" creationId="{DAEA1A44-399F-4C4E-9F8C-F1F9369F66B3}"/>
          </ac:spMkLst>
        </pc:spChg>
        <pc:spChg chg="add mod">
          <ac:chgData name="김 재현" userId="e331c24078343b94" providerId="LiveId" clId="{19C9B56C-74E6-4678-B583-1EBFD9EC01EA}" dt="2020-03-17T15:33:53.417" v="1996" actId="14100"/>
          <ac:spMkLst>
            <pc:docMk/>
            <pc:sldMk cId="1618230701" sldId="289"/>
            <ac:spMk id="31" creationId="{6AA090C9-C970-434E-BA33-A4F818C28344}"/>
          </ac:spMkLst>
        </pc:spChg>
        <pc:cxnChg chg="del mod">
          <ac:chgData name="김 재현" userId="e331c24078343b94" providerId="LiveId" clId="{19C9B56C-74E6-4678-B583-1EBFD9EC01EA}" dt="2020-03-17T15:28:01.899" v="1555" actId="478"/>
          <ac:cxnSpMkLst>
            <pc:docMk/>
            <pc:sldMk cId="1618230701" sldId="289"/>
            <ac:cxnSpMk id="18" creationId="{89C848C6-6FDC-4D22-8AC0-8053449136C2}"/>
          </ac:cxnSpMkLst>
        </pc:cxnChg>
        <pc:cxnChg chg="add mod">
          <ac:chgData name="김 재현" userId="e331c24078343b94" providerId="LiveId" clId="{19C9B56C-74E6-4678-B583-1EBFD9EC01EA}" dt="2020-03-17T15:28:09.794" v="1557" actId="14100"/>
          <ac:cxnSpMkLst>
            <pc:docMk/>
            <pc:sldMk cId="1618230701" sldId="289"/>
            <ac:cxnSpMk id="22" creationId="{F1C8DBF2-EAD5-4133-9327-ADEE27573C81}"/>
          </ac:cxnSpMkLst>
        </pc:cxnChg>
        <pc:cxnChg chg="add mod ord">
          <ac:chgData name="김 재현" userId="e331c24078343b94" providerId="LiveId" clId="{19C9B56C-74E6-4678-B583-1EBFD9EC01EA}" dt="2020-03-17T15:33:56.922" v="1997" actId="166"/>
          <ac:cxnSpMkLst>
            <pc:docMk/>
            <pc:sldMk cId="1618230701" sldId="289"/>
            <ac:cxnSpMk id="28" creationId="{4CFFD702-771D-465F-94E3-FF272197243E}"/>
          </ac:cxnSpMkLst>
        </pc:cxnChg>
      </pc:sldChg>
      <pc:sldChg chg="add del">
        <pc:chgData name="김 재현" userId="e331c24078343b94" providerId="LiveId" clId="{19C9B56C-74E6-4678-B583-1EBFD9EC01EA}" dt="2020-03-17T15:39:04.974" v="2240" actId="2696"/>
        <pc:sldMkLst>
          <pc:docMk/>
          <pc:sldMk cId="2025152192" sldId="290"/>
        </pc:sldMkLst>
      </pc:sldChg>
      <pc:sldChg chg="delSp modSp add modNotesTx">
        <pc:chgData name="김 재현" userId="e331c24078343b94" providerId="LiveId" clId="{19C9B56C-74E6-4678-B583-1EBFD9EC01EA}" dt="2020-03-17T15:44:00.692" v="2622" actId="20577"/>
        <pc:sldMkLst>
          <pc:docMk/>
          <pc:sldMk cId="3637294503" sldId="291"/>
        </pc:sldMkLst>
        <pc:spChg chg="mod">
          <ac:chgData name="김 재현" userId="e331c24078343b94" providerId="LiveId" clId="{19C9B56C-74E6-4678-B583-1EBFD9EC01EA}" dt="2020-03-17T15:38:05.265" v="2233" actId="1076"/>
          <ac:spMkLst>
            <pc:docMk/>
            <pc:sldMk cId="3637294503" sldId="291"/>
            <ac:spMk id="20" creationId="{81D02332-7A33-4013-984E-9C814D86C969}"/>
          </ac:spMkLst>
        </pc:spChg>
        <pc:spChg chg="mod">
          <ac:chgData name="김 재현" userId="e331c24078343b94" providerId="LiveId" clId="{19C9B56C-74E6-4678-B583-1EBFD9EC01EA}" dt="2020-03-17T15:44:00.692" v="2622" actId="20577"/>
          <ac:spMkLst>
            <pc:docMk/>
            <pc:sldMk cId="3637294503" sldId="291"/>
            <ac:spMk id="27" creationId="{E753775F-5B5C-4440-AA8D-3F95FF49CC9B}"/>
          </ac:spMkLst>
        </pc:spChg>
        <pc:spChg chg="del">
          <ac:chgData name="김 재현" userId="e331c24078343b94" providerId="LiveId" clId="{19C9B56C-74E6-4678-B583-1EBFD9EC01EA}" dt="2020-03-17T15:38:28.518" v="2234" actId="478"/>
          <ac:spMkLst>
            <pc:docMk/>
            <pc:sldMk cId="3637294503" sldId="291"/>
            <ac:spMk id="29" creationId="{9BFF9274-C13E-4A11-B3ED-AE629EF4B72B}"/>
          </ac:spMkLst>
        </pc:spChg>
        <pc:spChg chg="del">
          <ac:chgData name="김 재현" userId="e331c24078343b94" providerId="LiveId" clId="{19C9B56C-74E6-4678-B583-1EBFD9EC01EA}" dt="2020-03-17T15:38:30.289" v="2236" actId="478"/>
          <ac:spMkLst>
            <pc:docMk/>
            <pc:sldMk cId="3637294503" sldId="291"/>
            <ac:spMk id="30" creationId="{DAEA1A44-399F-4C4E-9F8C-F1F9369F66B3}"/>
          </ac:spMkLst>
        </pc:spChg>
        <pc:spChg chg="del">
          <ac:chgData name="김 재현" userId="e331c24078343b94" providerId="LiveId" clId="{19C9B56C-74E6-4678-B583-1EBFD9EC01EA}" dt="2020-03-17T15:38:29.319" v="2235" actId="478"/>
          <ac:spMkLst>
            <pc:docMk/>
            <pc:sldMk cId="3637294503" sldId="291"/>
            <ac:spMk id="31" creationId="{6AA090C9-C970-434E-BA33-A4F818C28344}"/>
          </ac:spMkLst>
        </pc:spChg>
        <pc:cxnChg chg="mod">
          <ac:chgData name="김 재현" userId="e331c24078343b94" providerId="LiveId" clId="{19C9B56C-74E6-4678-B583-1EBFD9EC01EA}" dt="2020-03-17T15:38:42.577" v="2239" actId="14100"/>
          <ac:cxnSpMkLst>
            <pc:docMk/>
            <pc:sldMk cId="3637294503" sldId="291"/>
            <ac:cxnSpMk id="22" creationId="{F1C8DBF2-EAD5-4133-9327-ADEE27573C81}"/>
          </ac:cxnSpMkLst>
        </pc:cxnChg>
        <pc:cxnChg chg="mod">
          <ac:chgData name="김 재현" userId="e331c24078343b94" providerId="LiveId" clId="{19C9B56C-74E6-4678-B583-1EBFD9EC01EA}" dt="2020-03-17T15:38:40.826" v="2238" actId="14100"/>
          <ac:cxnSpMkLst>
            <pc:docMk/>
            <pc:sldMk cId="3637294503" sldId="291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0:18.526" v="3510" actId="20577"/>
        <pc:sldMkLst>
          <pc:docMk/>
          <pc:sldMk cId="3208199364" sldId="292"/>
        </pc:sldMkLst>
        <pc:spChg chg="add mod">
          <ac:chgData name="김 재현" userId="e331c24078343b94" providerId="LiveId" clId="{19C9B56C-74E6-4678-B583-1EBFD9EC01EA}" dt="2020-03-17T15:45:45.488" v="2687" actId="1076"/>
          <ac:spMkLst>
            <pc:docMk/>
            <pc:sldMk cId="3208199364" sldId="292"/>
            <ac:spMk id="2" creationId="{A1797C4B-D1FE-4C16-AB13-301BF94178A9}"/>
          </ac:spMkLst>
        </pc:spChg>
        <pc:spChg chg="add mod">
          <ac:chgData name="김 재현" userId="e331c24078343b94" providerId="LiveId" clId="{19C9B56C-74E6-4678-B583-1EBFD9EC01EA}" dt="2020-03-17T15:52:07.560" v="2926" actId="1076"/>
          <ac:spMkLst>
            <pc:docMk/>
            <pc:sldMk cId="3208199364" sldId="292"/>
            <ac:spMk id="3" creationId="{4BC51B91-EBAF-4F04-AB8F-3D46411BD3ED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0" creationId="{81D02332-7A33-4013-984E-9C814D86C969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7" creationId="{E753775F-5B5C-4440-AA8D-3F95FF49CC9B}"/>
          </ac:spMkLst>
        </pc:spChg>
        <pc:picChg chg="del">
          <ac:chgData name="김 재현" userId="e331c24078343b94" providerId="LiveId" clId="{19C9B56C-74E6-4678-B583-1EBFD9EC01EA}" dt="2020-03-17T15:44:44.081" v="2625" actId="478"/>
          <ac:picMkLst>
            <pc:docMk/>
            <pc:sldMk cId="3208199364" sldId="292"/>
            <ac:picMk id="21" creationId="{BA8E4CD2-35A9-4E76-AAE1-3024FF0685AB}"/>
          </ac:picMkLst>
        </pc:pic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2" creationId="{F1C8DBF2-EAD5-4133-9327-ADEE27573C81}"/>
          </ac:cxnSpMkLst>
        </pc:cxn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4:11.687" v="3714" actId="1076"/>
        <pc:sldMkLst>
          <pc:docMk/>
          <pc:sldMk cId="2644107556" sldId="293"/>
        </pc:sldMkLst>
        <pc:spChg chg="del">
          <ac:chgData name="김 재현" userId="e331c24078343b94" providerId="LiveId" clId="{19C9B56C-74E6-4678-B583-1EBFD9EC01EA}" dt="2020-03-17T15:52:42.820" v="2931" actId="478"/>
          <ac:spMkLst>
            <pc:docMk/>
            <pc:sldMk cId="2644107556" sldId="293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5:52:58.325" v="2935" actId="1076"/>
          <ac:spMkLst>
            <pc:docMk/>
            <pc:sldMk cId="2644107556" sldId="293"/>
            <ac:spMk id="3" creationId="{4BC51B91-EBAF-4F04-AB8F-3D46411BD3ED}"/>
          </ac:spMkLst>
        </pc:spChg>
        <pc:picChg chg="add del mod modCrop">
          <ac:chgData name="김 재현" userId="e331c24078343b94" providerId="LiveId" clId="{19C9B56C-74E6-4678-B583-1EBFD9EC01EA}" dt="2020-03-17T16:02:15.812" v="3576" actId="478"/>
          <ac:picMkLst>
            <pc:docMk/>
            <pc:sldMk cId="2644107556" sldId="293"/>
            <ac:picMk id="5" creationId="{6E289820-2DCD-49E9-B536-2AA0D5CC1967}"/>
          </ac:picMkLst>
        </pc:picChg>
        <pc:picChg chg="add mod">
          <ac:chgData name="김 재현" userId="e331c24078343b94" providerId="LiveId" clId="{19C9B56C-74E6-4678-B583-1EBFD9EC01EA}" dt="2020-03-17T16:02:19.287" v="3579" actId="1076"/>
          <ac:picMkLst>
            <pc:docMk/>
            <pc:sldMk cId="2644107556" sldId="293"/>
            <ac:picMk id="6" creationId="{0FEF612F-4B3B-424B-B252-3617571D7B65}"/>
          </ac:picMkLst>
        </pc:picChg>
        <pc:picChg chg="add mod">
          <ac:chgData name="김 재현" userId="e331c24078343b94" providerId="LiveId" clId="{19C9B56C-74E6-4678-B583-1EBFD9EC01EA}" dt="2020-03-17T16:03:39.159" v="3705" actId="1076"/>
          <ac:picMkLst>
            <pc:docMk/>
            <pc:sldMk cId="2644107556" sldId="293"/>
            <ac:picMk id="7" creationId="{8EB6DFA6-7DA5-4BF5-AAA1-93276BE73FBD}"/>
          </ac:picMkLst>
        </pc:picChg>
        <pc:picChg chg="add mod">
          <ac:chgData name="김 재현" userId="e331c24078343b94" providerId="LiveId" clId="{19C9B56C-74E6-4678-B583-1EBFD9EC01EA}" dt="2020-03-17T16:03:47.567" v="3709" actId="1076"/>
          <ac:picMkLst>
            <pc:docMk/>
            <pc:sldMk cId="2644107556" sldId="293"/>
            <ac:picMk id="8" creationId="{E1FF36EC-3C3F-4FC0-BCF8-9273A22193AF}"/>
          </ac:picMkLst>
        </pc:picChg>
        <pc:picChg chg="add mod modCrop">
          <ac:chgData name="김 재현" userId="e331c24078343b94" providerId="LiveId" clId="{19C9B56C-74E6-4678-B583-1EBFD9EC01EA}" dt="2020-03-17T16:04:11.687" v="3714" actId="1076"/>
          <ac:picMkLst>
            <pc:docMk/>
            <pc:sldMk cId="2644107556" sldId="293"/>
            <ac:picMk id="9" creationId="{0425920C-934F-4FC1-AE3B-C70EE1816AFA}"/>
          </ac:picMkLst>
        </pc:picChg>
      </pc:sldChg>
      <pc:sldChg chg="addSp delSp modSp add modNotesTx">
        <pc:chgData name="김 재현" userId="e331c24078343b94" providerId="LiveId" clId="{19C9B56C-74E6-4678-B583-1EBFD9EC01EA}" dt="2020-03-17T16:09:45.697" v="3858" actId="20577"/>
        <pc:sldMkLst>
          <pc:docMk/>
          <pc:sldMk cId="419462434" sldId="294"/>
        </pc:sldMkLst>
        <pc:spChg chg="del">
          <ac:chgData name="김 재현" userId="e331c24078343b94" providerId="LiveId" clId="{19C9B56C-74E6-4678-B583-1EBFD9EC01EA}" dt="2020-03-17T16:04:22.007" v="3719" actId="478"/>
          <ac:spMkLst>
            <pc:docMk/>
            <pc:sldMk cId="419462434" sldId="294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4:25.808" v="3720" actId="1076"/>
          <ac:spMkLst>
            <pc:docMk/>
            <pc:sldMk cId="419462434" sldId="294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6:49.634" v="3733" actId="1076"/>
          <ac:picMkLst>
            <pc:docMk/>
            <pc:sldMk cId="419462434" sldId="294"/>
            <ac:picMk id="5" creationId="{A900C306-AFB7-449F-88D2-1670E0466D02}"/>
          </ac:picMkLst>
        </pc:picChg>
        <pc:picChg chg="add mod modCrop">
          <ac:chgData name="김 재현" userId="e331c24078343b94" providerId="LiveId" clId="{19C9B56C-74E6-4678-B583-1EBFD9EC01EA}" dt="2020-03-17T16:06:27.807" v="3727" actId="1076"/>
          <ac:picMkLst>
            <pc:docMk/>
            <pc:sldMk cId="419462434" sldId="294"/>
            <ac:picMk id="6" creationId="{09353660-5D2D-4FAC-8A47-F2BB29B387E7}"/>
          </ac:picMkLst>
        </pc:picChg>
      </pc:sldChg>
      <pc:sldChg chg="addSp delSp modSp add modNotesTx">
        <pc:chgData name="김 재현" userId="e331c24078343b94" providerId="LiveId" clId="{19C9B56C-74E6-4678-B583-1EBFD9EC01EA}" dt="2020-03-17T16:10:24.323" v="4010" actId="20577"/>
        <pc:sldMkLst>
          <pc:docMk/>
          <pc:sldMk cId="3538734000" sldId="295"/>
        </pc:sldMkLst>
        <pc:spChg chg="del">
          <ac:chgData name="김 재현" userId="e331c24078343b94" providerId="LiveId" clId="{19C9B56C-74E6-4678-B583-1EBFD9EC01EA}" dt="2020-03-17T16:07:06.245" v="3736" actId="478"/>
          <ac:spMkLst>
            <pc:docMk/>
            <pc:sldMk cId="3538734000" sldId="295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7:12.504" v="3739" actId="14100"/>
          <ac:spMkLst>
            <pc:docMk/>
            <pc:sldMk cId="3538734000" sldId="295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8:34.415" v="3742" actId="1076"/>
          <ac:picMkLst>
            <pc:docMk/>
            <pc:sldMk cId="3538734000" sldId="295"/>
            <ac:picMk id="5" creationId="{6BB6F7C4-9AFD-41FE-B506-44910A62CF12}"/>
          </ac:picMkLst>
        </pc:picChg>
        <pc:picChg chg="add mod">
          <ac:chgData name="김 재현" userId="e331c24078343b94" providerId="LiveId" clId="{19C9B56C-74E6-4678-B583-1EBFD9EC01EA}" dt="2020-03-17T16:08:48.111" v="3745" actId="14100"/>
          <ac:picMkLst>
            <pc:docMk/>
            <pc:sldMk cId="3538734000" sldId="295"/>
            <ac:picMk id="6" creationId="{741E4601-FA31-4E3E-8543-D842D07F6742}"/>
          </ac:picMkLst>
        </pc:picChg>
      </pc:sldChg>
      <pc:sldChg chg="addSp delSp modSp add modNotesTx">
        <pc:chgData name="김 재현" userId="e331c24078343b94" providerId="LiveId" clId="{19C9B56C-74E6-4678-B583-1EBFD9EC01EA}" dt="2020-03-19T13:07:28.875" v="10053" actId="255"/>
        <pc:sldMkLst>
          <pc:docMk/>
          <pc:sldMk cId="1975835853" sldId="296"/>
        </pc:sldMkLst>
        <pc:spChg chg="add mod">
          <ac:chgData name="김 재현" userId="e331c24078343b94" providerId="LiveId" clId="{19C9B56C-74E6-4678-B583-1EBFD9EC01EA}" dt="2020-03-19T13:07:28.875" v="10053" actId="255"/>
          <ac:spMkLst>
            <pc:docMk/>
            <pc:sldMk cId="1975835853" sldId="296"/>
            <ac:spMk id="2" creationId="{243E1373-DCDE-42EA-B4E6-CEDFD82676E7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19" creationId="{F3DD76FB-EABD-4D35-A04F-233C454D399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28" creationId="{1FDF55E8-20BF-4898-AB45-AE16437DC077}"/>
          </ac:spMkLst>
        </pc:spChg>
        <pc:picChg chg="del">
          <ac:chgData name="김 재현" userId="e331c24078343b94" providerId="LiveId" clId="{19C9B56C-74E6-4678-B583-1EBFD9EC01EA}" dt="2020-03-17T16:11:45.561" v="4013" actId="478"/>
          <ac:picMkLst>
            <pc:docMk/>
            <pc:sldMk cId="1975835853" sldId="296"/>
            <ac:picMk id="21" creationId="{BA8E4CD2-35A9-4E76-AAE1-3024FF0685AB}"/>
          </ac:picMkLst>
        </pc:picChg>
        <pc:cxnChg chg="del mod">
          <ac:chgData name="김 재현" userId="e331c24078343b94" providerId="LiveId" clId="{19C9B56C-74E6-4678-B583-1EBFD9EC01EA}" dt="2020-03-17T16:11:43.672" v="4012" actId="478"/>
          <ac:cxnSpMkLst>
            <pc:docMk/>
            <pc:sldMk cId="1975835853" sldId="296"/>
            <ac:cxnSpMk id="18" creationId="{89C848C6-6FDC-4D22-8AC0-8053449136C2}"/>
          </ac:cxnSpMkLst>
        </pc:cxnChg>
      </pc:sldChg>
      <pc:sldChg chg="add del">
        <pc:chgData name="김 재현" userId="e331c24078343b94" providerId="LiveId" clId="{19C9B56C-74E6-4678-B583-1EBFD9EC01EA}" dt="2020-03-18T16:50:33.206" v="5669" actId="2696"/>
        <pc:sldMkLst>
          <pc:docMk/>
          <pc:sldMk cId="3234239337" sldId="297"/>
        </pc:sldMkLst>
      </pc:sldChg>
      <pc:sldChg chg="add del">
        <pc:chgData name="김 재현" userId="e331c24078343b94" providerId="LiveId" clId="{19C9B56C-74E6-4678-B583-1EBFD9EC01EA}" dt="2020-03-18T16:50:36.101" v="5672" actId="2696"/>
        <pc:sldMkLst>
          <pc:docMk/>
          <pc:sldMk cId="249392051" sldId="298"/>
        </pc:sldMkLst>
      </pc:sldChg>
      <pc:sldChg chg="add del">
        <pc:chgData name="김 재현" userId="e331c24078343b94" providerId="LiveId" clId="{19C9B56C-74E6-4678-B583-1EBFD9EC01EA}" dt="2020-03-18T16:50:34.521" v="5670" actId="2696"/>
        <pc:sldMkLst>
          <pc:docMk/>
          <pc:sldMk cId="126705818" sldId="299"/>
        </pc:sldMkLst>
      </pc:sldChg>
      <pc:sldChg chg="add del">
        <pc:chgData name="김 재현" userId="e331c24078343b94" providerId="LiveId" clId="{19C9B56C-74E6-4678-B583-1EBFD9EC01EA}" dt="2020-03-18T16:50:35.478" v="5671" actId="2696"/>
        <pc:sldMkLst>
          <pc:docMk/>
          <pc:sldMk cId="1747347166" sldId="300"/>
        </pc:sldMkLst>
      </pc:sldChg>
      <pc:sldChg chg="addSp delSp modSp add modNotesTx">
        <pc:chgData name="김 재현" userId="e331c24078343b94" providerId="LiveId" clId="{19C9B56C-74E6-4678-B583-1EBFD9EC01EA}" dt="2020-03-18T17:22:32.001" v="6705" actId="1076"/>
        <pc:sldMkLst>
          <pc:docMk/>
          <pc:sldMk cId="270533716" sldId="301"/>
        </pc:sldMkLst>
        <pc:spChg chg="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7" creationId="{251CA5DB-B6B2-48B0-8E6E-CC842C7CB6BF}"/>
          </ac:spMkLst>
        </pc:spChg>
        <pc:picChg chg="mod">
          <ac:chgData name="김 재현" userId="e331c24078343b94" providerId="LiveId" clId="{19C9B56C-74E6-4678-B583-1EBFD9EC01EA}" dt="2020-03-18T17:20:29.385" v="6656" actId="1076"/>
          <ac:picMkLst>
            <pc:docMk/>
            <pc:sldMk cId="270533716" sldId="301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20:28.329" v="6655" actId="1076"/>
          <ac:picMkLst>
            <pc:docMk/>
            <pc:sldMk cId="270533716" sldId="301"/>
            <ac:picMk id="5" creationId="{D7F6EF17-E8F0-4A96-992F-9FCC6EAD4EA1}"/>
          </ac:picMkLst>
        </pc:picChg>
        <pc:picChg chg="add del">
          <ac:chgData name="김 재현" userId="e331c24078343b94" providerId="LiveId" clId="{19C9B56C-74E6-4678-B583-1EBFD9EC01EA}" dt="2020-03-18T16:50:14.600" v="5666"/>
          <ac:picMkLst>
            <pc:docMk/>
            <pc:sldMk cId="270533716" sldId="301"/>
            <ac:picMk id="6" creationId="{9D455AF6-3AA7-4DD4-9929-CA63187B8E7E}"/>
          </ac:picMkLst>
        </pc:picChg>
      </pc:sldChg>
      <pc:sldChg chg="addSp modSp add modNotesTx">
        <pc:chgData name="김 재현" userId="e331c24078343b94" providerId="LiveId" clId="{19C9B56C-74E6-4678-B583-1EBFD9EC01EA}" dt="2020-03-18T17:22:44.361" v="6706" actId="1076"/>
        <pc:sldMkLst>
          <pc:docMk/>
          <pc:sldMk cId="557777666" sldId="302"/>
        </pc:sldMkLst>
        <pc:spChg chg="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6" creationId="{81A8DC94-4F28-4B15-8466-40A8DDB94BA4}"/>
          </ac:spMkLst>
        </pc:spChg>
        <pc:picChg chg="mod">
          <ac:chgData name="김 재현" userId="e331c24078343b94" providerId="LiveId" clId="{19C9B56C-74E6-4678-B583-1EBFD9EC01EA}" dt="2020-03-18T16:52:06.411" v="5800" actId="14826"/>
          <ac:picMkLst>
            <pc:docMk/>
            <pc:sldMk cId="557777666" sldId="302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6:52:15.544" v="5801" actId="14826"/>
          <ac:picMkLst>
            <pc:docMk/>
            <pc:sldMk cId="557777666" sldId="302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18T17:23:08.943" v="6712" actId="1076"/>
        <pc:sldMkLst>
          <pc:docMk/>
          <pc:sldMk cId="624117837" sldId="303"/>
        </pc:sldMkLst>
        <pc:spChg chg="mod">
          <ac:chgData name="김 재현" userId="e331c24078343b94" providerId="LiveId" clId="{19C9B56C-74E6-4678-B583-1EBFD9EC01EA}" dt="2020-03-18T17:23:08.943" v="6712" actId="1076"/>
          <ac:spMkLst>
            <pc:docMk/>
            <pc:sldMk cId="624117837" sldId="303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3:04.977" v="6711" actId="1076"/>
          <ac:spMkLst>
            <pc:docMk/>
            <pc:sldMk cId="624117837" sldId="303"/>
            <ac:spMk id="18" creationId="{B191A7DB-FA75-4B11-AA8D-37FC12283E1D}"/>
          </ac:spMkLst>
        </pc:spChg>
        <pc:picChg chg="mod">
          <ac:chgData name="김 재현" userId="e331c24078343b94" providerId="LiveId" clId="{19C9B56C-74E6-4678-B583-1EBFD9EC01EA}" dt="2020-03-18T17:22:54.328" v="6707" actId="1076"/>
          <ac:picMkLst>
            <pc:docMk/>
            <pc:sldMk cId="624117837" sldId="303"/>
            <ac:picMk id="3" creationId="{4D50163F-BACF-42DB-9689-480AAEAB320B}"/>
          </ac:picMkLst>
        </pc:picChg>
        <pc:picChg chg="mod modCrop">
          <ac:chgData name="김 재현" userId="e331c24078343b94" providerId="LiveId" clId="{19C9B56C-74E6-4678-B583-1EBFD9EC01EA}" dt="2020-03-18T17:23:02.728" v="6710" actId="1076"/>
          <ac:picMkLst>
            <pc:docMk/>
            <pc:sldMk cId="624117837" sldId="303"/>
            <ac:picMk id="5" creationId="{D7F6EF17-E8F0-4A96-992F-9FCC6EAD4EA1}"/>
          </ac:picMkLst>
        </pc:picChg>
      </pc:sldChg>
      <pc:sldChg chg="addSp delSp modSp add modNotesTx">
        <pc:chgData name="김 재현" userId="e331c24078343b94" providerId="LiveId" clId="{19C9B56C-74E6-4678-B583-1EBFD9EC01EA}" dt="2020-03-18T17:21:45.323" v="6698" actId="1076"/>
        <pc:sldMkLst>
          <pc:docMk/>
          <pc:sldMk cId="698444660" sldId="304"/>
        </pc:sldMkLst>
        <pc:spChg chg="mod">
          <ac:chgData name="김 재현" userId="e331c24078343b94" providerId="LiveId" clId="{19C9B56C-74E6-4678-B583-1EBFD9EC01EA}" dt="2020-03-18T16:56:39.266" v="5938" actId="1076"/>
          <ac:spMkLst>
            <pc:docMk/>
            <pc:sldMk cId="698444660" sldId="304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02:41.042" v="6164" actId="1076"/>
          <ac:spMkLst>
            <pc:docMk/>
            <pc:sldMk cId="698444660" sldId="304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1:44.472" v="6136" actId="1076"/>
          <ac:picMkLst>
            <pc:docMk/>
            <pc:sldMk cId="698444660" sldId="304"/>
            <ac:picMk id="3" creationId="{4D50163F-BACF-42DB-9689-480AAEAB320B}"/>
          </ac:picMkLst>
        </pc:picChg>
        <pc:picChg chg="mod ord">
          <ac:chgData name="김 재현" userId="e331c24078343b94" providerId="LiveId" clId="{19C9B56C-74E6-4678-B583-1EBFD9EC01EA}" dt="2020-03-18T17:02:58.130" v="6168" actId="1076"/>
          <ac:picMkLst>
            <pc:docMk/>
            <pc:sldMk cId="698444660" sldId="304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21:45.323" v="6698" actId="1076"/>
          <ac:picMkLst>
            <pc:docMk/>
            <pc:sldMk cId="698444660" sldId="304"/>
            <ac:picMk id="6" creationId="{93F6A373-8EBF-42FD-B8BB-AD43312ED28F}"/>
          </ac:picMkLst>
        </pc:picChg>
      </pc:sldChg>
      <pc:sldChg chg="modSp add modNotesTx">
        <pc:chgData name="김 재현" userId="e331c24078343b94" providerId="LiveId" clId="{19C9B56C-74E6-4678-B583-1EBFD9EC01EA}" dt="2020-03-18T17:21:48.408" v="6699" actId="1076"/>
        <pc:sldMkLst>
          <pc:docMk/>
          <pc:sldMk cId="2587317154" sldId="305"/>
        </pc:sldMkLst>
        <pc:spChg chg="mod">
          <ac:chgData name="김 재현" userId="e331c24078343b94" providerId="LiveId" clId="{19C9B56C-74E6-4678-B583-1EBFD9EC01EA}" dt="2020-03-18T17:04:24.740" v="6175"/>
          <ac:spMkLst>
            <pc:docMk/>
            <pc:sldMk cId="2587317154" sldId="305"/>
            <ac:spMk id="2" creationId="{17627198-7BA4-4049-8F8A-321825339A26}"/>
          </ac:spMkLst>
        </pc:spChg>
        <pc:spChg chg="mod">
          <ac:chgData name="김 재현" userId="e331c24078343b94" providerId="LiveId" clId="{19C9B56C-74E6-4678-B583-1EBFD9EC01EA}" dt="2020-03-18T17:05:29.794" v="6196"/>
          <ac:spMkLst>
            <pc:docMk/>
            <pc:sldMk cId="2587317154" sldId="305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4:50.243" v="6180" actId="14826"/>
          <ac:picMkLst>
            <pc:docMk/>
            <pc:sldMk cId="2587317154" sldId="305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05:16.364" v="6182" actId="14826"/>
          <ac:picMkLst>
            <pc:docMk/>
            <pc:sldMk cId="2587317154" sldId="305"/>
            <ac:picMk id="5" creationId="{D7F6EF17-E8F0-4A96-992F-9FCC6EAD4EA1}"/>
          </ac:picMkLst>
        </pc:picChg>
        <pc:picChg chg="mod">
          <ac:chgData name="김 재현" userId="e331c24078343b94" providerId="LiveId" clId="{19C9B56C-74E6-4678-B583-1EBFD9EC01EA}" dt="2020-03-18T17:21:48.408" v="6699" actId="1076"/>
          <ac:picMkLst>
            <pc:docMk/>
            <pc:sldMk cId="2587317154" sldId="305"/>
            <ac:picMk id="6" creationId="{93F6A373-8EBF-42FD-B8BB-AD43312ED28F}"/>
          </ac:picMkLst>
        </pc:picChg>
      </pc:sldChg>
      <pc:sldChg chg="addSp delSp modSp add delAnim modAnim modNotesTx">
        <pc:chgData name="김 재현" userId="e331c24078343b94" providerId="LiveId" clId="{19C9B56C-74E6-4678-B583-1EBFD9EC01EA}" dt="2020-03-18T17:17:15.386" v="6525" actId="20577"/>
        <pc:sldMkLst>
          <pc:docMk/>
          <pc:sldMk cId="1836632089" sldId="306"/>
        </pc:sldMkLst>
        <pc:spChg chg="mod">
          <ac:chgData name="김 재현" userId="e331c24078343b94" providerId="LiveId" clId="{19C9B56C-74E6-4678-B583-1EBFD9EC01EA}" dt="2020-03-18T17:06:18.738" v="6226" actId="1076"/>
          <ac:spMkLst>
            <pc:docMk/>
            <pc:sldMk cId="1836632089" sldId="306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15:31.354" v="6458" actId="1076"/>
          <ac:spMkLst>
            <pc:docMk/>
            <pc:sldMk cId="1836632089" sldId="306"/>
            <ac:spMk id="6" creationId="{B00B2C36-00C4-4142-8128-CF5584C2DFBD}"/>
          </ac:spMkLst>
        </pc:spChg>
        <pc:spChg chg="add del">
          <ac:chgData name="김 재현" userId="e331c24078343b94" providerId="LiveId" clId="{19C9B56C-74E6-4678-B583-1EBFD9EC01EA}" dt="2020-03-18T17:07:18.700" v="6245" actId="478"/>
          <ac:spMkLst>
            <pc:docMk/>
            <pc:sldMk cId="1836632089" sldId="306"/>
            <ac:spMk id="7" creationId="{F4E4FFA0-EBD4-4672-8FA5-1444E3052971}"/>
          </ac:spMkLst>
        </pc:spChg>
        <pc:spChg chg="add mod">
          <ac:chgData name="김 재현" userId="e331c24078343b94" providerId="LiveId" clId="{19C9B56C-74E6-4678-B583-1EBFD9EC01EA}" dt="2020-03-18T17:17:15.386" v="6525" actId="20577"/>
          <ac:spMkLst>
            <pc:docMk/>
            <pc:sldMk cId="1836632089" sldId="306"/>
            <ac:spMk id="9" creationId="{2A350382-5B4E-4D93-B5F2-2E60D71AFC61}"/>
          </ac:spMkLst>
        </pc:spChg>
        <pc:spChg chg="add mod">
          <ac:chgData name="김 재현" userId="e331c24078343b94" providerId="LiveId" clId="{19C9B56C-74E6-4678-B583-1EBFD9EC01EA}" dt="2020-03-18T17:15:34.665" v="6459" actId="1076"/>
          <ac:spMkLst>
            <pc:docMk/>
            <pc:sldMk cId="1836632089" sldId="306"/>
            <ac:spMk id="18" creationId="{C4E11F33-4E56-4FE5-8B69-3A66A64C6DED}"/>
          </ac:spMkLst>
        </pc:spChg>
        <pc:picChg chg="del">
          <ac:chgData name="김 재현" userId="e331c24078343b94" providerId="LiveId" clId="{19C9B56C-74E6-4678-B583-1EBFD9EC01EA}" dt="2020-03-18T17:07:01.658" v="6230" actId="478"/>
          <ac:picMkLst>
            <pc:docMk/>
            <pc:sldMk cId="1836632089" sldId="306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07:02.060" v="6231" actId="478"/>
          <ac:picMkLst>
            <pc:docMk/>
            <pc:sldMk cId="1836632089" sldId="306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15:38.969" v="6462" actId="1076"/>
          <ac:picMkLst>
            <pc:docMk/>
            <pc:sldMk cId="1836632089" sldId="306"/>
            <ac:picMk id="8" creationId="{4415BB22-5F9E-4608-9622-DCFE071356AC}"/>
          </ac:picMkLst>
        </pc:picChg>
      </pc:sldChg>
      <pc:sldChg chg="addSp delSp modSp add modAnim modNotesTx">
        <pc:chgData name="김 재현" userId="e331c24078343b94" providerId="LiveId" clId="{19C9B56C-74E6-4678-B583-1EBFD9EC01EA}" dt="2020-03-19T13:14:45.232" v="10393" actId="1076"/>
        <pc:sldMkLst>
          <pc:docMk/>
          <pc:sldMk cId="2586186972" sldId="307"/>
        </pc:sldMkLst>
        <pc:spChg chg="mod">
          <ac:chgData name="김 재현" userId="e331c24078343b94" providerId="LiveId" clId="{19C9B56C-74E6-4678-B583-1EBFD9EC01EA}" dt="2020-03-18T17:09:18.321" v="6407" actId="1076"/>
          <ac:spMkLst>
            <pc:docMk/>
            <pc:sldMk cId="2586186972" sldId="307"/>
            <ac:spMk id="2" creationId="{17627198-7BA4-4049-8F8A-321825339A26}"/>
          </ac:spMkLst>
        </pc:spChg>
        <pc:spChg chg="del">
          <ac:chgData name="김 재현" userId="e331c24078343b94" providerId="LiveId" clId="{19C9B56C-74E6-4678-B583-1EBFD9EC01EA}" dt="2020-03-18T17:14:24.980" v="6414" actId="478"/>
          <ac:spMkLst>
            <pc:docMk/>
            <pc:sldMk cId="2586186972" sldId="307"/>
            <ac:spMk id="7" creationId="{71E28C23-060C-48F1-91A6-21C81B00FC64}"/>
          </ac:spMkLst>
        </pc:spChg>
        <pc:picChg chg="add del mod">
          <ac:chgData name="김 재현" userId="e331c24078343b94" providerId="LiveId" clId="{19C9B56C-74E6-4678-B583-1EBFD9EC01EA}" dt="2020-03-19T13:14:45.232" v="10393" actId="1076"/>
          <ac:picMkLst>
            <pc:docMk/>
            <pc:sldMk cId="2586186972" sldId="307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14:25.471" v="6415" actId="478"/>
          <ac:picMkLst>
            <pc:docMk/>
            <pc:sldMk cId="2586186972" sldId="307"/>
            <ac:picMk id="5" creationId="{D7F6EF17-E8F0-4A96-992F-9FCC6EAD4EA1}"/>
          </ac:picMkLst>
        </pc:picChg>
        <pc:picChg chg="del">
          <ac:chgData name="김 재현" userId="e331c24078343b94" providerId="LiveId" clId="{19C9B56C-74E6-4678-B583-1EBFD9EC01EA}" dt="2020-03-18T17:14:24.128" v="6413" actId="478"/>
          <ac:picMkLst>
            <pc:docMk/>
            <pc:sldMk cId="2586186972" sldId="307"/>
            <ac:picMk id="6" creationId="{93F6A373-8EBF-42FD-B8BB-AD43312ED28F}"/>
          </ac:picMkLst>
        </pc:picChg>
      </pc:sldChg>
      <pc:sldChg chg="modSp add del">
        <pc:chgData name="김 재현" userId="e331c24078343b94" providerId="LiveId" clId="{19C9B56C-74E6-4678-B583-1EBFD9EC01EA}" dt="2020-03-18T17:18:18.226" v="6563" actId="2696"/>
        <pc:sldMkLst>
          <pc:docMk/>
          <pc:sldMk cId="48828937" sldId="308"/>
        </pc:sldMkLst>
        <pc:spChg chg="mod">
          <ac:chgData name="김 재현" userId="e331c24078343b94" providerId="LiveId" clId="{19C9B56C-74E6-4678-B583-1EBFD9EC01EA}" dt="2020-03-18T17:17:54.409" v="6562" actId="1076"/>
          <ac:spMkLst>
            <pc:docMk/>
            <pc:sldMk cId="48828937" sldId="308"/>
            <ac:spMk id="2" creationId="{17627198-7BA4-4049-8F8A-321825339A26}"/>
          </ac:spMkLst>
        </pc:spChg>
      </pc:sldChg>
      <pc:sldChg chg="addSp modSp add">
        <pc:chgData name="김 재현" userId="e331c24078343b94" providerId="LiveId" clId="{19C9B56C-74E6-4678-B583-1EBFD9EC01EA}" dt="2020-03-22T09:52:48.943" v="18489"/>
        <pc:sldMkLst>
          <pc:docMk/>
          <pc:sldMk cId="2071565347" sldId="308"/>
        </pc:sldMkLst>
        <pc:spChg chg="add mod">
          <ac:chgData name="김 재현" userId="e331c24078343b94" providerId="LiveId" clId="{19C9B56C-74E6-4678-B583-1EBFD9EC01EA}" dt="2020-03-19T11:50:59.062" v="8943" actId="1076"/>
          <ac:spMkLst>
            <pc:docMk/>
            <pc:sldMk cId="2071565347" sldId="308"/>
            <ac:spMk id="2" creationId="{597D1DA3-B7F4-4E28-B148-82B1FFC1342D}"/>
          </ac:spMkLst>
        </pc:spChg>
        <pc:spChg chg="add mod">
          <ac:chgData name="김 재현" userId="e331c24078343b94" providerId="LiveId" clId="{19C9B56C-74E6-4678-B583-1EBFD9EC01EA}" dt="2020-03-19T11:50:30.550" v="8937" actId="1076"/>
          <ac:spMkLst>
            <pc:docMk/>
            <pc:sldMk cId="2071565347" sldId="308"/>
            <ac:spMk id="3" creationId="{EAD1D2BF-B74C-4D29-935A-28262124FACB}"/>
          </ac:spMkLst>
        </pc:spChg>
        <pc:spChg chg="mod">
          <ac:chgData name="김 재현" userId="e331c24078343b94" providerId="LiveId" clId="{19C9B56C-74E6-4678-B583-1EBFD9EC01EA}" dt="2020-03-22T09:52:48.943" v="18489"/>
          <ac:spMkLst>
            <pc:docMk/>
            <pc:sldMk cId="2071565347" sldId="308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50:40.646" v="8941" actId="1076"/>
          <ac:spMkLst>
            <pc:docMk/>
            <pc:sldMk cId="2071565347" sldId="308"/>
            <ac:spMk id="5" creationId="{26CF1E0E-7C33-4030-86C8-AD8D7FF30074}"/>
          </ac:spMkLst>
        </pc:spChg>
        <pc:spChg chg="add mod">
          <ac:chgData name="김 재현" userId="e331c24078343b94" providerId="LiveId" clId="{19C9B56C-74E6-4678-B583-1EBFD9EC01EA}" dt="2020-03-19T16:44:49.466" v="11136" actId="1076"/>
          <ac:spMkLst>
            <pc:docMk/>
            <pc:sldMk cId="2071565347" sldId="308"/>
            <ac:spMk id="6" creationId="{E029AA77-9CD5-4381-AA8F-8F5F2485957D}"/>
          </ac:spMkLst>
        </pc:spChg>
        <pc:spChg chg="mod">
          <ac:chgData name="김 재현" userId="e331c24078343b94" providerId="LiveId" clId="{19C9B56C-74E6-4678-B583-1EBFD9EC01EA}" dt="2020-03-19T11:47:01.077" v="8531" actId="1076"/>
          <ac:spMkLst>
            <pc:docMk/>
            <pc:sldMk cId="2071565347" sldId="308"/>
            <ac:spMk id="12" creationId="{F0BC8F14-D7D8-488C-904D-68FC6BE4A754}"/>
          </ac:spMkLst>
        </pc:spChg>
      </pc:sldChg>
      <pc:sldChg chg="addSp delSp modSp add modAnim modNotesTx">
        <pc:chgData name="김 재현" userId="e331c24078343b94" providerId="LiveId" clId="{19C9B56C-74E6-4678-B583-1EBFD9EC01EA}" dt="2020-03-22T09:52:52.549" v="18490"/>
        <pc:sldMkLst>
          <pc:docMk/>
          <pc:sldMk cId="1868619973" sldId="309"/>
        </pc:sldMkLst>
        <pc:spChg chg="mod">
          <ac:chgData name="김 재현" userId="e331c24078343b94" providerId="LiveId" clId="{19C9B56C-74E6-4678-B583-1EBFD9EC01EA}" dt="2020-03-22T09:52:52.549" v="18490"/>
          <ac:spMkLst>
            <pc:docMk/>
            <pc:sldMk cId="1868619973" sldId="309"/>
            <ac:spMk id="4" creationId="{00000000-0000-0000-0000-000000000000}"/>
          </ac:spMkLst>
        </pc:spChg>
        <pc:spChg chg="del mod">
          <ac:chgData name="김 재현" userId="e331c24078343b94" providerId="LiveId" clId="{19C9B56C-74E6-4678-B583-1EBFD9EC01EA}" dt="2020-03-19T12:10:24.535" v="9021" actId="478"/>
          <ac:spMkLst>
            <pc:docMk/>
            <pc:sldMk cId="1868619973" sldId="309"/>
            <ac:spMk id="12" creationId="{F0BC8F14-D7D8-488C-904D-68FC6BE4A754}"/>
          </ac:spMkLst>
        </pc:spChg>
        <pc:picChg chg="add mod">
          <ac:chgData name="김 재현" userId="e331c24078343b94" providerId="LiveId" clId="{19C9B56C-74E6-4678-B583-1EBFD9EC01EA}" dt="2020-03-19T12:11:04.412" v="9028" actId="1076"/>
          <ac:picMkLst>
            <pc:docMk/>
            <pc:sldMk cId="1868619973" sldId="309"/>
            <ac:picMk id="2" creationId="{5186D296-1A4A-4447-A309-71ADB1D11351}"/>
          </ac:picMkLst>
        </pc:picChg>
        <pc:picChg chg="add del">
          <ac:chgData name="김 재현" userId="e331c24078343b94" providerId="LiveId" clId="{19C9B56C-74E6-4678-B583-1EBFD9EC01EA}" dt="2020-03-19T12:10:19.922" v="9019"/>
          <ac:picMkLst>
            <pc:docMk/>
            <pc:sldMk cId="1868619973" sldId="309"/>
            <ac:picMk id="18" creationId="{F940B835-96A3-46F7-B300-817FEF191757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3:06.126" v="18501"/>
        <pc:sldMkLst>
          <pc:docMk/>
          <pc:sldMk cId="2543218078" sldId="310"/>
        </pc:sldMkLst>
        <pc:spChg chg="add del mod">
          <ac:chgData name="김 재현" userId="e331c24078343b94" providerId="LiveId" clId="{19C9B56C-74E6-4678-B583-1EBFD9EC01EA}" dt="2020-03-19T13:09:20.105" v="10101" actId="478"/>
          <ac:spMkLst>
            <pc:docMk/>
            <pc:sldMk cId="2543218078" sldId="310"/>
            <ac:spMk id="2" creationId="{74DF327E-651A-44B8-8B9D-EA1D8551392D}"/>
          </ac:spMkLst>
        </pc:spChg>
        <pc:spChg chg="mod">
          <ac:chgData name="김 재현" userId="e331c24078343b94" providerId="LiveId" clId="{19C9B56C-74E6-4678-B583-1EBFD9EC01EA}" dt="2020-03-22T09:53:06.126" v="18501"/>
          <ac:spMkLst>
            <pc:docMk/>
            <pc:sldMk cId="2543218078" sldId="31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5" creationId="{BAA85031-EE5B-4FFA-938F-F7ADCE88F21B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6" creationId="{5EE32B52-EB16-46D1-950F-AB6BAF231419}"/>
          </ac:spMkLst>
        </pc:spChg>
        <pc:spChg chg="mod">
          <ac:chgData name="김 재현" userId="e331c24078343b94" providerId="LiveId" clId="{19C9B56C-74E6-4678-B583-1EBFD9EC01EA}" dt="2020-03-19T13:05:59.144" v="9940" actId="1076"/>
          <ac:spMkLst>
            <pc:docMk/>
            <pc:sldMk cId="2543218078" sldId="310"/>
            <ac:spMk id="12" creationId="{F0BC8F14-D7D8-488C-904D-68FC6BE4A754}"/>
          </ac:spMkLst>
        </pc:spChg>
        <pc:grpChg chg="add mod">
          <ac:chgData name="김 재현" userId="e331c24078343b94" providerId="LiveId" clId="{19C9B56C-74E6-4678-B583-1EBFD9EC01EA}" dt="2020-03-19T13:11:25.792" v="10183" actId="1076"/>
          <ac:grpSpMkLst>
            <pc:docMk/>
            <pc:sldMk cId="2543218078" sldId="310"/>
            <ac:grpSpMk id="7" creationId="{64F8693F-BAA8-4F2E-927B-ED692C2BC72E}"/>
          </ac:grpSpMkLst>
        </pc:grpChg>
        <pc:picChg chg="add mod">
          <ac:chgData name="김 재현" userId="e331c24078343b94" providerId="LiveId" clId="{19C9B56C-74E6-4678-B583-1EBFD9EC01EA}" dt="2020-03-19T13:11:21.562" v="10182" actId="164"/>
          <ac:picMkLst>
            <pc:docMk/>
            <pc:sldMk cId="2543218078" sldId="310"/>
            <ac:picMk id="3" creationId="{FBF85A49-88DA-4A94-9F8F-58B262F2C58A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4.614" v="18491"/>
        <pc:sldMkLst>
          <pc:docMk/>
          <pc:sldMk cId="4225888431" sldId="311"/>
        </pc:sldMkLst>
        <pc:spChg chg="mod">
          <ac:chgData name="김 재현" userId="e331c24078343b94" providerId="LiveId" clId="{19C9B56C-74E6-4678-B583-1EBFD9EC01EA}" dt="2020-03-22T09:52:54.614" v="18491"/>
          <ac:spMkLst>
            <pc:docMk/>
            <pc:sldMk cId="4225888431" sldId="311"/>
            <ac:spMk id="4" creationId="{00000000-0000-0000-0000-000000000000}"/>
          </ac:spMkLst>
        </pc:spChg>
        <pc:picChg chg="del">
          <ac:chgData name="김 재현" userId="e331c24078343b94" providerId="LiveId" clId="{19C9B56C-74E6-4678-B583-1EBFD9EC01EA}" dt="2020-03-19T12:14:21.376" v="9031" actId="478"/>
          <ac:picMkLst>
            <pc:docMk/>
            <pc:sldMk cId="4225888431" sldId="311"/>
            <ac:picMk id="2" creationId="{5186D296-1A4A-4447-A309-71ADB1D11351}"/>
          </ac:picMkLst>
        </pc:picChg>
        <pc:picChg chg="add mod">
          <ac:chgData name="김 재현" userId="e331c24078343b94" providerId="LiveId" clId="{19C9B56C-74E6-4678-B583-1EBFD9EC01EA}" dt="2020-03-19T12:15:00.485" v="9045" actId="1076"/>
          <ac:picMkLst>
            <pc:docMk/>
            <pc:sldMk cId="4225888431" sldId="311"/>
            <ac:picMk id="3" creationId="{66553F12-BFB8-41EB-B32D-35EF3DCEB8BB}"/>
          </ac:picMkLst>
        </pc:picChg>
        <pc:picChg chg="add mod ord">
          <ac:chgData name="김 재현" userId="e331c24078343b94" providerId="LiveId" clId="{19C9B56C-74E6-4678-B583-1EBFD9EC01EA}" dt="2020-03-19T12:15:19.586" v="9047" actId="167"/>
          <ac:picMkLst>
            <pc:docMk/>
            <pc:sldMk cId="4225888431" sldId="311"/>
            <ac:picMk id="5" creationId="{6171069F-FD18-44AD-9561-4F77A1B67579}"/>
          </ac:picMkLst>
        </pc:picChg>
      </pc:sldChg>
      <pc:sldChg chg="modSp add modAnim modNotesTx">
        <pc:chgData name="김 재현" userId="e331c24078343b94" providerId="LiveId" clId="{19C9B56C-74E6-4678-B583-1EBFD9EC01EA}" dt="2020-03-22T09:52:57.302" v="18494"/>
        <pc:sldMkLst>
          <pc:docMk/>
          <pc:sldMk cId="3143954993" sldId="312"/>
        </pc:sldMkLst>
        <pc:spChg chg="mod">
          <ac:chgData name="김 재현" userId="e331c24078343b94" providerId="LiveId" clId="{19C9B56C-74E6-4678-B583-1EBFD9EC01EA}" dt="2020-03-22T09:52:57.302" v="18494"/>
          <ac:spMkLst>
            <pc:docMk/>
            <pc:sldMk cId="3143954993" sldId="312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23:08.910" v="9187" actId="20577"/>
          <ac:spMkLst>
            <pc:docMk/>
            <pc:sldMk cId="3143954993" sldId="312"/>
            <ac:spMk id="12" creationId="{F0BC8F14-D7D8-488C-904D-68FC6BE4A754}"/>
          </ac:spMkLst>
        </pc:spChg>
        <pc:picChg chg="mod">
          <ac:chgData name="김 재현" userId="e331c24078343b94" providerId="LiveId" clId="{19C9B56C-74E6-4678-B583-1EBFD9EC01EA}" dt="2020-03-19T12:21:17.567" v="9059" actId="1482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18:44.811" v="9057" actId="1076"/>
          <ac:picMkLst>
            <pc:docMk/>
            <pc:sldMk cId="3143954993" sldId="312"/>
            <ac:picMk id="5" creationId="{6171069F-FD18-44AD-9561-4F77A1B67579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9.347" v="18495"/>
        <pc:sldMkLst>
          <pc:docMk/>
          <pc:sldMk cId="1962280978" sldId="313"/>
        </pc:sldMkLst>
        <pc:spChg chg="add del mod">
          <ac:chgData name="김 재현" userId="e331c24078343b94" providerId="LiveId" clId="{19C9B56C-74E6-4678-B583-1EBFD9EC01EA}" dt="2020-03-19T12:26:46.727" v="9263"/>
          <ac:spMkLst>
            <pc:docMk/>
            <pc:sldMk cId="1962280978" sldId="313"/>
            <ac:spMk id="2" creationId="{D0793175-3627-4F94-B680-D841EBE0DBB9}"/>
          </ac:spMkLst>
        </pc:spChg>
        <pc:spChg chg="mod">
          <ac:chgData name="김 재현" userId="e331c24078343b94" providerId="LiveId" clId="{19C9B56C-74E6-4678-B583-1EBFD9EC01EA}" dt="2020-03-22T09:52:59.347" v="18495"/>
          <ac:spMkLst>
            <pc:docMk/>
            <pc:sldMk cId="1962280978" sldId="313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9T12:26:55.480" v="9265" actId="11529"/>
          <ac:spMkLst>
            <pc:docMk/>
            <pc:sldMk cId="1962280978" sldId="313"/>
            <ac:spMk id="6" creationId="{779A96FD-F9EF-4799-B6A2-D406D1D71798}"/>
          </ac:spMkLst>
        </pc:spChg>
        <pc:spChg chg="add mod">
          <ac:chgData name="김 재현" userId="e331c24078343b94" providerId="LiveId" clId="{19C9B56C-74E6-4678-B583-1EBFD9EC01EA}" dt="2020-03-19T12:27:19.533" v="9269" actId="207"/>
          <ac:spMkLst>
            <pc:docMk/>
            <pc:sldMk cId="1962280978" sldId="313"/>
            <ac:spMk id="7" creationId="{E0DF264C-D4A6-4CB1-B5C7-74446E78DEAE}"/>
          </ac:spMkLst>
        </pc:spChg>
        <pc:spChg chg="add del mod">
          <ac:chgData name="김 재현" userId="e331c24078343b94" providerId="LiveId" clId="{19C9B56C-74E6-4678-B583-1EBFD9EC01EA}" dt="2020-03-19T12:28:29.613" v="9281"/>
          <ac:spMkLst>
            <pc:docMk/>
            <pc:sldMk cId="1962280978" sldId="313"/>
            <ac:spMk id="8" creationId="{4A341CCC-D453-4A2B-BA3B-CF6F90504EEB}"/>
          </ac:spMkLst>
        </pc:spChg>
        <pc:spChg chg="add mod">
          <ac:chgData name="김 재현" userId="e331c24078343b94" providerId="LiveId" clId="{19C9B56C-74E6-4678-B583-1EBFD9EC01EA}" dt="2020-03-19T12:40:14.003" v="9697" actId="14100"/>
          <ac:spMkLst>
            <pc:docMk/>
            <pc:sldMk cId="1962280978" sldId="313"/>
            <ac:spMk id="9" creationId="{9EEEC1DF-6151-4401-A2F1-B46F0D38CAD4}"/>
          </ac:spMkLst>
        </pc:spChg>
        <pc:spChg chg="add mod">
          <ac:chgData name="김 재현" userId="e331c24078343b94" providerId="LiveId" clId="{19C9B56C-74E6-4678-B583-1EBFD9EC01EA}" dt="2020-03-19T12:29:49.699" v="9380" actId="1076"/>
          <ac:spMkLst>
            <pc:docMk/>
            <pc:sldMk cId="1962280978" sldId="313"/>
            <ac:spMk id="10" creationId="{06BBAEF5-6AA0-4CD5-9828-076D86F22CC7}"/>
          </ac:spMkLst>
        </pc:spChg>
        <pc:spChg chg="mod">
          <ac:chgData name="김 재현" userId="e331c24078343b94" providerId="LiveId" clId="{19C9B56C-74E6-4678-B583-1EBFD9EC01EA}" dt="2020-03-19T12:23:16.092" v="9189" actId="20577"/>
          <ac:spMkLst>
            <pc:docMk/>
            <pc:sldMk cId="1962280978" sldId="313"/>
            <ac:spMk id="12" creationId="{F0BC8F14-D7D8-488C-904D-68FC6BE4A754}"/>
          </ac:spMkLst>
        </pc:spChg>
        <pc:spChg chg="add mod">
          <ac:chgData name="김 재현" userId="e331c24078343b94" providerId="LiveId" clId="{19C9B56C-74E6-4678-B583-1EBFD9EC01EA}" dt="2020-03-19T12:39:34.562" v="9673" actId="1076"/>
          <ac:spMkLst>
            <pc:docMk/>
            <pc:sldMk cId="1962280978" sldId="313"/>
            <ac:spMk id="13" creationId="{62321A30-7677-4A50-A4F6-C97B0198884A}"/>
          </ac:spMkLst>
        </pc:spChg>
        <pc:spChg chg="add mod">
          <ac:chgData name="김 재현" userId="e331c24078343b94" providerId="LiveId" clId="{19C9B56C-74E6-4678-B583-1EBFD9EC01EA}" dt="2020-03-19T12:27:25.695" v="9270" actId="207"/>
          <ac:spMkLst>
            <pc:docMk/>
            <pc:sldMk cId="1962280978" sldId="313"/>
            <ac:spMk id="18" creationId="{C797F48C-0B8A-4FB4-AF2B-5A5BDD921DA4}"/>
          </ac:spMkLst>
        </pc:spChg>
        <pc:spChg chg="add mod">
          <ac:chgData name="김 재현" userId="e331c24078343b94" providerId="LiveId" clId="{19C9B56C-74E6-4678-B583-1EBFD9EC01EA}" dt="2020-03-19T12:27:30.099" v="9271" actId="207"/>
          <ac:spMkLst>
            <pc:docMk/>
            <pc:sldMk cId="1962280978" sldId="313"/>
            <ac:spMk id="19" creationId="{BE619A23-A11C-43AC-B60A-172E0D86F130}"/>
          </ac:spMkLst>
        </pc:spChg>
        <pc:spChg chg="add mod">
          <ac:chgData name="김 재현" userId="e331c24078343b94" providerId="LiveId" clId="{19C9B56C-74E6-4678-B583-1EBFD9EC01EA}" dt="2020-03-19T12:30:01.958" v="9386" actId="20577"/>
          <ac:spMkLst>
            <pc:docMk/>
            <pc:sldMk cId="1962280978" sldId="313"/>
            <ac:spMk id="27" creationId="{05A0774D-A7A4-4A2C-9D4D-111FBC005765}"/>
          </ac:spMkLst>
        </pc:spChg>
        <pc:spChg chg="add mod">
          <ac:chgData name="김 재현" userId="e331c24078343b94" providerId="LiveId" clId="{19C9B56C-74E6-4678-B583-1EBFD9EC01EA}" dt="2020-03-19T12:29:59.856" v="9384" actId="20577"/>
          <ac:spMkLst>
            <pc:docMk/>
            <pc:sldMk cId="1962280978" sldId="313"/>
            <ac:spMk id="28" creationId="{4C401D5A-4D98-4128-B46D-09D34A604CF1}"/>
          </ac:spMkLst>
        </pc:spChg>
        <pc:spChg chg="add del">
          <ac:chgData name="김 재현" userId="e331c24078343b94" providerId="LiveId" clId="{19C9B56C-74E6-4678-B583-1EBFD9EC01EA}" dt="2020-03-19T12:40:46.236" v="9699"/>
          <ac:spMkLst>
            <pc:docMk/>
            <pc:sldMk cId="1962280978" sldId="313"/>
            <ac:spMk id="29" creationId="{273FA6DF-F6E4-4794-A129-65512135A4B6}"/>
          </ac:spMkLst>
        </pc:spChg>
        <pc:picChg chg="mod">
          <ac:chgData name="김 재현" userId="e331c24078343b94" providerId="LiveId" clId="{19C9B56C-74E6-4678-B583-1EBFD9EC01EA}" dt="2020-03-19T12:28:54.629" v="9354" actId="1076"/>
          <ac:picMkLst>
            <pc:docMk/>
            <pc:sldMk cId="1962280978" sldId="313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25:04.153" v="9242" actId="14826"/>
          <ac:picMkLst>
            <pc:docMk/>
            <pc:sldMk cId="1962280978" sldId="313"/>
            <ac:picMk id="5" creationId="{6171069F-FD18-44AD-9561-4F77A1B67579}"/>
          </ac:picMkLst>
        </pc:picChg>
      </pc:sldChg>
      <pc:sldChg chg="addSp modSp add modAnim modNotesTx">
        <pc:chgData name="김 재현" userId="e331c24078343b94" providerId="LiveId" clId="{19C9B56C-74E6-4678-B583-1EBFD9EC01EA}" dt="2020-03-22T09:53:03.236" v="18498"/>
        <pc:sldMkLst>
          <pc:docMk/>
          <pc:sldMk cId="2434373630" sldId="314"/>
        </pc:sldMkLst>
        <pc:spChg chg="add mod">
          <ac:chgData name="김 재현" userId="e331c24078343b94" providerId="LiveId" clId="{19C9B56C-74E6-4678-B583-1EBFD9EC01EA}" dt="2020-03-19T12:50:17.346" v="9809" actId="1076"/>
          <ac:spMkLst>
            <pc:docMk/>
            <pc:sldMk cId="2434373630" sldId="314"/>
            <ac:spMk id="2" creationId="{DDFA7E09-5616-4F86-AF05-790AAD846F5E}"/>
          </ac:spMkLst>
        </pc:spChg>
        <pc:spChg chg="mod">
          <ac:chgData name="김 재현" userId="e331c24078343b94" providerId="LiveId" clId="{19C9B56C-74E6-4678-B583-1EBFD9EC01EA}" dt="2020-03-22T09:53:03.236" v="18498"/>
          <ac:spMkLst>
            <pc:docMk/>
            <pc:sldMk cId="2434373630" sldId="314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41:44.672" v="9735" actId="20577"/>
          <ac:spMkLst>
            <pc:docMk/>
            <pc:sldMk cId="2434373630" sldId="314"/>
            <ac:spMk id="12" creationId="{F0BC8F14-D7D8-488C-904D-68FC6BE4A754}"/>
          </ac:spMkLst>
        </pc:spChg>
        <pc:picChg chg="mod modCrop">
          <ac:chgData name="김 재현" userId="e331c24078343b94" providerId="LiveId" clId="{19C9B56C-74E6-4678-B583-1EBFD9EC01EA}" dt="2020-03-19T12:51:18.425" v="9906" actId="1076"/>
          <ac:picMkLst>
            <pc:docMk/>
            <pc:sldMk cId="2434373630" sldId="314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51:20.826" v="9907" actId="1076"/>
          <ac:picMkLst>
            <pc:docMk/>
            <pc:sldMk cId="2434373630" sldId="314"/>
            <ac:picMk id="5" creationId="{6171069F-FD18-44AD-9561-4F77A1B67579}"/>
          </ac:picMkLst>
        </pc:picChg>
      </pc:sldChg>
      <pc:sldChg chg="addSp delSp modSp add modNotesTx">
        <pc:chgData name="김 재현" userId="e331c24078343b94" providerId="LiveId" clId="{19C9B56C-74E6-4678-B583-1EBFD9EC01EA}" dt="2020-03-20T14:39:18.961" v="13254" actId="20577"/>
        <pc:sldMkLst>
          <pc:docMk/>
          <pc:sldMk cId="2856347680" sldId="315"/>
        </pc:sldMkLst>
        <pc:spChg chg="del mod">
          <ac:chgData name="김 재현" userId="e331c24078343b94" providerId="LiveId" clId="{19C9B56C-74E6-4678-B583-1EBFD9EC01EA}" dt="2020-03-20T14:26:08.334" v="12409" actId="478"/>
          <ac:spMkLst>
            <pc:docMk/>
            <pc:sldMk cId="2856347680" sldId="315"/>
            <ac:spMk id="2" creationId="{243E1373-DCDE-42EA-B4E6-CEDFD82676E7}"/>
          </ac:spMkLst>
        </pc:spChg>
        <pc:spChg chg="add mod">
          <ac:chgData name="김 재현" userId="e331c24078343b94" providerId="LiveId" clId="{19C9B56C-74E6-4678-B583-1EBFD9EC01EA}" dt="2020-03-20T14:26:21.353" v="12426" actId="1076"/>
          <ac:spMkLst>
            <pc:docMk/>
            <pc:sldMk cId="2856347680" sldId="315"/>
            <ac:spMk id="3" creationId="{E30BF68A-BB34-4EF4-ACE4-AE76818724E0}"/>
          </ac:spMkLst>
        </pc:spChg>
        <pc:spChg chg="mod">
          <ac:chgData name="김 재현" userId="e331c24078343b94" providerId="LiveId" clId="{19C9B56C-74E6-4678-B583-1EBFD9EC01EA}" dt="2020-03-19T13:12:58.800" v="10381"/>
          <ac:spMkLst>
            <pc:docMk/>
            <pc:sldMk cId="2856347680" sldId="315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20T14:38:37.294" v="13224" actId="1076"/>
          <ac:spMkLst>
            <pc:docMk/>
            <pc:sldMk cId="2856347680" sldId="315"/>
            <ac:spMk id="5" creationId="{FAB81883-E1CF-4B29-88EF-17102413FB72}"/>
          </ac:spMkLst>
        </pc:spChg>
        <pc:spChg chg="add mod">
          <ac:chgData name="김 재현" userId="e331c24078343b94" providerId="LiveId" clId="{19C9B56C-74E6-4678-B583-1EBFD9EC01EA}" dt="2020-03-20T14:39:02.767" v="13230" actId="14100"/>
          <ac:spMkLst>
            <pc:docMk/>
            <pc:sldMk cId="2856347680" sldId="315"/>
            <ac:spMk id="6" creationId="{198B4516-C2EB-4251-BE57-22A68B708351}"/>
          </ac:spMkLst>
        </pc:spChg>
        <pc:spChg chg="add mod">
          <ac:chgData name="김 재현" userId="e331c24078343b94" providerId="LiveId" clId="{19C9B56C-74E6-4678-B583-1EBFD9EC01EA}" dt="2020-03-20T14:38:17.873" v="13221" actId="207"/>
          <ac:spMkLst>
            <pc:docMk/>
            <pc:sldMk cId="2856347680" sldId="315"/>
            <ac:spMk id="7" creationId="{8B2F36A9-969B-4BBF-8AFB-4BFEF6C751A6}"/>
          </ac:spMkLst>
        </pc:spChg>
        <pc:spChg chg="mod">
          <ac:chgData name="김 재현" userId="e331c24078343b94" providerId="LiveId" clId="{19C9B56C-74E6-4678-B583-1EBFD9EC01EA}" dt="2020-03-19T13:13:07.850" v="10383" actId="207"/>
          <ac:spMkLst>
            <pc:docMk/>
            <pc:sldMk cId="2856347680" sldId="315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9T13:13:04.707" v="10382" actId="207"/>
          <ac:spMkLst>
            <pc:docMk/>
            <pc:sldMk cId="2856347680" sldId="315"/>
            <ac:spMk id="23" creationId="{00000000-0000-0000-0000-000000000000}"/>
          </ac:spMkLst>
        </pc:spChg>
      </pc:sldChg>
      <pc:sldChg chg="addSp delSp modSp add modNotesTx">
        <pc:chgData name="김 재현" userId="e331c24078343b94" providerId="LiveId" clId="{19C9B56C-74E6-4678-B583-1EBFD9EC01EA}" dt="2020-03-19T16:45:31.739" v="11184" actId="1038"/>
        <pc:sldMkLst>
          <pc:docMk/>
          <pc:sldMk cId="2008704619" sldId="316"/>
        </pc:sldMkLst>
        <pc:spChg chg="del">
          <ac:chgData name="김 재현" userId="e331c24078343b94" providerId="LiveId" clId="{19C9B56C-74E6-4678-B583-1EBFD9EC01EA}" dt="2020-03-19T16:29:10.559" v="11034" actId="478"/>
          <ac:spMkLst>
            <pc:docMk/>
            <pc:sldMk cId="2008704619" sldId="316"/>
            <ac:spMk id="2" creationId="{7BAEF6C2-0585-4C64-AAAC-6086B42D65ED}"/>
          </ac:spMkLst>
        </pc:spChg>
        <pc:spChg chg="del">
          <ac:chgData name="김 재현" userId="e331c24078343b94" providerId="LiveId" clId="{19C9B56C-74E6-4678-B583-1EBFD9EC01EA}" dt="2020-03-19T16:29:54.282" v="11039" actId="478"/>
          <ac:spMkLst>
            <pc:docMk/>
            <pc:sldMk cId="2008704619" sldId="316"/>
            <ac:spMk id="5" creationId="{FBDC78CF-F4F0-4AAF-B0F9-1478A4A94D8D}"/>
          </ac:spMkLst>
        </pc:spChg>
        <pc:picChg chg="del">
          <ac:chgData name="김 재현" userId="e331c24078343b94" providerId="LiveId" clId="{19C9B56C-74E6-4678-B583-1EBFD9EC01EA}" dt="2020-03-19T16:29:54.899" v="11040" actId="478"/>
          <ac:picMkLst>
            <pc:docMk/>
            <pc:sldMk cId="2008704619" sldId="316"/>
            <ac:picMk id="3" creationId="{FC27073A-D226-44FA-81A9-D54D702A90D6}"/>
          </ac:picMkLst>
        </pc:picChg>
        <pc:picChg chg="add mod">
          <ac:chgData name="김 재현" userId="e331c24078343b94" providerId="LiveId" clId="{19C9B56C-74E6-4678-B583-1EBFD9EC01EA}" dt="2020-03-19T16:45:31.739" v="11184" actId="1038"/>
          <ac:picMkLst>
            <pc:docMk/>
            <pc:sldMk cId="2008704619" sldId="316"/>
            <ac:picMk id="6" creationId="{665DB7D8-2636-44C9-A18B-8D833A97BB7F}"/>
          </ac:picMkLst>
        </pc:picChg>
      </pc:sldChg>
      <pc:sldChg chg="addSp delSp add del">
        <pc:chgData name="김 재현" userId="e331c24078343b94" providerId="LiveId" clId="{19C9B56C-74E6-4678-B583-1EBFD9EC01EA}" dt="2020-03-19T13:13:27.625" v="10387" actId="2696"/>
        <pc:sldMkLst>
          <pc:docMk/>
          <pc:sldMk cId="4054542881" sldId="316"/>
        </pc:sldMkLst>
        <pc:spChg chg="add del">
          <ac:chgData name="김 재현" userId="e331c24078343b94" providerId="LiveId" clId="{19C9B56C-74E6-4678-B583-1EBFD9EC01EA}" dt="2020-03-19T13:13:22.752" v="10385"/>
          <ac:spMkLst>
            <pc:docMk/>
            <pc:sldMk cId="4054542881" sldId="316"/>
            <ac:spMk id="13" creationId="{E179ED8D-616D-44A1-9F51-766EAD4C5059}"/>
          </ac:spMkLst>
        </pc:spChg>
      </pc:sldChg>
      <pc:sldChg chg="addSp delSp modSp add ord delAnim modAnim modNotesTx">
        <pc:chgData name="김 재현" userId="e331c24078343b94" providerId="LiveId" clId="{19C9B56C-74E6-4678-B583-1EBFD9EC01EA}" dt="2020-03-20T14:48:06.214" v="13258" actId="27309"/>
        <pc:sldMkLst>
          <pc:docMk/>
          <pc:sldMk cId="1111202844" sldId="317"/>
        </pc:sldMkLst>
        <pc:spChg chg="add mod ord">
          <ac:chgData name="김 재현" userId="e331c24078343b94" providerId="LiveId" clId="{19C9B56C-74E6-4678-B583-1EBFD9EC01EA}" dt="2020-03-19T17:00:34.840" v="11748" actId="1076"/>
          <ac:spMkLst>
            <pc:docMk/>
            <pc:sldMk cId="1111202844" sldId="317"/>
            <ac:spMk id="9" creationId="{841BAF0F-370C-4DA9-AC02-8F17D34D5E4A}"/>
          </ac:spMkLst>
        </pc:spChg>
        <pc:spChg chg="add mod">
          <ac:chgData name="김 재현" userId="e331c24078343b94" providerId="LiveId" clId="{19C9B56C-74E6-4678-B583-1EBFD9EC01EA}" dt="2020-03-19T16:59:54.186" v="11744" actId="1076"/>
          <ac:spMkLst>
            <pc:docMk/>
            <pc:sldMk cId="1111202844" sldId="317"/>
            <ac:spMk id="13" creationId="{4F943173-DBE2-458D-B7FD-1ABC3D6FB18D}"/>
          </ac:spMkLst>
        </pc:spChg>
        <pc:spChg chg="add del">
          <ac:chgData name="김 재현" userId="e331c24078343b94" providerId="LiveId" clId="{19C9B56C-74E6-4678-B583-1EBFD9EC01EA}" dt="2020-03-19T16:59:48.933" v="11742"/>
          <ac:spMkLst>
            <pc:docMk/>
            <pc:sldMk cId="1111202844" sldId="317"/>
            <ac:spMk id="27" creationId="{80E392C2-DEA7-40EB-AABF-C4AC662C5EAD}"/>
          </ac:spMkLst>
        </pc:spChg>
        <pc:spChg chg="add mod">
          <ac:chgData name="김 재현" userId="e331c24078343b94" providerId="LiveId" clId="{19C9B56C-74E6-4678-B583-1EBFD9EC01EA}" dt="2020-03-19T17:01:08.640" v="11765" actId="20577"/>
          <ac:spMkLst>
            <pc:docMk/>
            <pc:sldMk cId="1111202844" sldId="317"/>
            <ac:spMk id="29" creationId="{63F41EB9-E108-4FAF-8AE3-C8A2B40028CD}"/>
          </ac:spMkLst>
        </pc:spChg>
        <pc:spChg chg="add mod">
          <ac:chgData name="김 재현" userId="e331c24078343b94" providerId="LiveId" clId="{19C9B56C-74E6-4678-B583-1EBFD9EC01EA}" dt="2020-03-19T17:01:10.667" v="11767" actId="20577"/>
          <ac:spMkLst>
            <pc:docMk/>
            <pc:sldMk cId="1111202844" sldId="317"/>
            <ac:spMk id="31" creationId="{E0AD9BCE-C128-4F7C-BD21-27636ED9AA40}"/>
          </ac:spMkLst>
        </pc:spChg>
        <pc:graphicFrameChg chg="add del modGraphic">
          <ac:chgData name="김 재현" userId="e331c24078343b94" providerId="LiveId" clId="{19C9B56C-74E6-4678-B583-1EBFD9EC01EA}" dt="2020-03-20T14:48:06.214" v="13258" actId="27309"/>
          <ac:graphicFrameMkLst>
            <pc:docMk/>
            <pc:sldMk cId="1111202844" sldId="317"/>
            <ac:graphicFrameMk id="5" creationId="{78C82892-8607-4B46-B70C-5B6624475EA1}"/>
          </ac:graphicFrameMkLst>
        </pc:graphicFrameChg>
        <pc:picChg chg="add del mod modCrop">
          <ac:chgData name="김 재현" userId="e331c24078343b94" providerId="LiveId" clId="{19C9B56C-74E6-4678-B583-1EBFD9EC01EA}" dt="2020-03-19T16:56:13.856" v="11446" actId="478"/>
          <ac:picMkLst>
            <pc:docMk/>
            <pc:sldMk cId="1111202844" sldId="317"/>
            <ac:picMk id="2" creationId="{869CB947-6CFA-4EDF-8572-B894746C2416}"/>
          </ac:picMkLst>
        </pc:picChg>
        <pc:picChg chg="add mod">
          <ac:chgData name="김 재현" userId="e331c24078343b94" providerId="LiveId" clId="{19C9B56C-74E6-4678-B583-1EBFD9EC01EA}" dt="2020-03-19T16:56:18.809" v="11452" actId="1076"/>
          <ac:picMkLst>
            <pc:docMk/>
            <pc:sldMk cId="1111202844" sldId="317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12.801" v="11445" actId="478"/>
          <ac:picMkLst>
            <pc:docMk/>
            <pc:sldMk cId="1111202844" sldId="317"/>
            <ac:picMk id="5" creationId="{7A7F83CC-5B4A-4175-84F8-93C761698151}"/>
          </ac:picMkLst>
        </pc:picChg>
        <pc:picChg chg="del">
          <ac:chgData name="김 재현" userId="e331c24078343b94" providerId="LiveId" clId="{19C9B56C-74E6-4678-B583-1EBFD9EC01EA}" dt="2020-03-19T16:45:46.884" v="11186" actId="478"/>
          <ac:picMkLst>
            <pc:docMk/>
            <pc:sldMk cId="1111202844" sldId="317"/>
            <ac:picMk id="6" creationId="{665DB7D8-2636-44C9-A18B-8D833A97BB7F}"/>
          </ac:picMkLst>
        </pc:picChg>
        <pc:picChg chg="add mod">
          <ac:chgData name="김 재현" userId="e331c24078343b94" providerId="LiveId" clId="{19C9B56C-74E6-4678-B583-1EBFD9EC01EA}" dt="2020-03-19T16:56:20.833" v="11453" actId="1076"/>
          <ac:picMkLst>
            <pc:docMk/>
            <pc:sldMk cId="1111202844" sldId="317"/>
            <ac:picMk id="7" creationId="{7E1ACE36-7236-458A-A8C2-815460DAF9A6}"/>
          </ac:picMkLst>
        </pc:picChg>
        <pc:picChg chg="add del">
          <ac:chgData name="김 재현" userId="e331c24078343b94" providerId="LiveId" clId="{19C9B56C-74E6-4678-B583-1EBFD9EC01EA}" dt="2020-03-19T16:55:43.660" v="11437"/>
          <ac:picMkLst>
            <pc:docMk/>
            <pc:sldMk cId="1111202844" sldId="317"/>
            <ac:picMk id="8" creationId="{8E805D0B-44A1-4D8A-A655-4976684F37BE}"/>
          </ac:picMkLst>
        </pc:pic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12" creationId="{6DFA803B-24C6-4F0F-9334-2F9E0D9F5C1D}"/>
          </ac:cxnSpMkLst>
        </pc:cxnChg>
        <pc:cxnChg chg="add del">
          <ac:chgData name="김 재현" userId="e331c24078343b94" providerId="LiveId" clId="{19C9B56C-74E6-4678-B583-1EBFD9EC01EA}" dt="2020-03-19T16:59:48.933" v="11742"/>
          <ac:cxnSpMkLst>
            <pc:docMk/>
            <pc:sldMk cId="1111202844" sldId="317"/>
            <ac:cxnSpMk id="22" creationId="{F5CC0A3F-4474-409A-8DA8-F149D9E6A846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28" creationId="{EF0A168C-270C-48FE-8F01-7F0F61E4862D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30" creationId="{FF4B4404-A978-423A-8E4C-033EC674DD24}"/>
          </ac:cxnSpMkLst>
        </pc:cxnChg>
      </pc:sldChg>
      <pc:sldChg chg="addSp delSp modSp add addAnim delAnim">
        <pc:chgData name="김 재현" userId="e331c24078343b94" providerId="LiveId" clId="{19C9B56C-74E6-4678-B583-1EBFD9EC01EA}" dt="2020-03-19T16:57:50.573" v="11554" actId="167"/>
        <pc:sldMkLst>
          <pc:docMk/>
          <pc:sldMk cId="3540827344" sldId="318"/>
        </pc:sldMkLst>
        <pc:spChg chg="add ord">
          <ac:chgData name="김 재현" userId="e331c24078343b94" providerId="LiveId" clId="{19C9B56C-74E6-4678-B583-1EBFD9EC01EA}" dt="2020-03-19T16:57:50.573" v="11554" actId="167"/>
          <ac:spMkLst>
            <pc:docMk/>
            <pc:sldMk cId="3540827344" sldId="318"/>
            <ac:spMk id="18" creationId="{002A8843-303B-479B-9B47-DF07E7742C5E}"/>
          </ac:spMkLst>
        </pc:spChg>
        <pc:picChg chg="mod">
          <ac:chgData name="김 재현" userId="e331c24078343b94" providerId="LiveId" clId="{19C9B56C-74E6-4678-B583-1EBFD9EC01EA}" dt="2020-03-19T16:56:35.633" v="11459" actId="1076"/>
          <ac:picMkLst>
            <pc:docMk/>
            <pc:sldMk cId="3540827344" sldId="318"/>
            <ac:picMk id="2" creationId="{869CB947-6CFA-4EDF-8572-B894746C2416}"/>
          </ac:picMkLst>
        </pc:picChg>
        <pc:picChg chg="del">
          <ac:chgData name="김 재현" userId="e331c24078343b94" providerId="LiveId" clId="{19C9B56C-74E6-4678-B583-1EBFD9EC01EA}" dt="2020-03-19T16:56:31.222" v="11455" actId="478"/>
          <ac:picMkLst>
            <pc:docMk/>
            <pc:sldMk cId="3540827344" sldId="318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38.225" v="11461" actId="1076"/>
          <ac:picMkLst>
            <pc:docMk/>
            <pc:sldMk cId="3540827344" sldId="318"/>
            <ac:picMk id="5" creationId="{7A7F83CC-5B4A-4175-84F8-93C761698151}"/>
          </ac:picMkLst>
        </pc:picChg>
        <pc:picChg chg="add del">
          <ac:chgData name="김 재현" userId="e331c24078343b94" providerId="LiveId" clId="{19C9B56C-74E6-4678-B583-1EBFD9EC01EA}" dt="2020-03-19T16:56:30.850" v="11454" actId="478"/>
          <ac:picMkLst>
            <pc:docMk/>
            <pc:sldMk cId="3540827344" sldId="318"/>
            <ac:picMk id="7" creationId="{7E1ACE36-7236-458A-A8C2-815460DAF9A6}"/>
          </ac:picMkLst>
        </pc:picChg>
      </pc:sldChg>
      <pc:sldChg chg="addSp delSp modSp add modNotesTx">
        <pc:chgData name="김 재현" userId="e331c24078343b94" providerId="LiveId" clId="{19C9B56C-74E6-4678-B583-1EBFD9EC01EA}" dt="2020-03-20T16:04:46.903" v="14082" actId="20577"/>
        <pc:sldMkLst>
          <pc:docMk/>
          <pc:sldMk cId="2488903090" sldId="319"/>
        </pc:sldMkLst>
        <pc:spChg chg="add mod">
          <ac:chgData name="김 재현" userId="e331c24078343b94" providerId="LiveId" clId="{19C9B56C-74E6-4678-B583-1EBFD9EC01EA}" dt="2020-03-20T15:51:25.680" v="13294" actId="1076"/>
          <ac:spMkLst>
            <pc:docMk/>
            <pc:sldMk cId="2488903090" sldId="319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6:04:41.088" v="14080"/>
          <ac:spMkLst>
            <pc:docMk/>
            <pc:sldMk cId="2488903090" sldId="319"/>
            <ac:spMk id="7" creationId="{48FEA967-A8A6-4980-B77C-1E8492C05BDD}"/>
          </ac:spMkLst>
        </pc:spChg>
        <pc:picChg chg="add del mod">
          <ac:chgData name="김 재현" userId="e331c24078343b94" providerId="LiveId" clId="{19C9B56C-74E6-4678-B583-1EBFD9EC01EA}" dt="2020-03-20T15:59:20.469" v="13664" actId="478"/>
          <ac:picMkLst>
            <pc:docMk/>
            <pc:sldMk cId="2488903090" sldId="319"/>
            <ac:picMk id="3" creationId="{D8194F6E-E92B-4C51-9FB9-285192F3D4EE}"/>
          </ac:picMkLst>
        </pc:picChg>
        <pc:picChg chg="add del mod">
          <ac:chgData name="김 재현" userId="e331c24078343b94" providerId="LiveId" clId="{19C9B56C-74E6-4678-B583-1EBFD9EC01EA}" dt="2020-03-20T15:59:20.106" v="13663" actId="478"/>
          <ac:picMkLst>
            <pc:docMk/>
            <pc:sldMk cId="2488903090" sldId="319"/>
            <ac:picMk id="5" creationId="{A5B3DEBA-E2B4-478B-9C04-21D9B49774A3}"/>
          </ac:picMkLst>
        </pc:picChg>
        <pc:picChg chg="del">
          <ac:chgData name="김 재현" userId="e331c24078343b94" providerId="LiveId" clId="{19C9B56C-74E6-4678-B583-1EBFD9EC01EA}" dt="2020-03-19T17:07:27.042" v="12406" actId="478"/>
          <ac:picMkLst>
            <pc:docMk/>
            <pc:sldMk cId="2488903090" sldId="319"/>
            <ac:picMk id="6" creationId="{665DB7D8-2636-44C9-A18B-8D833A97BB7F}"/>
          </ac:picMkLst>
        </pc:picChg>
        <pc:picChg chg="add del">
          <ac:chgData name="김 재현" userId="e331c24078343b94" providerId="LiveId" clId="{19C9B56C-74E6-4678-B583-1EBFD9EC01EA}" dt="2020-03-20T15:59:17.495" v="13661"/>
          <ac:picMkLst>
            <pc:docMk/>
            <pc:sldMk cId="2488903090" sldId="319"/>
            <ac:picMk id="6" creationId="{A4DF5D92-2BE4-467C-AF77-3753C9128936}"/>
          </ac:picMkLst>
        </pc:picChg>
      </pc:sldChg>
      <pc:sldChg chg="add">
        <pc:chgData name="김 재현" userId="e331c24078343b94" providerId="LiveId" clId="{19C9B56C-74E6-4678-B583-1EBFD9EC01EA}" dt="2020-03-20T14:23:53.136" v="12408"/>
        <pc:sldMkLst>
          <pc:docMk/>
          <pc:sldMk cId="2435001519" sldId="320"/>
        </pc:sldMkLst>
      </pc:sldChg>
      <pc:sldChg chg="add del">
        <pc:chgData name="김 재현" userId="e331c24078343b94" providerId="LiveId" clId="{19C9B56C-74E6-4678-B583-1EBFD9EC01EA}" dt="2020-03-20T15:52:18.482" v="13296"/>
        <pc:sldMkLst>
          <pc:docMk/>
          <pc:sldMk cId="1090772570" sldId="321"/>
        </pc:sldMkLst>
      </pc:sldChg>
      <pc:sldChg chg="modSp add modNotesTx">
        <pc:chgData name="김 재현" userId="e331c24078343b94" providerId="LiveId" clId="{19C9B56C-74E6-4678-B583-1EBFD9EC01EA}" dt="2020-03-20T16:09:27.833" v="14694" actId="20577"/>
        <pc:sldMkLst>
          <pc:docMk/>
          <pc:sldMk cId="1832491869" sldId="321"/>
        </pc:sldMkLst>
        <pc:spChg chg="mod">
          <ac:chgData name="김 재현" userId="e331c24078343b94" providerId="LiveId" clId="{19C9B56C-74E6-4678-B583-1EBFD9EC01EA}" dt="2020-03-20T16:09:27.833" v="14694" actId="20577"/>
          <ac:spMkLst>
            <pc:docMk/>
            <pc:sldMk cId="1832491869" sldId="321"/>
            <ac:spMk id="2" creationId="{3D3ED797-2CE3-4173-B7A3-AD1CE2266116}"/>
          </ac:spMkLst>
        </pc:spChg>
        <pc:picChg chg="mod">
          <ac:chgData name="김 재현" userId="e331c24078343b94" providerId="LiveId" clId="{19C9B56C-74E6-4678-B583-1EBFD9EC01EA}" dt="2020-03-20T16:05:02.261" v="14085" actId="1076"/>
          <ac:picMkLst>
            <pc:docMk/>
            <pc:sldMk cId="1832491869" sldId="321"/>
            <ac:picMk id="3" creationId="{D8194F6E-E92B-4C51-9FB9-285192F3D4EE}"/>
          </ac:picMkLst>
        </pc:picChg>
        <pc:picChg chg="mod">
          <ac:chgData name="김 재현" userId="e331c24078343b94" providerId="LiveId" clId="{19C9B56C-74E6-4678-B583-1EBFD9EC01EA}" dt="2020-03-20T16:05:05.863" v="14087" actId="1076"/>
          <ac:picMkLst>
            <pc:docMk/>
            <pc:sldMk cId="1832491869" sldId="321"/>
            <ac:picMk id="5" creationId="{A5B3DEBA-E2B4-478B-9C04-21D9B49774A3}"/>
          </ac:picMkLst>
        </pc:picChg>
      </pc:sldChg>
      <pc:sldChg chg="add del">
        <pc:chgData name="김 재현" userId="e331c24078343b94" providerId="LiveId" clId="{19C9B56C-74E6-4678-B583-1EBFD9EC01EA}" dt="2020-03-20T15:54:02.482" v="13300" actId="2696"/>
        <pc:sldMkLst>
          <pc:docMk/>
          <pc:sldMk cId="4127758740" sldId="321"/>
        </pc:sldMkLst>
      </pc:sldChg>
      <pc:sldChg chg="addSp delSp modSp add del modNotesTx">
        <pc:chgData name="김 재현" userId="e331c24078343b94" providerId="LiveId" clId="{19C9B56C-74E6-4678-B583-1EBFD9EC01EA}" dt="2020-03-20T16:36:29.622" v="15187" actId="20577"/>
        <pc:sldMkLst>
          <pc:docMk/>
          <pc:sldMk cId="2668941675" sldId="322"/>
        </pc:sldMkLst>
        <pc:spChg chg="mod">
          <ac:chgData name="김 재현" userId="e331c24078343b94" providerId="LiveId" clId="{19C9B56C-74E6-4678-B583-1EBFD9EC01EA}" dt="2020-03-20T16:29:33.870" v="14724" actId="20577"/>
          <ac:spMkLst>
            <pc:docMk/>
            <pc:sldMk cId="2668941675" sldId="322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29:28.847" v="14720" actId="478"/>
          <ac:spMkLst>
            <pc:docMk/>
            <pc:sldMk cId="2668941675" sldId="322"/>
            <ac:spMk id="7" creationId="{48FEA967-A8A6-4980-B77C-1E8492C05BDD}"/>
          </ac:spMkLst>
        </pc:spChg>
        <pc:picChg chg="add mod modCrop">
          <ac:chgData name="김 재현" userId="e331c24078343b94" providerId="LiveId" clId="{19C9B56C-74E6-4678-B583-1EBFD9EC01EA}" dt="2020-03-20T16:30:28.045" v="14748" actId="14100"/>
          <ac:picMkLst>
            <pc:docMk/>
            <pc:sldMk cId="2668941675" sldId="322"/>
            <ac:picMk id="3" creationId="{F81EDC5E-0C33-4B50-B136-62D915327F9B}"/>
          </ac:picMkLst>
        </pc:picChg>
      </pc:sldChg>
      <pc:sldChg chg="addSp delSp modSp add modNotesTx">
        <pc:chgData name="김 재현" userId="e331c24078343b94" providerId="LiveId" clId="{19C9B56C-74E6-4678-B583-1EBFD9EC01EA}" dt="2020-03-20T16:54:19.550" v="16221" actId="20577"/>
        <pc:sldMkLst>
          <pc:docMk/>
          <pc:sldMk cId="4278751852" sldId="323"/>
        </pc:sldMkLst>
        <pc:spChg chg="mod">
          <ac:chgData name="김 재현" userId="e331c24078343b94" providerId="LiveId" clId="{19C9B56C-74E6-4678-B583-1EBFD9EC01EA}" dt="2020-03-20T16:29:36.019" v="14726" actId="20577"/>
          <ac:spMkLst>
            <pc:docMk/>
            <pc:sldMk cId="4278751852" sldId="323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36:43.090" v="15188" actId="478"/>
          <ac:spMkLst>
            <pc:docMk/>
            <pc:sldMk cId="4278751852" sldId="323"/>
            <ac:spMk id="7" creationId="{48FEA967-A8A6-4980-B77C-1E8492C05BDD}"/>
          </ac:spMkLst>
        </pc:spChg>
        <pc:spChg chg="add mod">
          <ac:chgData name="김 재현" userId="e331c24078343b94" providerId="LiveId" clId="{19C9B56C-74E6-4678-B583-1EBFD9EC01EA}" dt="2020-03-20T16:47:11.019" v="15575" actId="1076"/>
          <ac:spMkLst>
            <pc:docMk/>
            <pc:sldMk cId="4278751852" sldId="323"/>
            <ac:spMk id="8" creationId="{3B73BC44-3CE3-402E-A298-30BFF9C3F341}"/>
          </ac:spMkLst>
        </pc:spChg>
        <pc:spChg chg="add mod">
          <ac:chgData name="김 재현" userId="e331c24078343b94" providerId="LiveId" clId="{19C9B56C-74E6-4678-B583-1EBFD9EC01EA}" dt="2020-03-20T16:47:21.049" v="15579" actId="20577"/>
          <ac:spMkLst>
            <pc:docMk/>
            <pc:sldMk cId="4278751852" sldId="323"/>
            <ac:spMk id="18" creationId="{B6930E6B-6570-4B5E-8477-306B9A95B38F}"/>
          </ac:spMkLst>
        </pc:spChg>
        <pc:spChg chg="add mod">
          <ac:chgData name="김 재현" userId="e331c24078343b94" providerId="LiveId" clId="{19C9B56C-74E6-4678-B583-1EBFD9EC01EA}" dt="2020-03-20T16:47:32.166" v="15583" actId="20577"/>
          <ac:spMkLst>
            <pc:docMk/>
            <pc:sldMk cId="4278751852" sldId="323"/>
            <ac:spMk id="19" creationId="{2BED0062-4517-48CF-9017-780073BD56A5}"/>
          </ac:spMkLst>
        </pc:spChg>
        <pc:picChg chg="add mod modCrop">
          <ac:chgData name="김 재현" userId="e331c24078343b94" providerId="LiveId" clId="{19C9B56C-74E6-4678-B583-1EBFD9EC01EA}" dt="2020-03-20T16:44:26.811" v="15467" actId="1076"/>
          <ac:picMkLst>
            <pc:docMk/>
            <pc:sldMk cId="4278751852" sldId="323"/>
            <ac:picMk id="3" creationId="{0A06759C-4B9A-4DC1-BCE0-256E58B07F60}"/>
          </ac:picMkLst>
        </pc:picChg>
        <pc:picChg chg="add mod modCrop">
          <ac:chgData name="김 재현" userId="e331c24078343b94" providerId="LiveId" clId="{19C9B56C-74E6-4678-B583-1EBFD9EC01EA}" dt="2020-03-20T16:44:32.947" v="15469" actId="14100"/>
          <ac:picMkLst>
            <pc:docMk/>
            <pc:sldMk cId="4278751852" sldId="323"/>
            <ac:picMk id="5" creationId="{1144A6B4-5678-4F9C-A4EB-579E7A20564D}"/>
          </ac:picMkLst>
        </pc:picChg>
        <pc:picChg chg="add mod modCrop">
          <ac:chgData name="김 재현" userId="e331c24078343b94" providerId="LiveId" clId="{19C9B56C-74E6-4678-B583-1EBFD9EC01EA}" dt="2020-03-20T16:44:36.025" v="15470" actId="1076"/>
          <ac:picMkLst>
            <pc:docMk/>
            <pc:sldMk cId="4278751852" sldId="323"/>
            <ac:picMk id="6" creationId="{CD8424A4-25F5-462F-9705-B1EBDBE05E23}"/>
          </ac:picMkLst>
        </pc:picChg>
      </pc:sldChg>
      <pc:sldChg chg="add del">
        <pc:chgData name="김 재현" userId="e331c24078343b94" providerId="LiveId" clId="{19C9B56C-74E6-4678-B583-1EBFD9EC01EA}" dt="2020-03-20T16:29:31.052" v="14722"/>
        <pc:sldMkLst>
          <pc:docMk/>
          <pc:sldMk cId="1527717863" sldId="324"/>
        </pc:sldMkLst>
      </pc:sldChg>
      <pc:sldChg chg="addSp delSp modSp add modNotesTx">
        <pc:chgData name="김 재현" userId="e331c24078343b94" providerId="LiveId" clId="{19C9B56C-74E6-4678-B583-1EBFD9EC01EA}" dt="2020-03-21T16:55:31.966" v="18282" actId="1076"/>
        <pc:sldMkLst>
          <pc:docMk/>
          <pc:sldMk cId="2453640813" sldId="324"/>
        </pc:sldMkLst>
        <pc:spChg chg="mod">
          <ac:chgData name="김 재현" userId="e331c24078343b94" providerId="LiveId" clId="{19C9B56C-74E6-4678-B583-1EBFD9EC01EA}" dt="2020-03-20T17:04:44.330" v="16258" actId="1076"/>
          <ac:spMkLst>
            <pc:docMk/>
            <pc:sldMk cId="2453640813" sldId="324"/>
            <ac:spMk id="2" creationId="{3D3ED797-2CE3-4173-B7A3-AD1CE2266116}"/>
          </ac:spMkLst>
        </pc:spChg>
        <pc:spChg chg="add del mod">
          <ac:chgData name="김 재현" userId="e331c24078343b94" providerId="LiveId" clId="{19C9B56C-74E6-4678-B583-1EBFD9EC01EA}" dt="2020-03-20T17:05:19.357" v="16264" actId="478"/>
          <ac:spMkLst>
            <pc:docMk/>
            <pc:sldMk cId="2453640813" sldId="324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1T16:55:31.966" v="18282" actId="1076"/>
          <ac:spMkLst>
            <pc:docMk/>
            <pc:sldMk cId="2453640813" sldId="324"/>
            <ac:spMk id="9" creationId="{C4EC2091-7E8C-47DD-913F-0605F58E034B}"/>
          </ac:spMkLst>
        </pc:spChg>
        <pc:picChg chg="del">
          <ac:chgData name="김 재현" userId="e331c24078343b94" providerId="LiveId" clId="{19C9B56C-74E6-4678-B583-1EBFD9EC01EA}" dt="2020-03-20T16:55:52.932" v="16223" actId="478"/>
          <ac:picMkLst>
            <pc:docMk/>
            <pc:sldMk cId="2453640813" sldId="324"/>
            <ac:picMk id="3" creationId="{F81EDC5E-0C33-4B50-B136-62D915327F9B}"/>
          </ac:picMkLst>
        </pc:picChg>
        <pc:picChg chg="add del mod">
          <ac:chgData name="김 재현" userId="e331c24078343b94" providerId="LiveId" clId="{19C9B56C-74E6-4678-B583-1EBFD9EC01EA}" dt="2020-03-20T17:21:57.865" v="16299" actId="478"/>
          <ac:picMkLst>
            <pc:docMk/>
            <pc:sldMk cId="2453640813" sldId="324"/>
            <ac:picMk id="6" creationId="{72D6F3D6-4084-45A4-8213-2F2A75E1C6B2}"/>
          </ac:picMkLst>
        </pc:picChg>
        <pc:picChg chg="add mod">
          <ac:chgData name="김 재현" userId="e331c24078343b94" providerId="LiveId" clId="{19C9B56C-74E6-4678-B583-1EBFD9EC01EA}" dt="2020-03-20T17:23:39.160" v="16323" actId="1076"/>
          <ac:picMkLst>
            <pc:docMk/>
            <pc:sldMk cId="2453640813" sldId="324"/>
            <ac:picMk id="7" creationId="{264CB965-2C92-4E0D-8A7E-61D4C9AB983B}"/>
          </ac:picMkLst>
        </pc:picChg>
        <pc:picChg chg="add mod modCrop">
          <ac:chgData name="김 재현" userId="e331c24078343b94" providerId="LiveId" clId="{19C9B56C-74E6-4678-B583-1EBFD9EC01EA}" dt="2020-03-20T17:23:37.129" v="16322" actId="1076"/>
          <ac:picMkLst>
            <pc:docMk/>
            <pc:sldMk cId="2453640813" sldId="324"/>
            <ac:picMk id="8" creationId="{F44A526C-C53B-4458-8C19-1668FE377B78}"/>
          </ac:picMkLst>
        </pc:picChg>
      </pc:sldChg>
      <pc:sldChg chg="add del">
        <pc:chgData name="김 재현" userId="e331c24078343b94" providerId="LiveId" clId="{19C9B56C-74E6-4678-B583-1EBFD9EC01EA}" dt="2020-03-20T16:29:38.516" v="14728"/>
        <pc:sldMkLst>
          <pc:docMk/>
          <pc:sldMk cId="3542788003" sldId="324"/>
        </pc:sldMkLst>
      </pc:sldChg>
      <pc:sldChg chg="addSp delSp modSp add">
        <pc:chgData name="김 재현" userId="e331c24078343b94" providerId="LiveId" clId="{19C9B56C-74E6-4678-B583-1EBFD9EC01EA}" dt="2020-03-20T17:41:52.656" v="16581"/>
        <pc:sldMkLst>
          <pc:docMk/>
          <pc:sldMk cId="2757773068" sldId="325"/>
        </pc:sldMkLst>
        <pc:spChg chg="mod">
          <ac:chgData name="김 재현" userId="e331c24078343b94" providerId="LiveId" clId="{19C9B56C-74E6-4678-B583-1EBFD9EC01EA}" dt="2020-03-20T17:05:42.271" v="16272" actId="20577"/>
          <ac:spMkLst>
            <pc:docMk/>
            <pc:sldMk cId="2757773068" sldId="325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7:41:52.656" v="16581"/>
          <ac:spMkLst>
            <pc:docMk/>
            <pc:sldMk cId="2757773068" sldId="325"/>
            <ac:spMk id="3" creationId="{3BCFCEFC-2D02-4427-8327-2EE035C54DC7}"/>
          </ac:spMkLst>
        </pc:spChg>
        <pc:spChg chg="del mod">
          <ac:chgData name="김 재현" userId="e331c24078343b94" providerId="LiveId" clId="{19C9B56C-74E6-4678-B583-1EBFD9EC01EA}" dt="2020-03-20T17:05:28.757" v="16268" actId="478"/>
          <ac:spMkLst>
            <pc:docMk/>
            <pc:sldMk cId="2757773068" sldId="325"/>
            <ac:spMk id="5" creationId="{1F187173-ACB6-4BAA-97B2-47293F6F7A74}"/>
          </ac:spMkLst>
        </pc:spChg>
        <pc:spChg chg="add del">
          <ac:chgData name="김 재현" userId="e331c24078343b94" providerId="LiveId" clId="{19C9B56C-74E6-4678-B583-1EBFD9EC01EA}" dt="2020-03-20T17:25:51.688" v="16327"/>
          <ac:spMkLst>
            <pc:docMk/>
            <pc:sldMk cId="2757773068" sldId="325"/>
            <ac:spMk id="6" creationId="{262F6DCE-68A2-451B-8FD7-CF4B3CA96D5E}"/>
          </ac:spMkLst>
        </pc:spChg>
        <pc:spChg chg="add del mod">
          <ac:chgData name="김 재현" userId="e331c24078343b94" providerId="LiveId" clId="{19C9B56C-74E6-4678-B583-1EBFD9EC01EA}" dt="2020-03-20T17:26:00.825" v="16330" actId="478"/>
          <ac:spMkLst>
            <pc:docMk/>
            <pc:sldMk cId="2757773068" sldId="325"/>
            <ac:spMk id="7" creationId="{CA5B710F-52FF-489F-AEBD-AA0C89E47229}"/>
          </ac:spMkLst>
        </pc:spChg>
        <pc:spChg chg="add mod">
          <ac:chgData name="김 재현" userId="e331c24078343b94" providerId="LiveId" clId="{19C9B56C-74E6-4678-B583-1EBFD9EC01EA}" dt="2020-03-20T17:36:37.592" v="16520"/>
          <ac:spMkLst>
            <pc:docMk/>
            <pc:sldMk cId="2757773068" sldId="325"/>
            <ac:spMk id="18" creationId="{5AE3223B-6157-4782-AEB9-284F572F7DDF}"/>
          </ac:spMkLst>
        </pc:spChg>
        <pc:picChg chg="add mod">
          <ac:chgData name="김 재현" userId="e331c24078343b94" providerId="LiveId" clId="{19C9B56C-74E6-4678-B583-1EBFD9EC01EA}" dt="2020-03-20T17:36:30.097" v="16514" actId="1076"/>
          <ac:picMkLst>
            <pc:docMk/>
            <pc:sldMk cId="2757773068" sldId="325"/>
            <ac:picMk id="8" creationId="{52B414E6-F381-4995-8FDE-DC9E0032033A}"/>
          </ac:picMkLst>
        </pc:picChg>
        <pc:picChg chg="add mod modCrop">
          <ac:chgData name="김 재현" userId="e331c24078343b94" providerId="LiveId" clId="{19C9B56C-74E6-4678-B583-1EBFD9EC01EA}" dt="2020-03-20T17:36:26.170" v="16512" actId="1076"/>
          <ac:picMkLst>
            <pc:docMk/>
            <pc:sldMk cId="2757773068" sldId="325"/>
            <ac:picMk id="9" creationId="{D0A38FA7-90F8-4BDA-A62E-2FA8F79BC22F}"/>
          </ac:picMkLst>
        </pc:picChg>
      </pc:sldChg>
      <pc:sldChg chg="addSp delSp modSp add">
        <pc:chgData name="김 재현" userId="e331c24078343b94" providerId="LiveId" clId="{19C9B56C-74E6-4678-B583-1EBFD9EC01EA}" dt="2020-03-20T17:41:56.993" v="16597"/>
        <pc:sldMkLst>
          <pc:docMk/>
          <pc:sldMk cId="4106071919" sldId="326"/>
        </pc:sldMkLst>
        <pc:spChg chg="mod">
          <ac:chgData name="김 재현" userId="e331c24078343b94" providerId="LiveId" clId="{19C9B56C-74E6-4678-B583-1EBFD9EC01EA}" dt="2020-03-20T17:05:50.960" v="16276" actId="20577"/>
          <ac:spMkLst>
            <pc:docMk/>
            <pc:sldMk cId="4106071919" sldId="326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7:05:37.103" v="16270" actId="478"/>
          <ac:spMkLst>
            <pc:docMk/>
            <pc:sldMk cId="4106071919" sldId="326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7:37:52.333" v="16539" actId="20577"/>
          <ac:spMkLst>
            <pc:docMk/>
            <pc:sldMk cId="4106071919" sldId="326"/>
            <ac:spMk id="18" creationId="{5BED8091-C9A3-4443-98F5-A7AF925F0132}"/>
          </ac:spMkLst>
        </pc:spChg>
        <pc:spChg chg="add mod">
          <ac:chgData name="김 재현" userId="e331c24078343b94" providerId="LiveId" clId="{19C9B56C-74E6-4678-B583-1EBFD9EC01EA}" dt="2020-03-20T17:41:56.993" v="16597"/>
          <ac:spMkLst>
            <pc:docMk/>
            <pc:sldMk cId="4106071919" sldId="326"/>
            <ac:spMk id="19" creationId="{19B9430C-0088-465F-B244-2C9C1455C836}"/>
          </ac:spMkLst>
        </pc:spChg>
        <pc:picChg chg="add mod">
          <ac:chgData name="김 재현" userId="e331c24078343b94" providerId="LiveId" clId="{19C9B56C-74E6-4678-B583-1EBFD9EC01EA}" dt="2020-03-20T17:41:00.144" v="16545" actId="1076"/>
          <ac:picMkLst>
            <pc:docMk/>
            <pc:sldMk cId="4106071919" sldId="326"/>
            <ac:picMk id="3" creationId="{CA09F003-EB85-4CC2-A943-D413A18774C8}"/>
          </ac:picMkLst>
        </pc:picChg>
        <pc:picChg chg="add mod">
          <ac:chgData name="김 재현" userId="e331c24078343b94" providerId="LiveId" clId="{19C9B56C-74E6-4678-B583-1EBFD9EC01EA}" dt="2020-03-20T17:41:19.568" v="16549" actId="1076"/>
          <ac:picMkLst>
            <pc:docMk/>
            <pc:sldMk cId="4106071919" sldId="326"/>
            <ac:picMk id="6" creationId="{529AC103-2A3A-4203-B70D-308EE33CEDA5}"/>
          </ac:picMkLst>
        </pc:picChg>
      </pc:sldChg>
      <pc:sldChg chg="addSp delSp modSp add ord modNotesTx">
        <pc:chgData name="김 재현" userId="e331c24078343b94" providerId="LiveId" clId="{19C9B56C-74E6-4678-B583-1EBFD9EC01EA}" dt="2020-03-21T16:55:56.458" v="18295" actId="1076"/>
        <pc:sldMkLst>
          <pc:docMk/>
          <pc:sldMk cId="1562730402" sldId="327"/>
        </pc:sldMkLst>
        <pc:spChg chg="mod">
          <ac:chgData name="김 재현" userId="e331c24078343b94" providerId="LiveId" clId="{19C9B56C-74E6-4678-B583-1EBFD9EC01EA}" dt="2020-03-20T18:17:00.477" v="16691" actId="1076"/>
          <ac:spMkLst>
            <pc:docMk/>
            <pc:sldMk cId="1562730402" sldId="327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1T16:55:56.458" v="18295" actId="1076"/>
          <ac:spMkLst>
            <pc:docMk/>
            <pc:sldMk cId="1562730402" sldId="327"/>
            <ac:spMk id="3" creationId="{448F30D8-EB17-4B9F-B8B1-7943409E6044}"/>
          </ac:spMkLst>
        </pc:spChg>
        <pc:spChg chg="del mod">
          <ac:chgData name="김 재현" userId="e331c24078343b94" providerId="LiveId" clId="{19C9B56C-74E6-4678-B583-1EBFD9EC01EA}" dt="2020-03-20T17:06:04.785" v="16283" actId="478"/>
          <ac:spMkLst>
            <pc:docMk/>
            <pc:sldMk cId="1562730402" sldId="327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16:54.822" v="16690" actId="1076"/>
          <ac:spMkLst>
            <pc:docMk/>
            <pc:sldMk cId="1562730402" sldId="327"/>
            <ac:spMk id="18" creationId="{20C90F2E-4BA0-44CC-B463-5501464D9A73}"/>
          </ac:spMkLst>
        </pc:spChg>
      </pc:sldChg>
      <pc:sldChg chg="addSp delSp modSp add delAnim modAnim modNotesTx">
        <pc:chgData name="김 재현" userId="e331c24078343b94" providerId="LiveId" clId="{19C9B56C-74E6-4678-B583-1EBFD9EC01EA}" dt="2020-03-20T18:27:47.469" v="17071" actId="1076"/>
        <pc:sldMkLst>
          <pc:docMk/>
          <pc:sldMk cId="3598295233" sldId="328"/>
        </pc:sldMkLst>
        <pc:spChg chg="mod">
          <ac:chgData name="김 재현" userId="e331c24078343b94" providerId="LiveId" clId="{19C9B56C-74E6-4678-B583-1EBFD9EC01EA}" dt="2020-03-20T18:27:47.469" v="17071" actId="1076"/>
          <ac:spMkLst>
            <pc:docMk/>
            <pc:sldMk cId="3598295233" sldId="328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25:21.956" v="17043" actId="1076"/>
          <ac:spMkLst>
            <pc:docMk/>
            <pc:sldMk cId="3598295233" sldId="328"/>
            <ac:spMk id="3" creationId="{12257F61-697C-4369-9F09-76ED146E5C46}"/>
          </ac:spMkLst>
        </pc:spChg>
        <pc:spChg chg="del">
          <ac:chgData name="김 재현" userId="e331c24078343b94" providerId="LiveId" clId="{19C9B56C-74E6-4678-B583-1EBFD9EC01EA}" dt="2020-03-20T17:06:15.073" v="16288" actId="478"/>
          <ac:spMkLst>
            <pc:docMk/>
            <pc:sldMk cId="3598295233" sldId="328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27:32.103" v="17068" actId="13822"/>
          <ac:spMkLst>
            <pc:docMk/>
            <pc:sldMk cId="3598295233" sldId="328"/>
            <ac:spMk id="6" creationId="{614B5FFD-FC18-47D9-88AB-E6E443266BEE}"/>
          </ac:spMkLst>
        </pc:spChg>
        <pc:spChg chg="add del mod">
          <ac:chgData name="김 재현" userId="e331c24078343b94" providerId="LiveId" clId="{19C9B56C-74E6-4678-B583-1EBFD9EC01EA}" dt="2020-03-20T18:26:32.441" v="17054" actId="478"/>
          <ac:spMkLst>
            <pc:docMk/>
            <pc:sldMk cId="3598295233" sldId="328"/>
            <ac:spMk id="7" creationId="{B20C0614-49AE-4E28-BD5B-57C220640F32}"/>
          </ac:spMkLst>
        </pc:spChg>
        <pc:spChg chg="add mod">
          <ac:chgData name="김 재현" userId="e331c24078343b94" providerId="LiveId" clId="{19C9B56C-74E6-4678-B583-1EBFD9EC01EA}" dt="2020-03-20T18:25:27.020" v="17044" actId="1076"/>
          <ac:spMkLst>
            <pc:docMk/>
            <pc:sldMk cId="3598295233" sldId="328"/>
            <ac:spMk id="19" creationId="{67ACE86B-21FB-435D-83DD-779B518D5B77}"/>
          </ac:spMkLst>
        </pc:spChg>
        <pc:spChg chg="add del mod">
          <ac:chgData name="김 재현" userId="e331c24078343b94" providerId="LiveId" clId="{19C9B56C-74E6-4678-B583-1EBFD9EC01EA}" dt="2020-03-20T18:26:56.159" v="17059" actId="478"/>
          <ac:spMkLst>
            <pc:docMk/>
            <pc:sldMk cId="3598295233" sldId="328"/>
            <ac:spMk id="20" creationId="{99C32E60-F954-453C-A78C-E15C65A87BAC}"/>
          </ac:spMkLst>
        </pc:spChg>
        <pc:picChg chg="add mod modCrop">
          <ac:chgData name="김 재현" userId="e331c24078343b94" providerId="LiveId" clId="{19C9B56C-74E6-4678-B583-1EBFD9EC01EA}" dt="2020-03-20T18:25:43.471" v="17047" actId="732"/>
          <ac:picMkLst>
            <pc:docMk/>
            <pc:sldMk cId="3598295233" sldId="328"/>
            <ac:picMk id="18" creationId="{30F8DA25-39A3-454F-997F-8C5DA7A008ED}"/>
          </ac:picMkLst>
        </pc:picChg>
      </pc:sldChg>
      <pc:sldChg chg="add del">
        <pc:chgData name="김 재현" userId="e331c24078343b94" providerId="LiveId" clId="{19C9B56C-74E6-4678-B583-1EBFD9EC01EA}" dt="2020-03-20T17:37:34.814" v="16529"/>
        <pc:sldMkLst>
          <pc:docMk/>
          <pc:sldMk cId="2171196329" sldId="329"/>
        </pc:sldMkLst>
      </pc:sldChg>
      <pc:sldChg chg="addSp delSp modSp add modNotesTx">
        <pc:chgData name="김 재현" userId="e331c24078343b94" providerId="LiveId" clId="{19C9B56C-74E6-4678-B583-1EBFD9EC01EA}" dt="2020-03-20T18:22:18.519" v="16729" actId="20577"/>
        <pc:sldMkLst>
          <pc:docMk/>
          <pc:sldMk cId="3553838450" sldId="329"/>
        </pc:sldMkLst>
        <pc:spChg chg="mod">
          <ac:chgData name="김 재현" userId="e331c24078343b94" providerId="LiveId" clId="{19C9B56C-74E6-4678-B583-1EBFD9EC01EA}" dt="2020-03-20T17:44:16.088" v="16619" actId="14100"/>
          <ac:spMkLst>
            <pc:docMk/>
            <pc:sldMk cId="3553838450" sldId="329"/>
            <ac:spMk id="2" creationId="{3D3ED797-2CE3-4173-B7A3-AD1CE2266116}"/>
          </ac:spMkLst>
        </pc:spChg>
        <pc:spChg chg="add del">
          <ac:chgData name="김 재현" userId="e331c24078343b94" providerId="LiveId" clId="{19C9B56C-74E6-4678-B583-1EBFD9EC01EA}" dt="2020-03-20T18:13:54.811" v="16621" actId="478"/>
          <ac:spMkLst>
            <pc:docMk/>
            <pc:sldMk cId="3553838450" sldId="329"/>
            <ac:spMk id="5" creationId="{49E7C464-110A-459D-9AC0-61B2EFB44A18}"/>
          </ac:spMkLst>
        </pc:spChg>
        <pc:spChg chg="add del">
          <ac:chgData name="김 재현" userId="e331c24078343b94" providerId="LiveId" clId="{19C9B56C-74E6-4678-B583-1EBFD9EC01EA}" dt="2020-03-20T18:14:00.241" v="16623"/>
          <ac:spMkLst>
            <pc:docMk/>
            <pc:sldMk cId="3553838450" sldId="329"/>
            <ac:spMk id="7" creationId="{67DB4696-544F-4657-A83E-665AA4959D3B}"/>
          </ac:spMkLst>
        </pc:spChg>
        <pc:spChg chg="add del">
          <ac:chgData name="김 재현" userId="e331c24078343b94" providerId="LiveId" clId="{19C9B56C-74E6-4678-B583-1EBFD9EC01EA}" dt="2020-03-20T18:14:01.824" v="16625"/>
          <ac:spMkLst>
            <pc:docMk/>
            <pc:sldMk cId="3553838450" sldId="329"/>
            <ac:spMk id="8" creationId="{84479722-F337-4115-8D7F-675DF452068E}"/>
          </ac:spMkLst>
        </pc:spChg>
        <pc:spChg chg="del">
          <ac:chgData name="김 재현" userId="e331c24078343b94" providerId="LiveId" clId="{19C9B56C-74E6-4678-B583-1EBFD9EC01EA}" dt="2020-03-20T18:16:05.356" v="16687" actId="478"/>
          <ac:spMkLst>
            <pc:docMk/>
            <pc:sldMk cId="3553838450" sldId="329"/>
            <ac:spMk id="18" creationId="{5BED8091-C9A3-4443-98F5-A7AF925F0132}"/>
          </ac:spMkLst>
        </pc:spChg>
        <pc:spChg chg="del mod">
          <ac:chgData name="김 재현" userId="e331c24078343b94" providerId="LiveId" clId="{19C9B56C-74E6-4678-B583-1EBFD9EC01EA}" dt="2020-03-20T18:14:50.807" v="16660"/>
          <ac:spMkLst>
            <pc:docMk/>
            <pc:sldMk cId="3553838450" sldId="329"/>
            <ac:spMk id="19" creationId="{19B9430C-0088-465F-B244-2C9C1455C836}"/>
          </ac:spMkLst>
        </pc:spChg>
        <pc:picChg chg="mod">
          <ac:chgData name="김 재현" userId="e331c24078343b94" providerId="LiveId" clId="{19C9B56C-74E6-4678-B583-1EBFD9EC01EA}" dt="2020-03-20T18:20:20.758" v="16696" actId="1076"/>
          <ac:picMkLst>
            <pc:docMk/>
            <pc:sldMk cId="3553838450" sldId="329"/>
            <ac:picMk id="3" creationId="{CA09F003-EB85-4CC2-A943-D413A18774C8}"/>
          </ac:picMkLst>
        </pc:picChg>
        <pc:picChg chg="mod">
          <ac:chgData name="김 재현" userId="e331c24078343b94" providerId="LiveId" clId="{19C9B56C-74E6-4678-B583-1EBFD9EC01EA}" dt="2020-03-20T18:20:13.785" v="16693" actId="14826"/>
          <ac:picMkLst>
            <pc:docMk/>
            <pc:sldMk cId="3553838450" sldId="329"/>
            <ac:picMk id="6" creationId="{529AC103-2A3A-4203-B70D-308EE33CEDA5}"/>
          </ac:picMkLst>
        </pc:picChg>
      </pc:sldChg>
      <pc:sldChg chg="addSp delSp modSp add modNotesTx">
        <pc:chgData name="김 재현" userId="e331c24078343b94" providerId="LiveId" clId="{19C9B56C-74E6-4678-B583-1EBFD9EC01EA}" dt="2020-03-20T18:46:01.825" v="18272" actId="20577"/>
        <pc:sldMkLst>
          <pc:docMk/>
          <pc:sldMk cId="3369162311" sldId="330"/>
        </pc:sldMkLst>
        <pc:spChg chg="mod">
          <ac:chgData name="김 재현" userId="e331c24078343b94" providerId="LiveId" clId="{19C9B56C-74E6-4678-B583-1EBFD9EC01EA}" dt="2020-03-20T18:38:43.090" v="17573"/>
          <ac:spMkLst>
            <pc:docMk/>
            <pc:sldMk cId="3369162311" sldId="330"/>
            <ac:spMk id="2" creationId="{3D3ED797-2CE3-4173-B7A3-AD1CE2266116}"/>
          </ac:spMkLst>
        </pc:spChg>
        <pc:picChg chg="del">
          <ac:chgData name="김 재현" userId="e331c24078343b94" providerId="LiveId" clId="{19C9B56C-74E6-4678-B583-1EBFD9EC01EA}" dt="2020-03-20T18:37:02.502" v="17555" actId="478"/>
          <ac:picMkLst>
            <pc:docMk/>
            <pc:sldMk cId="3369162311" sldId="330"/>
            <ac:picMk id="3" creationId="{CA09F003-EB85-4CC2-A943-D413A18774C8}"/>
          </ac:picMkLst>
        </pc:picChg>
        <pc:picChg chg="add del mod">
          <ac:chgData name="김 재현" userId="e331c24078343b94" providerId="LiveId" clId="{19C9B56C-74E6-4678-B583-1EBFD9EC01EA}" dt="2020-03-20T18:43:33.383" v="17847" actId="478"/>
          <ac:picMkLst>
            <pc:docMk/>
            <pc:sldMk cId="3369162311" sldId="330"/>
            <ac:picMk id="5" creationId="{00C0A0F9-F070-497F-BAE4-B4E73A5C7859}"/>
          </ac:picMkLst>
        </pc:picChg>
        <pc:picChg chg="del">
          <ac:chgData name="김 재현" userId="e331c24078343b94" providerId="LiveId" clId="{19C9B56C-74E6-4678-B583-1EBFD9EC01EA}" dt="2020-03-20T18:37:02.848" v="17556" actId="478"/>
          <ac:picMkLst>
            <pc:docMk/>
            <pc:sldMk cId="3369162311" sldId="330"/>
            <ac:picMk id="6" creationId="{529AC103-2A3A-4203-B70D-308EE33CEDA5}"/>
          </ac:picMkLst>
        </pc:picChg>
        <pc:picChg chg="add del mod">
          <ac:chgData name="김 재현" userId="e331c24078343b94" providerId="LiveId" clId="{19C9B56C-74E6-4678-B583-1EBFD9EC01EA}" dt="2020-03-20T18:43:35.195" v="17849" actId="478"/>
          <ac:picMkLst>
            <pc:docMk/>
            <pc:sldMk cId="3369162311" sldId="330"/>
            <ac:picMk id="7" creationId="{87D0EAA4-6765-4517-9202-37EFBEE5052B}"/>
          </ac:picMkLst>
        </pc:picChg>
        <pc:picChg chg="add del mod">
          <ac:chgData name="김 재현" userId="e331c24078343b94" providerId="LiveId" clId="{19C9B56C-74E6-4678-B583-1EBFD9EC01EA}" dt="2020-03-20T18:43:33.801" v="17848" actId="478"/>
          <ac:picMkLst>
            <pc:docMk/>
            <pc:sldMk cId="3369162311" sldId="330"/>
            <ac:picMk id="8" creationId="{DFCF8795-6944-4F2E-9CFA-AF488A680381}"/>
          </ac:picMkLst>
        </pc:picChg>
        <pc:picChg chg="add mod">
          <ac:chgData name="김 재현" userId="e331c24078343b94" providerId="LiveId" clId="{19C9B56C-74E6-4678-B583-1EBFD9EC01EA}" dt="2020-03-20T18:43:46.435" v="17852" actId="1076"/>
          <ac:picMkLst>
            <pc:docMk/>
            <pc:sldMk cId="3369162311" sldId="330"/>
            <ac:picMk id="9" creationId="{103CB43C-9506-4CA0-A1BA-C45F35BC338C}"/>
          </ac:picMkLst>
        </pc:picChg>
      </pc:sldChg>
      <pc:sldChg chg="addSp delSp modSp add ord modNotesTx">
        <pc:chgData name="김 재현" userId="e331c24078343b94" providerId="LiveId" clId="{19C9B56C-74E6-4678-B583-1EBFD9EC01EA}" dt="2020-03-20T18:45:56.306" v="18265" actId="20577"/>
        <pc:sldMkLst>
          <pc:docMk/>
          <pc:sldMk cId="1467157103" sldId="331"/>
        </pc:sldMkLst>
        <pc:spChg chg="del">
          <ac:chgData name="김 재현" userId="e331c24078343b94" providerId="LiveId" clId="{19C9B56C-74E6-4678-B583-1EBFD9EC01EA}" dt="2020-03-20T18:39:59.866" v="17596" actId="478"/>
          <ac:spMkLst>
            <pc:docMk/>
            <pc:sldMk cId="1467157103" sldId="331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3" creationId="{9BA79138-C4BF-4B67-867B-88B69387306B}"/>
          </ac:spMkLst>
        </pc:spChg>
        <pc:spChg chg="add del mod">
          <ac:chgData name="김 재현" userId="e331c24078343b94" providerId="LiveId" clId="{19C9B56C-74E6-4678-B583-1EBFD9EC01EA}" dt="2020-03-20T18:42:58.134" v="17843" actId="478"/>
          <ac:spMkLst>
            <pc:docMk/>
            <pc:sldMk cId="1467157103" sldId="331"/>
            <ac:spMk id="6" creationId="{82065FE6-D768-4662-B1C5-DE0EF2346AE0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18" creationId="{981F1C5B-60FC-4E06-99DC-3503C28A2886}"/>
          </ac:spMkLst>
        </pc:spChg>
        <pc:spChg chg="add ord">
          <ac:chgData name="김 재현" userId="e331c24078343b94" providerId="LiveId" clId="{19C9B56C-74E6-4678-B583-1EBFD9EC01EA}" dt="2020-03-20T18:43:21.937" v="17845" actId="167"/>
          <ac:spMkLst>
            <pc:docMk/>
            <pc:sldMk cId="1467157103" sldId="331"/>
            <ac:spMk id="20" creationId="{ACA524B1-622A-4B10-89D3-8173ACEBEE00}"/>
          </ac:spMkLst>
        </pc:spChg>
        <pc:picChg chg="mod modCrop">
          <ac:chgData name="김 재현" userId="e331c24078343b94" providerId="LiveId" clId="{19C9B56C-74E6-4678-B583-1EBFD9EC01EA}" dt="2020-03-20T18:41:07.677" v="17656" actId="1076"/>
          <ac:picMkLst>
            <pc:docMk/>
            <pc:sldMk cId="1467157103" sldId="331"/>
            <ac:picMk id="5" creationId="{00C0A0F9-F070-497F-BAE4-B4E73A5C7859}"/>
          </ac:picMkLst>
        </pc:picChg>
        <pc:picChg chg="mod modCrop">
          <ac:chgData name="김 재현" userId="e331c24078343b94" providerId="LiveId" clId="{19C9B56C-74E6-4678-B583-1EBFD9EC01EA}" dt="2020-03-20T18:41:11.212" v="17657" actId="1076"/>
          <ac:picMkLst>
            <pc:docMk/>
            <pc:sldMk cId="1467157103" sldId="331"/>
            <ac:picMk id="7" creationId="{87D0EAA4-6765-4517-9202-37EFBEE5052B}"/>
          </ac:picMkLst>
        </pc:picChg>
        <pc:picChg chg="mod modCrop">
          <ac:chgData name="김 재현" userId="e331c24078343b94" providerId="LiveId" clId="{19C9B56C-74E6-4678-B583-1EBFD9EC01EA}" dt="2020-03-20T18:41:13.867" v="17658" actId="14100"/>
          <ac:picMkLst>
            <pc:docMk/>
            <pc:sldMk cId="1467157103" sldId="331"/>
            <ac:picMk id="8" creationId="{DFCF8795-6944-4F2E-9CFA-AF488A680381}"/>
          </ac:picMkLst>
        </pc:picChg>
        <pc:picChg chg="del">
          <ac:chgData name="김 재현" userId="e331c24078343b94" providerId="LiveId" clId="{19C9B56C-74E6-4678-B583-1EBFD9EC01EA}" dt="2020-03-20T18:39:09.390" v="17577" actId="478"/>
          <ac:picMkLst>
            <pc:docMk/>
            <pc:sldMk cId="1467157103" sldId="331"/>
            <ac:picMk id="9" creationId="{103CB43C-9506-4CA0-A1BA-C45F35BC338C}"/>
          </ac:picMkLst>
        </pc:picChg>
      </pc:sldChg>
    </pc:docChg>
  </pc:docChgLst>
  <pc:docChgLst>
    <pc:chgData name="김 재현" userId="e331c24078343b94" providerId="LiveId" clId="{4DE00C61-8679-450F-A6E4-AC2A07413AE3}"/>
    <pc:docChg chg="undo redo custSel addSld delSld modSld delMainMaster">
      <pc:chgData name="김 재현" userId="e331c24078343b94" providerId="LiveId" clId="{4DE00C61-8679-450F-A6E4-AC2A07413AE3}" dt="2020-03-28T10:42:39.935" v="6063" actId="207"/>
      <pc:docMkLst>
        <pc:docMk/>
      </pc:docMkLst>
      <pc:sldChg chg="addSp delSp modSp">
        <pc:chgData name="김 재현" userId="e331c24078343b94" providerId="LiveId" clId="{4DE00C61-8679-450F-A6E4-AC2A07413AE3}" dt="2020-03-28T10:42:39.935" v="6063" actId="207"/>
        <pc:sldMkLst>
          <pc:docMk/>
          <pc:sldMk cId="3957649275" sldId="257"/>
        </pc:sldMkLst>
        <pc:spChg chg="add del mod">
          <ac:chgData name="김 재현" userId="e331c24078343b94" providerId="LiveId" clId="{4DE00C61-8679-450F-A6E4-AC2A07413AE3}" dt="2020-03-28T10:42:37.823" v="6061" actId="478"/>
          <ac:spMkLst>
            <pc:docMk/>
            <pc:sldMk cId="3957649275" sldId="257"/>
            <ac:spMk id="10" creationId="{09548576-BBA0-4D62-A2EA-058A2C03B34E}"/>
          </ac:spMkLst>
        </pc:spChg>
        <pc:spChg chg="add mod">
          <ac:chgData name="김 재현" userId="e331c24078343b94" providerId="LiveId" clId="{4DE00C61-8679-450F-A6E4-AC2A07413AE3}" dt="2020-03-28T10:42:39.935" v="6063" actId="207"/>
          <ac:spMkLst>
            <pc:docMk/>
            <pc:sldMk cId="3957649275" sldId="257"/>
            <ac:spMk id="11" creationId="{61A036B8-5327-44AD-8BF7-5C445D800332}"/>
          </ac:spMkLst>
        </pc:spChg>
        <pc:spChg chg="mod">
          <ac:chgData name="김 재현" userId="e331c24078343b94" providerId="LiveId" clId="{4DE00C61-8679-450F-A6E4-AC2A07413AE3}" dt="2020-03-22T10:01:01.198" v="10" actId="20577"/>
          <ac:spMkLst>
            <pc:docMk/>
            <pc:sldMk cId="3957649275" sldId="257"/>
            <ac:spMk id="13" creationId="{00000000-0000-0000-0000-000000000000}"/>
          </ac:spMkLst>
        </pc:spChg>
        <pc:spChg chg="del">
          <ac:chgData name="김 재현" userId="e331c24078343b94" providerId="LiveId" clId="{4DE00C61-8679-450F-A6E4-AC2A07413AE3}" dt="2020-03-28T10:40:15.268" v="6052" actId="478"/>
          <ac:spMkLst>
            <pc:docMk/>
            <pc:sldMk cId="3957649275" sldId="257"/>
            <ac:spMk id="21" creationId="{00000000-0000-0000-0000-000000000000}"/>
          </ac:spMkLst>
        </pc:spChg>
      </pc:sldChg>
      <pc:sldChg chg="addSp delSp modSp">
        <pc:chgData name="김 재현" userId="e331c24078343b94" providerId="LiveId" clId="{4DE00C61-8679-450F-A6E4-AC2A07413AE3}" dt="2020-03-26T16:07:41.670" v="5545" actId="1076"/>
        <pc:sldMkLst>
          <pc:docMk/>
          <pc:sldMk cId="1846964177" sldId="258"/>
        </pc:sldMkLst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6:12.088" v="552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6:37.959" v="5530" actId="1076"/>
          <ac:spMkLst>
            <pc:docMk/>
            <pc:sldMk cId="1846964177" sldId="258"/>
            <ac:spMk id="21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6:45.622" v="5532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6:54.773" v="5536" actId="1038"/>
          <ac:spMkLst>
            <pc:docMk/>
            <pc:sldMk cId="1846964177" sldId="258"/>
            <ac:spMk id="23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7:03.878" v="5538" actId="1076"/>
          <ac:spMkLst>
            <pc:docMk/>
            <pc:sldMk cId="1846964177" sldId="258"/>
            <ac:spMk id="24" creationId="{00000000-0000-0000-0000-000000000000}"/>
          </ac:spMkLst>
        </pc:spChg>
        <pc:spChg chg="add 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25" creationId="{AD8ABD0E-A983-4BE5-874D-30D505686936}"/>
          </ac:spMkLst>
        </pc:spChg>
        <pc:spChg chg="add 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27" creationId="{E593CB1F-4A8A-4503-874C-B708043D238A}"/>
          </ac:spMkLst>
        </pc:spChg>
        <pc:spChg chg="add 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28" creationId="{4FE989A2-91BD-4C78-9B9D-1D20EDEF281A}"/>
          </ac:spMkLst>
        </pc:spChg>
        <pc:spChg chg="add mod">
          <ac:chgData name="김 재현" userId="e331c24078343b94" providerId="LiveId" clId="{4DE00C61-8679-450F-A6E4-AC2A07413AE3}" dt="2020-03-26T16:07:17.806" v="5541" actId="1076"/>
          <ac:spMkLst>
            <pc:docMk/>
            <pc:sldMk cId="1846964177" sldId="258"/>
            <ac:spMk id="33" creationId="{A2A2B06B-8DDA-4DA5-8669-144CDA0506C6}"/>
          </ac:spMkLst>
        </pc:spChg>
        <pc:spChg chg="add mod">
          <ac:chgData name="김 재현" userId="e331c24078343b94" providerId="LiveId" clId="{4DE00C61-8679-450F-A6E4-AC2A07413AE3}" dt="2020-03-26T16:07:29.271" v="5543" actId="1076"/>
          <ac:spMkLst>
            <pc:docMk/>
            <pc:sldMk cId="1846964177" sldId="258"/>
            <ac:spMk id="34" creationId="{30652729-1CD7-4647-B185-ADAEAFE83999}"/>
          </ac:spMkLst>
        </pc:spChg>
        <pc:spChg chg="add mod">
          <ac:chgData name="김 재현" userId="e331c24078343b94" providerId="LiveId" clId="{4DE00C61-8679-450F-A6E4-AC2A07413AE3}" dt="2020-03-26T16:07:41.670" v="5545" actId="1076"/>
          <ac:spMkLst>
            <pc:docMk/>
            <pc:sldMk cId="1846964177" sldId="258"/>
            <ac:spMk id="35" creationId="{5F439764-69EC-40F3-B3B3-05672C3B0B68}"/>
          </ac:spMkLst>
        </pc:spChg>
        <pc:spChg chg="add mod">
          <ac:chgData name="김 재현" userId="e331c24078343b94" providerId="LiveId" clId="{4DE00C61-8679-450F-A6E4-AC2A07413AE3}" dt="2020-03-26T16:05:26.164" v="5423" actId="571"/>
          <ac:spMkLst>
            <pc:docMk/>
            <pc:sldMk cId="1846964177" sldId="258"/>
            <ac:spMk id="36" creationId="{A7663103-9C84-4D75-942C-12C3F5FF23E8}"/>
          </ac:spMkLst>
        </pc:spChg>
        <pc:spChg chg="add mod">
          <ac:chgData name="김 재현" userId="e331c24078343b94" providerId="LiveId" clId="{4DE00C61-8679-450F-A6E4-AC2A07413AE3}" dt="2020-03-26T16:05:26.164" v="5423" actId="571"/>
          <ac:spMkLst>
            <pc:docMk/>
            <pc:sldMk cId="1846964177" sldId="258"/>
            <ac:spMk id="37" creationId="{12120DF3-BD42-4BBD-AC32-1514BCD68FCD}"/>
          </ac:spMkLst>
        </pc:spChg>
        <pc:spChg chg="add mod">
          <ac:chgData name="김 재현" userId="e331c24078343b94" providerId="LiveId" clId="{4DE00C61-8679-450F-A6E4-AC2A07413AE3}" dt="2020-03-26T16:05:26.164" v="5423" actId="571"/>
          <ac:spMkLst>
            <pc:docMk/>
            <pc:sldMk cId="1846964177" sldId="258"/>
            <ac:spMk id="38" creationId="{E99E9C3F-4223-41A7-9FB7-9E4530DDB795}"/>
          </ac:spMkLst>
        </pc:spChg>
        <pc:grpChg chg="mod">
          <ac:chgData name="김 재현" userId="e331c24078343b94" providerId="LiveId" clId="{4DE00C61-8679-450F-A6E4-AC2A07413AE3}" dt="2020-03-26T15:42:39.739" v="5286" actId="14100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9" creationId="{00000000-0000-0000-0000-000000000000}"/>
          </ac:cxnSpMkLst>
        </pc:cxnChg>
        <pc:cxnChg chg="add del mod">
          <ac:chgData name="김 재현" userId="e331c24078343b94" providerId="LiveId" clId="{4DE00C61-8679-450F-A6E4-AC2A07413AE3}" dt="2020-03-26T15:42:44.607" v="5288" actId="478"/>
          <ac:cxnSpMkLst>
            <pc:docMk/>
            <pc:sldMk cId="1846964177" sldId="258"/>
            <ac:cxnSpMk id="29" creationId="{C85604E5-0481-4E39-B6DF-E257467BFF42}"/>
          </ac:cxnSpMkLst>
        </pc:cxnChg>
        <pc:cxnChg chg="add 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30" creationId="{A9A36B05-153E-475B-B248-9EEBD0D61C3C}"/>
          </ac:cxnSpMkLst>
        </pc:cxnChg>
        <pc:cxnChg chg="add 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31" creationId="{818E1C2E-B0CC-42A5-88AB-CEE3F9B1AC7C}"/>
          </ac:cxnSpMkLst>
        </pc:cxnChg>
        <pc:cxnChg chg="add 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32" creationId="{A7A5BA8E-D6F8-480E-AFAC-AD9A9FED1033}"/>
          </ac:cxnSpMkLst>
        </pc:cxnChg>
      </pc:sldChg>
      <pc:sldChg chg="add del modNotesTx">
        <pc:chgData name="김 재현" userId="e331c24078343b94" providerId="LiveId" clId="{4DE00C61-8679-450F-A6E4-AC2A07413AE3}" dt="2020-03-27T08:44:57.103" v="5606" actId="20577"/>
        <pc:sldMkLst>
          <pc:docMk/>
          <pc:sldMk cId="362029914" sldId="260"/>
        </pc:sldMkLst>
      </pc:sldChg>
      <pc:sldChg chg="del">
        <pc:chgData name="김 재현" userId="e331c24078343b94" providerId="LiveId" clId="{4DE00C61-8679-450F-A6E4-AC2A07413AE3}" dt="2020-03-22T10:01:09.166" v="11" actId="2696"/>
        <pc:sldMkLst>
          <pc:docMk/>
          <pc:sldMk cId="4178664146" sldId="261"/>
        </pc:sldMkLst>
      </pc:sldChg>
      <pc:sldChg chg="modSp add del">
        <pc:chgData name="김 재현" userId="e331c24078343b94" providerId="LiveId" clId="{4DE00C61-8679-450F-A6E4-AC2A07413AE3}" dt="2020-03-22T10:00:56.024" v="8" actId="20577"/>
        <pc:sldMkLst>
          <pc:docMk/>
          <pc:sldMk cId="3829077549" sldId="267"/>
        </pc:sldMkLst>
        <pc:spChg chg="mod">
          <ac:chgData name="김 재현" userId="e331c24078343b94" providerId="LiveId" clId="{4DE00C61-8679-450F-A6E4-AC2A07413AE3}" dt="2020-03-22T10:00:56.024" v="8" actId="20577"/>
          <ac:spMkLst>
            <pc:docMk/>
            <pc:sldMk cId="3829077549" sldId="267"/>
            <ac:spMk id="13" creationId="{00000000-0000-0000-0000-000000000000}"/>
          </ac:spMkLst>
        </pc:spChg>
      </pc:sldChg>
      <pc:sldChg chg="del">
        <pc:chgData name="김 재현" userId="e331c24078343b94" providerId="LiveId" clId="{4DE00C61-8679-450F-A6E4-AC2A07413AE3}" dt="2020-03-22T10:01:11.626" v="20" actId="2696"/>
        <pc:sldMkLst>
          <pc:docMk/>
          <pc:sldMk cId="2226304341" sldId="269"/>
        </pc:sldMkLst>
      </pc:sldChg>
      <pc:sldChg chg="del">
        <pc:chgData name="김 재현" userId="e331c24078343b94" providerId="LiveId" clId="{4DE00C61-8679-450F-A6E4-AC2A07413AE3}" dt="2020-03-22T10:01:13.985" v="33" actId="2696"/>
        <pc:sldMkLst>
          <pc:docMk/>
          <pc:sldMk cId="3503202351" sldId="270"/>
        </pc:sldMkLst>
      </pc:sldChg>
      <pc:sldChg chg="del">
        <pc:chgData name="김 재현" userId="e331c24078343b94" providerId="LiveId" clId="{4DE00C61-8679-450F-A6E4-AC2A07413AE3}" dt="2020-03-22T10:01:18.247" v="48" actId="2696"/>
        <pc:sldMkLst>
          <pc:docMk/>
          <pc:sldMk cId="158215895" sldId="271"/>
        </pc:sldMkLst>
      </pc:sldChg>
      <pc:sldChg chg="addSp modSp modNotesTx">
        <pc:chgData name="김 재현" userId="e331c24078343b94" providerId="LiveId" clId="{4DE00C61-8679-450F-A6E4-AC2A07413AE3}" dt="2020-03-27T08:39:38.135" v="5567" actId="20577"/>
        <pc:sldMkLst>
          <pc:docMk/>
          <pc:sldMk cId="1365976168" sldId="272"/>
        </pc:sldMkLst>
        <pc:spChg chg="mod">
          <ac:chgData name="김 재현" userId="e331c24078343b94" providerId="LiveId" clId="{4DE00C61-8679-450F-A6E4-AC2A07413AE3}" dt="2020-03-22T13:55:17.648" v="638" actId="20577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4DE00C61-8679-450F-A6E4-AC2A07413AE3}" dt="2020-03-22T15:00:26.886" v="4731" actId="1076"/>
          <ac:spMkLst>
            <pc:docMk/>
            <pc:sldMk cId="1365976168" sldId="272"/>
            <ac:spMk id="12" creationId="{81763687-473A-4A5B-8D3C-416A667FA751}"/>
          </ac:spMkLst>
        </pc:spChg>
        <pc:spChg chg="mod">
          <ac:chgData name="김 재현" userId="e331c24078343b94" providerId="LiveId" clId="{4DE00C61-8679-450F-A6E4-AC2A07413AE3}" dt="2020-03-22T14:03:57.985" v="682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3:57.985" v="682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3:57.985" v="682" actId="1076"/>
          <ac:spMkLst>
            <pc:docMk/>
            <pc:sldMk cId="1365976168" sldId="272"/>
            <ac:spMk id="16" creationId="{00000000-0000-0000-0000-000000000000}"/>
          </ac:spMkLst>
        </pc:spChg>
      </pc:sldChg>
      <pc:sldChg chg="del">
        <pc:chgData name="김 재현" userId="e331c24078343b94" providerId="LiveId" clId="{4DE00C61-8679-450F-A6E4-AC2A07413AE3}" dt="2020-03-22T10:01:12.648" v="26" actId="2696"/>
        <pc:sldMkLst>
          <pc:docMk/>
          <pc:sldMk cId="3453096922" sldId="276"/>
        </pc:sldMkLst>
      </pc:sldChg>
      <pc:sldChg chg="del">
        <pc:chgData name="김 재현" userId="e331c24078343b94" providerId="LiveId" clId="{4DE00C61-8679-450F-A6E4-AC2A07413AE3}" dt="2020-03-22T10:01:11.786" v="21" actId="2696"/>
        <pc:sldMkLst>
          <pc:docMk/>
          <pc:sldMk cId="1914350996" sldId="277"/>
        </pc:sldMkLst>
      </pc:sldChg>
      <pc:sldChg chg="del">
        <pc:chgData name="김 재현" userId="e331c24078343b94" providerId="LiveId" clId="{4DE00C61-8679-450F-A6E4-AC2A07413AE3}" dt="2020-03-22T10:01:11.941" v="22" actId="2696"/>
        <pc:sldMkLst>
          <pc:docMk/>
          <pc:sldMk cId="3712910900" sldId="278"/>
        </pc:sldMkLst>
      </pc:sldChg>
      <pc:sldChg chg="del">
        <pc:chgData name="김 재현" userId="e331c24078343b94" providerId="LiveId" clId="{4DE00C61-8679-450F-A6E4-AC2A07413AE3}" dt="2020-03-22T10:01:14.185" v="34" actId="2696"/>
        <pc:sldMkLst>
          <pc:docMk/>
          <pc:sldMk cId="2037925639" sldId="279"/>
        </pc:sldMkLst>
      </pc:sldChg>
      <pc:sldChg chg="del">
        <pc:chgData name="김 재현" userId="e331c24078343b94" providerId="LiveId" clId="{4DE00C61-8679-450F-A6E4-AC2A07413AE3}" dt="2020-03-22T10:01:14.373" v="35" actId="2696"/>
        <pc:sldMkLst>
          <pc:docMk/>
          <pc:sldMk cId="2123990020" sldId="280"/>
        </pc:sldMkLst>
      </pc:sldChg>
      <pc:sldChg chg="del">
        <pc:chgData name="김 재현" userId="e331c24078343b94" providerId="LiveId" clId="{4DE00C61-8679-450F-A6E4-AC2A07413AE3}" dt="2020-03-22T10:01:15.957" v="43" actId="2696"/>
        <pc:sldMkLst>
          <pc:docMk/>
          <pc:sldMk cId="2947727484" sldId="281"/>
        </pc:sldMkLst>
      </pc:sldChg>
      <pc:sldChg chg="del">
        <pc:chgData name="김 재현" userId="e331c24078343b94" providerId="LiveId" clId="{4DE00C61-8679-450F-A6E4-AC2A07413AE3}" dt="2020-03-22T10:01:21.116" v="59" actId="2696"/>
        <pc:sldMkLst>
          <pc:docMk/>
          <pc:sldMk cId="2057029628" sldId="282"/>
        </pc:sldMkLst>
      </pc:sldChg>
      <pc:sldChg chg="del">
        <pc:chgData name="김 재현" userId="e331c24078343b94" providerId="LiveId" clId="{4DE00C61-8679-450F-A6E4-AC2A07413AE3}" dt="2020-03-22T10:01:16.163" v="44" actId="2696"/>
        <pc:sldMkLst>
          <pc:docMk/>
          <pc:sldMk cId="1634034898" sldId="283"/>
        </pc:sldMkLst>
      </pc:sldChg>
      <pc:sldChg chg="del">
        <pc:chgData name="김 재현" userId="e331c24078343b94" providerId="LiveId" clId="{4DE00C61-8679-450F-A6E4-AC2A07413AE3}" dt="2020-03-22T10:01:22.736" v="62" actId="2696"/>
        <pc:sldMkLst>
          <pc:docMk/>
          <pc:sldMk cId="3933428076" sldId="284"/>
        </pc:sldMkLst>
      </pc:sldChg>
      <pc:sldChg chg="modSp del">
        <pc:chgData name="김 재현" userId="e331c24078343b94" providerId="LiveId" clId="{4DE00C61-8679-450F-A6E4-AC2A07413AE3}" dt="2020-03-22T14:04:01.369" v="683" actId="2696"/>
        <pc:sldMkLst>
          <pc:docMk/>
          <pc:sldMk cId="182718600" sldId="285"/>
        </pc:sldMkLst>
        <pc:spChg chg="mod">
          <ac:chgData name="김 재현" userId="e331c24078343b94" providerId="LiveId" clId="{4DE00C61-8679-450F-A6E4-AC2A07413AE3}" dt="2020-03-22T13:55:22.677" v="639"/>
          <ac:spMkLst>
            <pc:docMk/>
            <pc:sldMk cId="182718600" sldId="285"/>
            <ac:spMk id="4" creationId="{00000000-0000-0000-0000-000000000000}"/>
          </ac:spMkLst>
        </pc:spChg>
      </pc:sldChg>
      <pc:sldChg chg="modSp del">
        <pc:chgData name="김 재현" userId="e331c24078343b94" providerId="LiveId" clId="{4DE00C61-8679-450F-A6E4-AC2A07413AE3}" dt="2020-03-22T14:04:02.219" v="684" actId="2696"/>
        <pc:sldMkLst>
          <pc:docMk/>
          <pc:sldMk cId="2904559209" sldId="286"/>
        </pc:sldMkLst>
        <pc:spChg chg="mod">
          <ac:chgData name="김 재현" userId="e331c24078343b94" providerId="LiveId" clId="{4DE00C61-8679-450F-A6E4-AC2A07413AE3}" dt="2020-03-22T13:55:24.978" v="640"/>
          <ac:spMkLst>
            <pc:docMk/>
            <pc:sldMk cId="2904559209" sldId="286"/>
            <ac:spMk id="4" creationId="{00000000-0000-0000-0000-000000000000}"/>
          </ac:spMkLst>
        </pc:spChg>
      </pc:sldChg>
      <pc:sldChg chg="modSp modNotesTx">
        <pc:chgData name="김 재현" userId="e331c24078343b94" providerId="LiveId" clId="{4DE00C61-8679-450F-A6E4-AC2A07413AE3}" dt="2020-03-22T14:04:07.753" v="685" actId="1076"/>
        <pc:sldMkLst>
          <pc:docMk/>
          <pc:sldMk cId="2224076728" sldId="287"/>
        </pc:sldMkLst>
        <pc:spChg chg="mod">
          <ac:chgData name="김 재현" userId="e331c24078343b94" providerId="LiveId" clId="{4DE00C61-8679-450F-A6E4-AC2A07413AE3}" dt="2020-03-22T13:55:27.727" v="641"/>
          <ac:spMkLst>
            <pc:docMk/>
            <pc:sldMk cId="2224076728" sldId="287"/>
            <ac:spMk id="4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4:07.753" v="685" actId="1076"/>
          <ac:spMkLst>
            <pc:docMk/>
            <pc:sldMk cId="2224076728" sldId="287"/>
            <ac:spMk id="14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4:07.753" v="685" actId="1076"/>
          <ac:spMkLst>
            <pc:docMk/>
            <pc:sldMk cId="2224076728" sldId="287"/>
            <ac:spMk id="15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4:07.753" v="685" actId="1076"/>
          <ac:spMkLst>
            <pc:docMk/>
            <pc:sldMk cId="2224076728" sldId="287"/>
            <ac:spMk id="16" creationId="{00000000-0000-0000-0000-000000000000}"/>
          </ac:spMkLst>
        </pc:spChg>
      </pc:sldChg>
      <pc:sldChg chg="addSp delSp modSp add modNotesTx">
        <pc:chgData name="김 재현" userId="e331c24078343b94" providerId="LiveId" clId="{4DE00C61-8679-450F-A6E4-AC2A07413AE3}" dt="2020-03-22T14:13:37.831" v="1999" actId="20577"/>
        <pc:sldMkLst>
          <pc:docMk/>
          <pc:sldMk cId="3238619422" sldId="288"/>
        </pc:sldMkLst>
        <pc:spChg chg="add del mod">
          <ac:chgData name="김 재현" userId="e331c24078343b94" providerId="LiveId" clId="{4DE00C61-8679-450F-A6E4-AC2A07413AE3}" dt="2020-03-22T14:06:11.790" v="885"/>
          <ac:spMkLst>
            <pc:docMk/>
            <pc:sldMk cId="3238619422" sldId="288"/>
            <ac:spMk id="3" creationId="{446EE22D-ED28-443A-B26B-F7286ECAFE91}"/>
          </ac:spMkLst>
        </pc:spChg>
        <pc:spChg chg="add mod">
          <ac:chgData name="김 재현" userId="e331c24078343b94" providerId="LiveId" clId="{4DE00C61-8679-450F-A6E4-AC2A07413AE3}" dt="2020-03-22T14:06:44.881" v="918" actId="1076"/>
          <ac:spMkLst>
            <pc:docMk/>
            <pc:sldMk cId="3238619422" sldId="288"/>
            <ac:spMk id="5" creationId="{9071BDF5-9BBD-4EB6-9A65-8550AA0CB857}"/>
          </ac:spMkLst>
        </pc:spChg>
        <pc:spChg chg="del">
          <ac:chgData name="김 재현" userId="e331c24078343b94" providerId="LiveId" clId="{4DE00C61-8679-450F-A6E4-AC2A07413AE3}" dt="2020-03-22T14:04:12.322" v="687" actId="478"/>
          <ac:spMkLst>
            <pc:docMk/>
            <pc:sldMk cId="3238619422" sldId="288"/>
            <ac:spMk id="12" creationId="{81763687-473A-4A5B-8D3C-416A667FA751}"/>
          </ac:spMkLst>
        </pc:spChg>
        <pc:picChg chg="add mod">
          <ac:chgData name="김 재현" userId="e331c24078343b94" providerId="LiveId" clId="{4DE00C61-8679-450F-A6E4-AC2A07413AE3}" dt="2020-03-22T14:07:01.648" v="925" actId="14100"/>
          <ac:picMkLst>
            <pc:docMk/>
            <pc:sldMk cId="3238619422" sldId="288"/>
            <ac:picMk id="2" creationId="{88E7659B-8C67-49F9-A63B-D131E0E54110}"/>
          </ac:picMkLst>
        </pc:picChg>
      </pc:sldChg>
      <pc:sldChg chg="addSp modSp add modNotesTx">
        <pc:chgData name="김 재현" userId="e331c24078343b94" providerId="LiveId" clId="{4DE00C61-8679-450F-A6E4-AC2A07413AE3}" dt="2020-03-27T08:41:00.261" v="5576" actId="207"/>
        <pc:sldMkLst>
          <pc:docMk/>
          <pc:sldMk cId="1210301056" sldId="289"/>
        </pc:sldMkLst>
        <pc:spChg chg="add mod">
          <ac:chgData name="김 재현" userId="e331c24078343b94" providerId="LiveId" clId="{4DE00C61-8679-450F-A6E4-AC2A07413AE3}" dt="2020-03-27T08:40:03.029" v="5568" actId="207"/>
          <ac:spMkLst>
            <pc:docMk/>
            <pc:sldMk cId="1210301056" sldId="289"/>
            <ac:spMk id="3" creationId="{00A67C93-8EA5-41F2-931A-CC775B6EC40F}"/>
          </ac:spMkLst>
        </pc:spChg>
        <pc:spChg chg="add mod">
          <ac:chgData name="김 재현" userId="e331c24078343b94" providerId="LiveId" clId="{4DE00C61-8679-450F-A6E4-AC2A07413AE3}" dt="2020-03-27T08:40:52.011" v="5574" actId="207"/>
          <ac:spMkLst>
            <pc:docMk/>
            <pc:sldMk cId="1210301056" sldId="289"/>
            <ac:spMk id="5" creationId="{4BDDA70C-36A3-423A-A11F-8BCD86E00E8B}"/>
          </ac:spMkLst>
        </pc:spChg>
        <pc:spChg chg="add mod">
          <ac:chgData name="김 재현" userId="e331c24078343b94" providerId="LiveId" clId="{4DE00C61-8679-450F-A6E4-AC2A07413AE3}" dt="2020-03-27T08:41:00.261" v="5576" actId="207"/>
          <ac:spMkLst>
            <pc:docMk/>
            <pc:sldMk cId="1210301056" sldId="289"/>
            <ac:spMk id="6" creationId="{169FCD77-D16A-4819-B99D-EEF6E6872E6A}"/>
          </ac:spMkLst>
        </pc:spChg>
        <pc:spChg chg="add mod">
          <ac:chgData name="김 재현" userId="e331c24078343b94" providerId="LiveId" clId="{4DE00C61-8679-450F-A6E4-AC2A07413AE3}" dt="2020-03-22T14:21:20.560" v="2307" actId="1076"/>
          <ac:spMkLst>
            <pc:docMk/>
            <pc:sldMk cId="1210301056" sldId="289"/>
            <ac:spMk id="7" creationId="{B6518000-47FA-4BEC-9637-454B075ED26B}"/>
          </ac:spMkLst>
        </pc:spChg>
        <pc:spChg chg="add mod">
          <ac:chgData name="김 재현" userId="e331c24078343b94" providerId="LiveId" clId="{4DE00C61-8679-450F-A6E4-AC2A07413AE3}" dt="2020-03-22T14:18:21.548" v="2214" actId="1076"/>
          <ac:spMkLst>
            <pc:docMk/>
            <pc:sldMk cId="1210301056" sldId="289"/>
            <ac:spMk id="12" creationId="{A4EFC280-4BB1-4232-BC69-7C6F8ECB8AC2}"/>
          </ac:spMkLst>
        </pc:spChg>
        <pc:picChg chg="add mod">
          <ac:chgData name="김 재현" userId="e331c24078343b94" providerId="LiveId" clId="{4DE00C61-8679-450F-A6E4-AC2A07413AE3}" dt="2020-03-22T14:26:55.647" v="2873" actId="14100"/>
          <ac:picMkLst>
            <pc:docMk/>
            <pc:sldMk cId="1210301056" sldId="289"/>
            <ac:picMk id="2" creationId="{B9619E7D-722C-4184-92FC-7CE37AB307CD}"/>
          </ac:picMkLst>
        </pc:picChg>
      </pc:sldChg>
      <pc:sldChg chg="del">
        <pc:chgData name="김 재현" userId="e331c24078343b94" providerId="LiveId" clId="{4DE00C61-8679-450F-A6E4-AC2A07413AE3}" dt="2020-03-22T10:01:10.380" v="13" actId="2696"/>
        <pc:sldMkLst>
          <pc:docMk/>
          <pc:sldMk cId="1618230701" sldId="289"/>
        </pc:sldMkLst>
      </pc:sldChg>
      <pc:sldChg chg="addSp modSp add modNotesTx">
        <pc:chgData name="김 재현" userId="e331c24078343b94" providerId="LiveId" clId="{4DE00C61-8679-450F-A6E4-AC2A07413AE3}" dt="2020-03-22T15:05:04.636" v="5089" actId="1076"/>
        <pc:sldMkLst>
          <pc:docMk/>
          <pc:sldMk cId="3096666705" sldId="290"/>
        </pc:sldMkLst>
        <pc:spChg chg="add mod">
          <ac:chgData name="김 재현" userId="e331c24078343b94" providerId="LiveId" clId="{4DE00C61-8679-450F-A6E4-AC2A07413AE3}" dt="2020-03-22T15:05:04.636" v="5089" actId="1076"/>
          <ac:spMkLst>
            <pc:docMk/>
            <pc:sldMk cId="3096666705" sldId="290"/>
            <ac:spMk id="2" creationId="{E1DF4A88-1DD2-4736-8D6C-19F9C467FBC3}"/>
          </ac:spMkLst>
        </pc:spChg>
        <pc:spChg chg="add mod">
          <ac:chgData name="김 재현" userId="e331c24078343b94" providerId="LiveId" clId="{4DE00C61-8679-450F-A6E4-AC2A07413AE3}" dt="2020-03-22T15:05:04.636" v="5089" actId="1076"/>
          <ac:spMkLst>
            <pc:docMk/>
            <pc:sldMk cId="3096666705" sldId="290"/>
            <ac:spMk id="3" creationId="{5F9DA111-55BA-43B3-A362-C20C5AE9510C}"/>
          </ac:spMkLst>
        </pc:spChg>
        <pc:spChg chg="add mod">
          <ac:chgData name="김 재현" userId="e331c24078343b94" providerId="LiveId" clId="{4DE00C61-8679-450F-A6E4-AC2A07413AE3}" dt="2020-03-22T15:00:55.077" v="4765" actId="1076"/>
          <ac:spMkLst>
            <pc:docMk/>
            <pc:sldMk cId="3096666705" sldId="290"/>
            <ac:spMk id="12" creationId="{45D2153D-CDF5-429E-B5AD-6C81F669EA4C}"/>
          </ac:spMkLst>
        </pc:spChg>
      </pc:sldChg>
      <pc:sldChg chg="del">
        <pc:chgData name="김 재현" userId="e331c24078343b94" providerId="LiveId" clId="{4DE00C61-8679-450F-A6E4-AC2A07413AE3}" dt="2020-03-22T10:01:10.574" v="14" actId="2696"/>
        <pc:sldMkLst>
          <pc:docMk/>
          <pc:sldMk cId="3637294503" sldId="291"/>
        </pc:sldMkLst>
      </pc:sldChg>
      <pc:sldChg chg="add del">
        <pc:chgData name="김 재현" userId="e331c24078343b94" providerId="LiveId" clId="{4DE00C61-8679-450F-A6E4-AC2A07413AE3}" dt="2020-03-22T15:04:52.940" v="5086" actId="2696"/>
        <pc:sldMkLst>
          <pc:docMk/>
          <pc:sldMk cId="4107636414" sldId="291"/>
        </pc:sldMkLst>
      </pc:sldChg>
      <pc:sldChg chg="addSp delSp modSp add modAnim modNotesTx">
        <pc:chgData name="김 재현" userId="e331c24078343b94" providerId="LiveId" clId="{4DE00C61-8679-450F-A6E4-AC2A07413AE3}" dt="2020-03-27T08:42:47.948" v="5592"/>
        <pc:sldMkLst>
          <pc:docMk/>
          <pc:sldMk cId="727400457" sldId="292"/>
        </pc:sldMkLst>
        <pc:spChg chg="add mod ord">
          <ac:chgData name="김 재현" userId="e331c24078343b94" providerId="LiveId" clId="{4DE00C61-8679-450F-A6E4-AC2A07413AE3}" dt="2020-03-25T03:15:19.176" v="5243" actId="207"/>
          <ac:spMkLst>
            <pc:docMk/>
            <pc:sldMk cId="727400457" sldId="292"/>
            <ac:spMk id="5" creationId="{DBDE5D79-4FFE-4D2E-B69B-5E534B36AAC8}"/>
          </ac:spMkLst>
        </pc:spChg>
        <pc:spChg chg="add mod">
          <ac:chgData name="김 재현" userId="e331c24078343b94" providerId="LiveId" clId="{4DE00C61-8679-450F-A6E4-AC2A07413AE3}" dt="2020-03-27T08:42:40.051" v="5590" actId="1076"/>
          <ac:spMkLst>
            <pc:docMk/>
            <pc:sldMk cId="727400457" sldId="292"/>
            <ac:spMk id="6" creationId="{E4F136CF-DF5E-4D5C-8B94-43FE02CB51DF}"/>
          </ac:spMkLst>
        </pc:spChg>
        <pc:spChg chg="mod">
          <ac:chgData name="김 재현" userId="e331c24078343b94" providerId="LiveId" clId="{4DE00C61-8679-450F-A6E4-AC2A07413AE3}" dt="2020-03-22T14:25:50.024" v="2854" actId="20577"/>
          <ac:spMkLst>
            <pc:docMk/>
            <pc:sldMk cId="727400457" sldId="292"/>
            <ac:spMk id="12" creationId="{A4EFC280-4BB1-4232-BC69-7C6F8ECB8AC2}"/>
          </ac:spMkLst>
        </pc:spChg>
        <pc:spChg chg="add mod">
          <ac:chgData name="김 재현" userId="e331c24078343b94" providerId="LiveId" clId="{4DE00C61-8679-450F-A6E4-AC2A07413AE3}" dt="2020-03-22T14:46:19.262" v="4244" actId="1076"/>
          <ac:spMkLst>
            <pc:docMk/>
            <pc:sldMk cId="727400457" sldId="292"/>
            <ac:spMk id="13" creationId="{658649B5-D448-4F4D-9C0D-788C6983620B}"/>
          </ac:spMkLst>
        </pc:spChg>
        <pc:spChg chg="add mod">
          <ac:chgData name="김 재현" userId="e331c24078343b94" providerId="LiveId" clId="{4DE00C61-8679-450F-A6E4-AC2A07413AE3}" dt="2020-03-27T08:42:21.404" v="5583" actId="14100"/>
          <ac:spMkLst>
            <pc:docMk/>
            <pc:sldMk cId="727400457" sldId="292"/>
            <ac:spMk id="32" creationId="{2179FC1C-F37B-4B38-8A31-725737D571EC}"/>
          </ac:spMkLst>
        </pc:spChg>
        <pc:picChg chg="add mod ord">
          <ac:chgData name="김 재현" userId="e331c24078343b94" providerId="LiveId" clId="{4DE00C61-8679-450F-A6E4-AC2A07413AE3}" dt="2020-03-22T14:45:23.573" v="4232" actId="1076"/>
          <ac:picMkLst>
            <pc:docMk/>
            <pc:sldMk cId="727400457" sldId="292"/>
            <ac:picMk id="2" creationId="{4BAF43DC-4C63-42B4-B7F9-FFBA5C634E36}"/>
          </ac:picMkLst>
        </pc:picChg>
        <pc:picChg chg="add mod">
          <ac:chgData name="김 재현" userId="e331c24078343b94" providerId="LiveId" clId="{4DE00C61-8679-450F-A6E4-AC2A07413AE3}" dt="2020-03-22T14:43:44.005" v="4201" actId="14100"/>
          <ac:picMkLst>
            <pc:docMk/>
            <pc:sldMk cId="727400457" sldId="292"/>
            <ac:picMk id="3" creationId="{8D9111B4-38DA-45C4-8A52-6BD1EBDE60C2}"/>
          </ac:picMkLst>
        </pc:picChg>
        <pc:cxnChg chg="add mod">
          <ac:chgData name="김 재현" userId="e331c24078343b94" providerId="LiveId" clId="{4DE00C61-8679-450F-A6E4-AC2A07413AE3}" dt="2020-03-22T14:45:08.831" v="4229" actId="14100"/>
          <ac:cxnSpMkLst>
            <pc:docMk/>
            <pc:sldMk cId="727400457" sldId="292"/>
            <ac:cxnSpMk id="7" creationId="{42859E95-C0A5-487D-B738-C271DD1BDB29}"/>
          </ac:cxnSpMkLst>
        </pc:cxnChg>
        <pc:cxnChg chg="add mod">
          <ac:chgData name="김 재현" userId="e331c24078343b94" providerId="LiveId" clId="{4DE00C61-8679-450F-A6E4-AC2A07413AE3}" dt="2020-03-22T14:46:21.998" v="4245" actId="14100"/>
          <ac:cxnSpMkLst>
            <pc:docMk/>
            <pc:sldMk cId="727400457" sldId="292"/>
            <ac:cxnSpMk id="19" creationId="{AC66D5EE-EC3E-493D-8660-B880D9042F5E}"/>
          </ac:cxnSpMkLst>
        </pc:cxnChg>
        <pc:cxnChg chg="add del mod">
          <ac:chgData name="김 재현" userId="e331c24078343b94" providerId="LiveId" clId="{4DE00C61-8679-450F-A6E4-AC2A07413AE3}" dt="2020-03-22T14:47:22.519" v="4271" actId="478"/>
          <ac:cxnSpMkLst>
            <pc:docMk/>
            <pc:sldMk cId="727400457" sldId="292"/>
            <ac:cxnSpMk id="27" creationId="{B93DA050-AFD2-4A1C-8B43-15C0E3FC0943}"/>
          </ac:cxnSpMkLst>
        </pc:cxnChg>
        <pc:cxnChg chg="add mod">
          <ac:chgData name="김 재현" userId="e331c24078343b94" providerId="LiveId" clId="{4DE00C61-8679-450F-A6E4-AC2A07413AE3}" dt="2020-03-22T14:48:09.926" v="4310" actId="14100"/>
          <ac:cxnSpMkLst>
            <pc:docMk/>
            <pc:sldMk cId="727400457" sldId="292"/>
            <ac:cxnSpMk id="28" creationId="{47CC5A21-E1DE-4434-9E11-F2DB57975C3C}"/>
          </ac:cxnSpMkLst>
        </pc:cxnChg>
        <pc:cxnChg chg="add mod">
          <ac:chgData name="김 재현" userId="e331c24078343b94" providerId="LiveId" clId="{4DE00C61-8679-450F-A6E4-AC2A07413AE3}" dt="2020-03-22T14:47:28.607" v="4274" actId="14100"/>
          <ac:cxnSpMkLst>
            <pc:docMk/>
            <pc:sldMk cId="727400457" sldId="292"/>
            <ac:cxnSpMk id="29" creationId="{52068D68-0160-41E3-AC39-3F4E94ABB7C6}"/>
          </ac:cxnSpMkLst>
        </pc:cxnChg>
        <pc:cxnChg chg="add mod">
          <ac:chgData name="김 재현" userId="e331c24078343b94" providerId="LiveId" clId="{4DE00C61-8679-450F-A6E4-AC2A07413AE3}" dt="2020-03-22T14:48:07.782" v="4309" actId="14100"/>
          <ac:cxnSpMkLst>
            <pc:docMk/>
            <pc:sldMk cId="727400457" sldId="292"/>
            <ac:cxnSpMk id="33" creationId="{EE176BEF-E93E-47BC-924F-C2F08D1CB0F0}"/>
          </ac:cxnSpMkLst>
        </pc:cxnChg>
      </pc:sldChg>
      <pc:sldChg chg="del">
        <pc:chgData name="김 재현" userId="e331c24078343b94" providerId="LiveId" clId="{4DE00C61-8679-450F-A6E4-AC2A07413AE3}" dt="2020-03-22T10:01:10.776" v="15" actId="2696"/>
        <pc:sldMkLst>
          <pc:docMk/>
          <pc:sldMk cId="3208199364" sldId="292"/>
        </pc:sldMkLst>
      </pc:sldChg>
      <pc:sldChg chg="del">
        <pc:chgData name="김 재현" userId="e331c24078343b94" providerId="LiveId" clId="{4DE00C61-8679-450F-A6E4-AC2A07413AE3}" dt="2020-03-22T10:01:10.943" v="16" actId="2696"/>
        <pc:sldMkLst>
          <pc:docMk/>
          <pc:sldMk cId="2644107556" sldId="293"/>
        </pc:sldMkLst>
      </pc:sldChg>
      <pc:sldChg chg="addSp delSp modSp add modNotesTx">
        <pc:chgData name="김 재현" userId="e331c24078343b94" providerId="LiveId" clId="{4DE00C61-8679-450F-A6E4-AC2A07413AE3}" dt="2020-03-27T08:44:22.692" v="5605" actId="20577"/>
        <pc:sldMkLst>
          <pc:docMk/>
          <pc:sldMk cId="2814769458" sldId="293"/>
        </pc:sldMkLst>
        <pc:spChg chg="add del mod">
          <ac:chgData name="김 재현" userId="e331c24078343b94" providerId="LiveId" clId="{4DE00C61-8679-450F-A6E4-AC2A07413AE3}" dt="2020-03-22T14:58:36.370" v="4714" actId="478"/>
          <ac:spMkLst>
            <pc:docMk/>
            <pc:sldMk cId="2814769458" sldId="293"/>
            <ac:spMk id="2" creationId="{D15E43AB-B428-4CC9-BA31-1A0C1E85A67E}"/>
          </ac:spMkLst>
        </pc:spChg>
        <pc:spChg chg="add mod">
          <ac:chgData name="김 재현" userId="e331c24078343b94" providerId="LiveId" clId="{4DE00C61-8679-450F-A6E4-AC2A07413AE3}" dt="2020-03-27T08:43:10.228" v="5593" actId="207"/>
          <ac:spMkLst>
            <pc:docMk/>
            <pc:sldMk cId="2814769458" sldId="293"/>
            <ac:spMk id="3" creationId="{FD6B54DA-2712-43D1-8CA5-23A7EFA25777}"/>
          </ac:spMkLst>
        </pc:spChg>
        <pc:spChg chg="add mod">
          <ac:chgData name="김 재현" userId="e331c24078343b94" providerId="LiveId" clId="{4DE00C61-8679-450F-A6E4-AC2A07413AE3}" dt="2020-03-27T08:43:29.115" v="5596" actId="207"/>
          <ac:spMkLst>
            <pc:docMk/>
            <pc:sldMk cId="2814769458" sldId="293"/>
            <ac:spMk id="5" creationId="{CFA4AF1A-0B87-4A1E-BF89-7C25F6ADAF54}"/>
          </ac:spMkLst>
        </pc:spChg>
        <pc:spChg chg="add mod">
          <ac:chgData name="김 재현" userId="e331c24078343b94" providerId="LiveId" clId="{4DE00C61-8679-450F-A6E4-AC2A07413AE3}" dt="2020-03-27T08:43:14.612" v="5594" actId="207"/>
          <ac:spMkLst>
            <pc:docMk/>
            <pc:sldMk cId="2814769458" sldId="293"/>
            <ac:spMk id="6" creationId="{F4E10B3E-1BB0-4E57-9DE9-CA8B0F1534E8}"/>
          </ac:spMkLst>
        </pc:spChg>
        <pc:spChg chg="add mod">
          <ac:chgData name="김 재현" userId="e331c24078343b94" providerId="LiveId" clId="{4DE00C61-8679-450F-A6E4-AC2A07413AE3}" dt="2020-03-27T08:43:33.660" v="5597" actId="207"/>
          <ac:spMkLst>
            <pc:docMk/>
            <pc:sldMk cId="2814769458" sldId="293"/>
            <ac:spMk id="7" creationId="{9B1F14C8-A946-40E1-A68C-3A704351118F}"/>
          </ac:spMkLst>
        </pc:spChg>
        <pc:spChg chg="mod">
          <ac:chgData name="김 재현" userId="e331c24078343b94" providerId="LiveId" clId="{4DE00C61-8679-450F-A6E4-AC2A07413AE3}" dt="2020-03-22T14:48:44.477" v="4321" actId="1076"/>
          <ac:spMkLst>
            <pc:docMk/>
            <pc:sldMk cId="2814769458" sldId="293"/>
            <ac:spMk id="12" creationId="{A4EFC280-4BB1-4232-BC69-7C6F8ECB8AC2}"/>
          </ac:spMkLst>
        </pc:spChg>
      </pc:sldChg>
      <pc:sldChg chg="del">
        <pc:chgData name="김 재현" userId="e331c24078343b94" providerId="LiveId" clId="{4DE00C61-8679-450F-A6E4-AC2A07413AE3}" dt="2020-03-22T10:01:11.126" v="17" actId="2696"/>
        <pc:sldMkLst>
          <pc:docMk/>
          <pc:sldMk cId="419462434" sldId="294"/>
        </pc:sldMkLst>
      </pc:sldChg>
      <pc:sldChg chg="addSp modSp add modNotesTx">
        <pc:chgData name="김 재현" userId="e331c24078343b94" providerId="LiveId" clId="{4DE00C61-8679-450F-A6E4-AC2A07413AE3}" dt="2020-03-27T08:41:26.921" v="5579" actId="207"/>
        <pc:sldMkLst>
          <pc:docMk/>
          <pc:sldMk cId="2356653895" sldId="294"/>
        </pc:sldMkLst>
        <pc:spChg chg="mod">
          <ac:chgData name="김 재현" userId="e331c24078343b94" providerId="LiveId" clId="{4DE00C61-8679-450F-A6E4-AC2A07413AE3}" dt="2020-03-27T08:40:25.532" v="5573" actId="207"/>
          <ac:spMkLst>
            <pc:docMk/>
            <pc:sldMk cId="2356653895" sldId="294"/>
            <ac:spMk id="3" creationId="{00A67C93-8EA5-41F2-931A-CC775B6EC40F}"/>
          </ac:spMkLst>
        </pc:spChg>
        <pc:spChg chg="mod">
          <ac:chgData name="김 재현" userId="e331c24078343b94" providerId="LiveId" clId="{4DE00C61-8679-450F-A6E4-AC2A07413AE3}" dt="2020-03-27T08:41:06.804" v="5577" actId="207"/>
          <ac:spMkLst>
            <pc:docMk/>
            <pc:sldMk cId="2356653895" sldId="294"/>
            <ac:spMk id="5" creationId="{4BDDA70C-36A3-423A-A11F-8BCD86E00E8B}"/>
          </ac:spMkLst>
        </pc:spChg>
        <pc:spChg chg="mod">
          <ac:chgData name="김 재현" userId="e331c24078343b94" providerId="LiveId" clId="{4DE00C61-8679-450F-A6E4-AC2A07413AE3}" dt="2020-03-27T08:41:14.290" v="5578" actId="207"/>
          <ac:spMkLst>
            <pc:docMk/>
            <pc:sldMk cId="2356653895" sldId="294"/>
            <ac:spMk id="6" creationId="{169FCD77-D16A-4819-B99D-EEF6E6872E6A}"/>
          </ac:spMkLst>
        </pc:spChg>
        <pc:spChg chg="mod">
          <ac:chgData name="김 재현" userId="e331c24078343b94" providerId="LiveId" clId="{4DE00C61-8679-450F-A6E4-AC2A07413AE3}" dt="2020-03-22T14:32:33.712" v="3027" actId="1076"/>
          <ac:spMkLst>
            <pc:docMk/>
            <pc:sldMk cId="2356653895" sldId="294"/>
            <ac:spMk id="7" creationId="{B6518000-47FA-4BEC-9637-454B075ED26B}"/>
          </ac:spMkLst>
        </pc:spChg>
        <pc:spChg chg="add mod">
          <ac:chgData name="김 재현" userId="e331c24078343b94" providerId="LiveId" clId="{4DE00C61-8679-450F-A6E4-AC2A07413AE3}" dt="2020-03-27T08:41:26.921" v="5579" actId="207"/>
          <ac:spMkLst>
            <pc:docMk/>
            <pc:sldMk cId="2356653895" sldId="294"/>
            <ac:spMk id="8" creationId="{DEC05969-0A20-4522-B19A-E359DE8DFCC9}"/>
          </ac:spMkLst>
        </pc:spChg>
        <pc:spChg chg="mod">
          <ac:chgData name="김 재현" userId="e331c24078343b94" providerId="LiveId" clId="{4DE00C61-8679-450F-A6E4-AC2A07413AE3}" dt="2020-03-22T14:26:24.131" v="2870" actId="20577"/>
          <ac:spMkLst>
            <pc:docMk/>
            <pc:sldMk cId="2356653895" sldId="294"/>
            <ac:spMk id="12" creationId="{A4EFC280-4BB1-4232-BC69-7C6F8ECB8AC2}"/>
          </ac:spMkLst>
        </pc:spChg>
        <pc:picChg chg="mod">
          <ac:chgData name="김 재현" userId="e331c24078343b94" providerId="LiveId" clId="{4DE00C61-8679-450F-A6E4-AC2A07413AE3}" dt="2020-03-22T14:27:19.751" v="2876" actId="1076"/>
          <ac:picMkLst>
            <pc:docMk/>
            <pc:sldMk cId="2356653895" sldId="294"/>
            <ac:picMk id="2" creationId="{B9619E7D-722C-4184-92FC-7CE37AB307CD}"/>
          </ac:picMkLst>
        </pc:picChg>
      </pc:sldChg>
      <pc:sldChg chg="del">
        <pc:chgData name="김 재현" userId="e331c24078343b94" providerId="LiveId" clId="{4DE00C61-8679-450F-A6E4-AC2A07413AE3}" dt="2020-03-22T10:01:11.302" v="18" actId="2696"/>
        <pc:sldMkLst>
          <pc:docMk/>
          <pc:sldMk cId="3538734000" sldId="295"/>
        </pc:sldMkLst>
      </pc:sldChg>
      <pc:sldChg chg="add del">
        <pc:chgData name="김 재현" userId="e331c24078343b94" providerId="LiveId" clId="{4DE00C61-8679-450F-A6E4-AC2A07413AE3}" dt="2020-03-26T16:08:01.494" v="5546" actId="2696"/>
        <pc:sldMkLst>
          <pc:docMk/>
          <pc:sldMk cId="3551164703" sldId="295"/>
        </pc:sldMkLst>
      </pc:sldChg>
      <pc:sldChg chg="del">
        <pc:chgData name="김 재현" userId="e331c24078343b94" providerId="LiveId" clId="{4DE00C61-8679-450F-A6E4-AC2A07413AE3}" dt="2020-03-22T10:01:11.454" v="19" actId="2696"/>
        <pc:sldMkLst>
          <pc:docMk/>
          <pc:sldMk cId="1975835853" sldId="296"/>
        </pc:sldMkLst>
      </pc:sldChg>
      <pc:sldChg chg="del">
        <pc:chgData name="김 재현" userId="e331c24078343b94" providerId="LiveId" clId="{4DE00C61-8679-450F-A6E4-AC2A07413AE3}" dt="2020-03-22T10:01:12.116" v="23" actId="2696"/>
        <pc:sldMkLst>
          <pc:docMk/>
          <pc:sldMk cId="270533716" sldId="301"/>
        </pc:sldMkLst>
      </pc:sldChg>
      <pc:sldChg chg="del">
        <pc:chgData name="김 재현" userId="e331c24078343b94" providerId="LiveId" clId="{4DE00C61-8679-450F-A6E4-AC2A07413AE3}" dt="2020-03-22T10:01:12.286" v="24" actId="2696"/>
        <pc:sldMkLst>
          <pc:docMk/>
          <pc:sldMk cId="557777666" sldId="302"/>
        </pc:sldMkLst>
      </pc:sldChg>
      <pc:sldChg chg="del">
        <pc:chgData name="김 재현" userId="e331c24078343b94" providerId="LiveId" clId="{4DE00C61-8679-450F-A6E4-AC2A07413AE3}" dt="2020-03-22T10:01:12.466" v="25" actId="2696"/>
        <pc:sldMkLst>
          <pc:docMk/>
          <pc:sldMk cId="624117837" sldId="303"/>
        </pc:sldMkLst>
      </pc:sldChg>
      <pc:sldChg chg="del">
        <pc:chgData name="김 재현" userId="e331c24078343b94" providerId="LiveId" clId="{4DE00C61-8679-450F-A6E4-AC2A07413AE3}" dt="2020-03-22T10:01:12.848" v="27" actId="2696"/>
        <pc:sldMkLst>
          <pc:docMk/>
          <pc:sldMk cId="698444660" sldId="304"/>
        </pc:sldMkLst>
      </pc:sldChg>
      <pc:sldChg chg="del">
        <pc:chgData name="김 재현" userId="e331c24078343b94" providerId="LiveId" clId="{4DE00C61-8679-450F-A6E4-AC2A07413AE3}" dt="2020-03-22T10:01:13.059" v="28" actId="2696"/>
        <pc:sldMkLst>
          <pc:docMk/>
          <pc:sldMk cId="2587317154" sldId="305"/>
        </pc:sldMkLst>
      </pc:sldChg>
      <pc:sldChg chg="del">
        <pc:chgData name="김 재현" userId="e331c24078343b94" providerId="LiveId" clId="{4DE00C61-8679-450F-A6E4-AC2A07413AE3}" dt="2020-03-22T10:01:13.215" v="29" actId="2696"/>
        <pc:sldMkLst>
          <pc:docMk/>
          <pc:sldMk cId="1836632089" sldId="306"/>
        </pc:sldMkLst>
      </pc:sldChg>
      <pc:sldChg chg="del">
        <pc:chgData name="김 재현" userId="e331c24078343b94" providerId="LiveId" clId="{4DE00C61-8679-450F-A6E4-AC2A07413AE3}" dt="2020-03-22T10:01:13.412" v="30" actId="2696"/>
        <pc:sldMkLst>
          <pc:docMk/>
          <pc:sldMk cId="2586186972" sldId="307"/>
        </pc:sldMkLst>
      </pc:sldChg>
      <pc:sldChg chg="del">
        <pc:chgData name="김 재현" userId="e331c24078343b94" providerId="LiveId" clId="{4DE00C61-8679-450F-A6E4-AC2A07413AE3}" dt="2020-03-22T10:01:14.596" v="36" actId="2696"/>
        <pc:sldMkLst>
          <pc:docMk/>
          <pc:sldMk cId="2071565347" sldId="308"/>
        </pc:sldMkLst>
      </pc:sldChg>
      <pc:sldChg chg="del">
        <pc:chgData name="김 재현" userId="e331c24078343b94" providerId="LiveId" clId="{4DE00C61-8679-450F-A6E4-AC2A07413AE3}" dt="2020-03-22T10:01:14.754" v="37" actId="2696"/>
        <pc:sldMkLst>
          <pc:docMk/>
          <pc:sldMk cId="1868619973" sldId="309"/>
        </pc:sldMkLst>
      </pc:sldChg>
      <pc:sldChg chg="del">
        <pc:chgData name="김 재현" userId="e331c24078343b94" providerId="LiveId" clId="{4DE00C61-8679-450F-A6E4-AC2A07413AE3}" dt="2020-03-22T10:01:15.749" v="42" actId="2696"/>
        <pc:sldMkLst>
          <pc:docMk/>
          <pc:sldMk cId="2543218078" sldId="310"/>
        </pc:sldMkLst>
      </pc:sldChg>
      <pc:sldChg chg="del">
        <pc:chgData name="김 재현" userId="e331c24078343b94" providerId="LiveId" clId="{4DE00C61-8679-450F-A6E4-AC2A07413AE3}" dt="2020-03-22T10:01:14.960" v="38" actId="2696"/>
        <pc:sldMkLst>
          <pc:docMk/>
          <pc:sldMk cId="4225888431" sldId="311"/>
        </pc:sldMkLst>
      </pc:sldChg>
      <pc:sldChg chg="del">
        <pc:chgData name="김 재현" userId="e331c24078343b94" providerId="LiveId" clId="{4DE00C61-8679-450F-A6E4-AC2A07413AE3}" dt="2020-03-22T10:01:15.169" v="39" actId="2696"/>
        <pc:sldMkLst>
          <pc:docMk/>
          <pc:sldMk cId="3143954993" sldId="312"/>
        </pc:sldMkLst>
      </pc:sldChg>
      <pc:sldChg chg="del">
        <pc:chgData name="김 재현" userId="e331c24078343b94" providerId="LiveId" clId="{4DE00C61-8679-450F-A6E4-AC2A07413AE3}" dt="2020-03-22T10:01:15.362" v="40" actId="2696"/>
        <pc:sldMkLst>
          <pc:docMk/>
          <pc:sldMk cId="1962280978" sldId="313"/>
        </pc:sldMkLst>
      </pc:sldChg>
      <pc:sldChg chg="del">
        <pc:chgData name="김 재현" userId="e331c24078343b94" providerId="LiveId" clId="{4DE00C61-8679-450F-A6E4-AC2A07413AE3}" dt="2020-03-22T10:01:15.552" v="41" actId="2696"/>
        <pc:sldMkLst>
          <pc:docMk/>
          <pc:sldMk cId="2434373630" sldId="314"/>
        </pc:sldMkLst>
      </pc:sldChg>
      <pc:sldChg chg="del">
        <pc:chgData name="김 재현" userId="e331c24078343b94" providerId="LiveId" clId="{4DE00C61-8679-450F-A6E4-AC2A07413AE3}" dt="2020-03-22T10:01:13.602" v="31" actId="2696"/>
        <pc:sldMkLst>
          <pc:docMk/>
          <pc:sldMk cId="2856347680" sldId="315"/>
        </pc:sldMkLst>
      </pc:sldChg>
      <pc:sldChg chg="del">
        <pc:chgData name="김 재현" userId="e331c24078343b94" providerId="LiveId" clId="{4DE00C61-8679-450F-A6E4-AC2A07413AE3}" dt="2020-03-22T10:01:16.360" v="45" actId="2696"/>
        <pc:sldMkLst>
          <pc:docMk/>
          <pc:sldMk cId="2008704619" sldId="316"/>
        </pc:sldMkLst>
      </pc:sldChg>
      <pc:sldChg chg="del">
        <pc:chgData name="김 재현" userId="e331c24078343b94" providerId="LiveId" clId="{4DE00C61-8679-450F-A6E4-AC2A07413AE3}" dt="2020-03-22T10:01:17.524" v="46" actId="2696"/>
        <pc:sldMkLst>
          <pc:docMk/>
          <pc:sldMk cId="1111202844" sldId="317"/>
        </pc:sldMkLst>
      </pc:sldChg>
      <pc:sldChg chg="del">
        <pc:chgData name="김 재현" userId="e331c24078343b94" providerId="LiveId" clId="{4DE00C61-8679-450F-A6E4-AC2A07413AE3}" dt="2020-03-22T10:01:17.761" v="47" actId="2696"/>
        <pc:sldMkLst>
          <pc:docMk/>
          <pc:sldMk cId="3540827344" sldId="318"/>
        </pc:sldMkLst>
      </pc:sldChg>
      <pc:sldChg chg="del">
        <pc:chgData name="김 재현" userId="e331c24078343b94" providerId="LiveId" clId="{4DE00C61-8679-450F-A6E4-AC2A07413AE3}" dt="2020-03-22T10:01:18.991" v="49" actId="2696"/>
        <pc:sldMkLst>
          <pc:docMk/>
          <pc:sldMk cId="2488903090" sldId="319"/>
        </pc:sldMkLst>
      </pc:sldChg>
      <pc:sldChg chg="add del">
        <pc:chgData name="김 재현" userId="e331c24078343b94" providerId="LiveId" clId="{4DE00C61-8679-450F-A6E4-AC2A07413AE3}" dt="2020-03-25T11:08:47.453" v="5244"/>
        <pc:sldMkLst>
          <pc:docMk/>
          <pc:sldMk cId="2435001519" sldId="320"/>
        </pc:sldMkLst>
      </pc:sldChg>
      <pc:sldChg chg="modSp add modNotesTx">
        <pc:chgData name="김 재현" userId="e331c24078343b94" providerId="LiveId" clId="{4DE00C61-8679-450F-A6E4-AC2A07413AE3}" dt="2020-03-27T08:53:05.177" v="5888" actId="20577"/>
        <pc:sldMkLst>
          <pc:docMk/>
          <pc:sldMk cId="945495030" sldId="321"/>
        </pc:sldMkLst>
        <pc:spChg chg="mod">
          <ac:chgData name="김 재현" userId="e331c24078343b94" providerId="LiveId" clId="{4DE00C61-8679-450F-A6E4-AC2A07413AE3}" dt="2020-03-27T08:46:27.734" v="5656" actId="20577"/>
          <ac:spMkLst>
            <pc:docMk/>
            <pc:sldMk cId="945495030" sldId="321"/>
            <ac:spMk id="5" creationId="{6C4029E5-171A-436B-AA7D-E18F9B5EE4E2}"/>
          </ac:spMkLst>
        </pc:spChg>
      </pc:sldChg>
      <pc:sldChg chg="del">
        <pc:chgData name="김 재현" userId="e331c24078343b94" providerId="LiveId" clId="{4DE00C61-8679-450F-A6E4-AC2A07413AE3}" dt="2020-03-22T10:01:19.215" v="50" actId="2696"/>
        <pc:sldMkLst>
          <pc:docMk/>
          <pc:sldMk cId="1832491869" sldId="321"/>
        </pc:sldMkLst>
      </pc:sldChg>
      <pc:sldChg chg="del">
        <pc:chgData name="김 재현" userId="e331c24078343b94" providerId="LiveId" clId="{4DE00C61-8679-450F-A6E4-AC2A07413AE3}" dt="2020-03-22T10:01:19.543" v="51" actId="2696"/>
        <pc:sldMkLst>
          <pc:docMk/>
          <pc:sldMk cId="2668941675" sldId="322"/>
        </pc:sldMkLst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3105732023" sldId="322"/>
        </pc:sldMkLst>
      </pc:sldChg>
      <pc:sldChg chg="add modNotesTx">
        <pc:chgData name="김 재현" userId="e331c24078343b94" providerId="LiveId" clId="{4DE00C61-8679-450F-A6E4-AC2A07413AE3}" dt="2020-03-27T08:56:26.196" v="5892" actId="20577"/>
        <pc:sldMkLst>
          <pc:docMk/>
          <pc:sldMk cId="2429768474" sldId="323"/>
        </pc:sldMkLst>
      </pc:sldChg>
      <pc:sldChg chg="del">
        <pc:chgData name="김 재현" userId="e331c24078343b94" providerId="LiveId" clId="{4DE00C61-8679-450F-A6E4-AC2A07413AE3}" dt="2020-03-22T10:01:19.855" v="52" actId="2696"/>
        <pc:sldMkLst>
          <pc:docMk/>
          <pc:sldMk cId="4278751852" sldId="323"/>
        </pc:sldMkLst>
      </pc:sldChg>
      <pc:sldChg chg="del">
        <pc:chgData name="김 재현" userId="e331c24078343b94" providerId="LiveId" clId="{4DE00C61-8679-450F-A6E4-AC2A07413AE3}" dt="2020-03-22T10:01:20.048" v="53" actId="2696"/>
        <pc:sldMkLst>
          <pc:docMk/>
          <pc:sldMk cId="2453640813" sldId="324"/>
        </pc:sldMkLst>
      </pc:sldChg>
      <pc:sldChg chg="modSp add modNotesTx">
        <pc:chgData name="김 재현" userId="e331c24078343b94" providerId="LiveId" clId="{4DE00C61-8679-450F-A6E4-AC2A07413AE3}" dt="2020-03-27T09:05:18.226" v="5913" actId="20577"/>
        <pc:sldMkLst>
          <pc:docMk/>
          <pc:sldMk cId="4105197124" sldId="324"/>
        </pc:sldMkLst>
        <pc:spChg chg="mod">
          <ac:chgData name="김 재현" userId="e331c24078343b94" providerId="LiveId" clId="{4DE00C61-8679-450F-A6E4-AC2A07413AE3}" dt="2020-03-27T09:05:04.225" v="5909"/>
          <ac:spMkLst>
            <pc:docMk/>
            <pc:sldMk cId="4105197124" sldId="324"/>
            <ac:spMk id="2" creationId="{433EF0E4-A71F-4E51-AEC8-65E6805E3C57}"/>
          </ac:spMkLst>
        </pc:spChg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1136829701" sldId="325"/>
        </pc:sldMkLst>
      </pc:sldChg>
      <pc:sldChg chg="del">
        <pc:chgData name="김 재현" userId="e331c24078343b94" providerId="LiveId" clId="{4DE00C61-8679-450F-A6E4-AC2A07413AE3}" dt="2020-03-22T10:01:20.212" v="54" actId="2696"/>
        <pc:sldMkLst>
          <pc:docMk/>
          <pc:sldMk cId="2757773068" sldId="325"/>
        </pc:sldMkLst>
      </pc:sldChg>
      <pc:sldChg chg="add modNotesTx">
        <pc:chgData name="김 재현" userId="e331c24078343b94" providerId="LiveId" clId="{4DE00C61-8679-450F-A6E4-AC2A07413AE3}" dt="2020-03-27T09:06:26.886" v="5928" actId="20577"/>
        <pc:sldMkLst>
          <pc:docMk/>
          <pc:sldMk cId="604308685" sldId="326"/>
        </pc:sldMkLst>
      </pc:sldChg>
      <pc:sldChg chg="del">
        <pc:chgData name="김 재현" userId="e331c24078343b94" providerId="LiveId" clId="{4DE00C61-8679-450F-A6E4-AC2A07413AE3}" dt="2020-03-22T10:01:20.324" v="55" actId="2696"/>
        <pc:sldMkLst>
          <pc:docMk/>
          <pc:sldMk cId="4106071919" sldId="326"/>
        </pc:sldMkLst>
      </pc:sldChg>
      <pc:sldChg chg="add modNotesTx">
        <pc:chgData name="김 재현" userId="e331c24078343b94" providerId="LiveId" clId="{4DE00C61-8679-450F-A6E4-AC2A07413AE3}" dt="2020-03-27T09:15:56.804" v="6040" actId="20577"/>
        <pc:sldMkLst>
          <pc:docMk/>
          <pc:sldMk cId="1024665803" sldId="327"/>
        </pc:sldMkLst>
      </pc:sldChg>
      <pc:sldChg chg="del">
        <pc:chgData name="김 재현" userId="e331c24078343b94" providerId="LiveId" clId="{4DE00C61-8679-450F-A6E4-AC2A07413AE3}" dt="2020-03-22T10:01:20.547" v="56" actId="2696"/>
        <pc:sldMkLst>
          <pc:docMk/>
          <pc:sldMk cId="1562730402" sldId="327"/>
        </pc:sldMkLst>
      </pc:sldChg>
      <pc:sldChg chg="add modNotesTx">
        <pc:chgData name="김 재현" userId="e331c24078343b94" providerId="LiveId" clId="{4DE00C61-8679-450F-A6E4-AC2A07413AE3}" dt="2020-03-27T09:16:31.730" v="6041" actId="20577"/>
        <pc:sldMkLst>
          <pc:docMk/>
          <pc:sldMk cId="1235628868" sldId="328"/>
        </pc:sldMkLst>
      </pc:sldChg>
      <pc:sldChg chg="del">
        <pc:chgData name="김 재현" userId="e331c24078343b94" providerId="LiveId" clId="{4DE00C61-8679-450F-A6E4-AC2A07413AE3}" dt="2020-03-22T10:01:20.871" v="58" actId="2696"/>
        <pc:sldMkLst>
          <pc:docMk/>
          <pc:sldMk cId="3598295233" sldId="328"/>
        </pc:sldMkLst>
      </pc:sldChg>
      <pc:sldChg chg="addSp modSp add modNotesTx">
        <pc:chgData name="김 재현" userId="e331c24078343b94" providerId="LiveId" clId="{4DE00C61-8679-450F-A6E4-AC2A07413AE3}" dt="2020-03-27T09:17:02.136" v="6048" actId="1076"/>
        <pc:sldMkLst>
          <pc:docMk/>
          <pc:sldMk cId="754007005" sldId="329"/>
        </pc:sldMkLst>
        <pc:spChg chg="add mod">
          <ac:chgData name="김 재현" userId="e331c24078343b94" providerId="LiveId" clId="{4DE00C61-8679-450F-A6E4-AC2A07413AE3}" dt="2020-03-27T09:16:57.183" v="6046" actId="1076"/>
          <ac:spMkLst>
            <pc:docMk/>
            <pc:sldMk cId="754007005" sldId="329"/>
            <ac:spMk id="20" creationId="{85543871-D0D5-472D-983B-A70298CFA7F8}"/>
          </ac:spMkLst>
        </pc:spChg>
        <pc:spChg chg="add mod">
          <ac:chgData name="김 재현" userId="e331c24078343b94" providerId="LiveId" clId="{4DE00C61-8679-450F-A6E4-AC2A07413AE3}" dt="2020-03-27T09:17:02.136" v="6048" actId="1076"/>
          <ac:spMkLst>
            <pc:docMk/>
            <pc:sldMk cId="754007005" sldId="329"/>
            <ac:spMk id="21" creationId="{A972B92E-FDFB-4F80-BDB9-CBBDE24DC383}"/>
          </ac:spMkLst>
        </pc:spChg>
      </pc:sldChg>
      <pc:sldChg chg="del">
        <pc:chgData name="김 재현" userId="e331c24078343b94" providerId="LiveId" clId="{4DE00C61-8679-450F-A6E4-AC2A07413AE3}" dt="2020-03-22T10:01:20.705" v="57" actId="2696"/>
        <pc:sldMkLst>
          <pc:docMk/>
          <pc:sldMk cId="3553838450" sldId="329"/>
        </pc:sldMkLst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2184747913" sldId="330"/>
        </pc:sldMkLst>
      </pc:sldChg>
      <pc:sldChg chg="del">
        <pc:chgData name="김 재현" userId="e331c24078343b94" providerId="LiveId" clId="{4DE00C61-8679-450F-A6E4-AC2A07413AE3}" dt="2020-03-22T10:01:22.399" v="61" actId="2696"/>
        <pc:sldMkLst>
          <pc:docMk/>
          <pc:sldMk cId="3369162311" sldId="330"/>
        </pc:sldMkLst>
      </pc:sldChg>
      <pc:sldChg chg="del">
        <pc:chgData name="김 재현" userId="e331c24078343b94" providerId="LiveId" clId="{4DE00C61-8679-450F-A6E4-AC2A07413AE3}" dt="2020-03-22T10:01:22.126" v="60" actId="2696"/>
        <pc:sldMkLst>
          <pc:docMk/>
          <pc:sldMk cId="1467157103" sldId="331"/>
        </pc:sldMkLst>
      </pc:sldChg>
      <pc:sldChg chg="modSp add">
        <pc:chgData name="김 재현" userId="e331c24078343b94" providerId="LiveId" clId="{4DE00C61-8679-450F-A6E4-AC2A07413AE3}" dt="2020-03-27T09:18:44.888" v="6050" actId="207"/>
        <pc:sldMkLst>
          <pc:docMk/>
          <pc:sldMk cId="2374628189" sldId="331"/>
        </pc:sldMkLst>
        <pc:spChg chg="mod">
          <ac:chgData name="김 재현" userId="e331c24078343b94" providerId="LiveId" clId="{4DE00C61-8679-450F-A6E4-AC2A07413AE3}" dt="2020-03-27T09:18:44.888" v="6050" actId="207"/>
          <ac:spMkLst>
            <pc:docMk/>
            <pc:sldMk cId="2374628189" sldId="331"/>
            <ac:spMk id="8" creationId="{3EDF5C3D-AEAC-4F84-9E80-8EAD3087CA90}"/>
          </ac:spMkLst>
        </pc:spChg>
      </pc:sldChg>
      <pc:sldChg chg="add del">
        <pc:chgData name="김 재현" userId="e331c24078343b94" providerId="LiveId" clId="{4DE00C61-8679-450F-A6E4-AC2A07413AE3}" dt="2020-03-22T10:00:53.647" v="3" actId="2696"/>
        <pc:sldMkLst>
          <pc:docMk/>
          <pc:sldMk cId="2871261052" sldId="332"/>
        </pc:sldMkLst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3564244009" sldId="332"/>
        </pc:sldMkLst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1294137788" sldId="333"/>
        </pc:sldMkLst>
      </pc:sldChg>
      <pc:sldChg chg="add modNotesTx">
        <pc:chgData name="김 재현" userId="e331c24078343b94" providerId="LiveId" clId="{4DE00C61-8679-450F-A6E4-AC2A07413AE3}" dt="2020-03-27T09:19:07.936" v="6051" actId="20577"/>
        <pc:sldMkLst>
          <pc:docMk/>
          <pc:sldMk cId="1959990167" sldId="334"/>
        </pc:sldMkLst>
      </pc:sldChg>
      <pc:sldChg chg="add del">
        <pc:chgData name="김 재현" userId="e331c24078343b94" providerId="LiveId" clId="{4DE00C61-8679-450F-A6E4-AC2A07413AE3}" dt="2020-03-25T11:14:17.081" v="5245" actId="2696"/>
        <pc:sldMkLst>
          <pc:docMk/>
          <pc:sldMk cId="3712363572" sldId="335"/>
        </pc:sldMkLst>
      </pc:sldChg>
      <pc:sldMasterChg chg="del delSldLayout">
        <pc:chgData name="김 재현" userId="e331c24078343b94" providerId="LiveId" clId="{4DE00C61-8679-450F-A6E4-AC2A07413AE3}" dt="2020-03-22T10:00:53.671" v="6" actId="2696"/>
        <pc:sldMasterMkLst>
          <pc:docMk/>
          <pc:sldMasterMk cId="764783313" sldId="2147483648"/>
        </pc:sldMasterMkLst>
        <pc:sldLayoutChg chg="del">
          <pc:chgData name="김 재현" userId="e331c24078343b94" providerId="LiveId" clId="{4DE00C61-8679-450F-A6E4-AC2A07413AE3}" dt="2020-03-22T10:00:53.654" v="4" actId="2696"/>
          <pc:sldLayoutMkLst>
            <pc:docMk/>
            <pc:sldMasterMk cId="764783313" sldId="2147483648"/>
            <pc:sldLayoutMk cId="1821395252" sldId="2147483655"/>
          </pc:sldLayoutMkLst>
        </pc:sldLayoutChg>
        <pc:sldLayoutChg chg="del">
          <pc:chgData name="김 재현" userId="e331c24078343b94" providerId="LiveId" clId="{4DE00C61-8679-450F-A6E4-AC2A07413AE3}" dt="2020-03-22T10:00:53.659" v="5" actId="2696"/>
          <pc:sldLayoutMkLst>
            <pc:docMk/>
            <pc:sldMasterMk cId="764783313" sldId="2147483648"/>
            <pc:sldLayoutMk cId="3659799833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6E0-1C92-4702-A79B-A725055E151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BBE-F5E2-4CE4-80A4-334346B3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FIFTH </a:t>
            </a:r>
            <a:r>
              <a:rPr lang="ko-KR" altLang="en-US" dirty="0"/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Position </a:t>
            </a:r>
            <a:r>
              <a:rPr lang="ko-KR" altLang="en-US" dirty="0" err="1"/>
              <a:t>위치란</a:t>
            </a:r>
            <a:r>
              <a:rPr lang="ko-KR" altLang="en-US" dirty="0"/>
              <a:t> 뜻이죠</a:t>
            </a:r>
            <a:endParaRPr lang="en-US" altLang="ko-KR" dirty="0"/>
          </a:p>
          <a:p>
            <a:r>
              <a:rPr lang="en-US" altLang="ko-KR" dirty="0"/>
              <a:t>Static</a:t>
            </a:r>
            <a:r>
              <a:rPr lang="ko-KR" altLang="en-US" dirty="0"/>
              <a:t>은 정적이란 건데 그냥 기본값이에요</a:t>
            </a:r>
            <a:endParaRPr lang="en-US" altLang="ko-KR" dirty="0"/>
          </a:p>
          <a:p>
            <a:r>
              <a:rPr lang="en-US" altLang="ko-KR" dirty="0"/>
              <a:t>Relative</a:t>
            </a:r>
            <a:r>
              <a:rPr lang="ko-KR" altLang="en-US" dirty="0"/>
              <a:t>는 관련 있는 즉 </a:t>
            </a:r>
            <a:r>
              <a:rPr lang="ko-KR" altLang="en-US" dirty="0" err="1"/>
              <a:t>상대적인거죠</a:t>
            </a:r>
            <a:endParaRPr lang="en-US" altLang="ko-KR" dirty="0"/>
          </a:p>
          <a:p>
            <a:r>
              <a:rPr lang="en-US" altLang="ko-KR" dirty="0"/>
              <a:t>Absolute</a:t>
            </a:r>
            <a:r>
              <a:rPr lang="ko-KR" altLang="en-US" dirty="0"/>
              <a:t>는 절대적인</a:t>
            </a:r>
            <a:endParaRPr lang="en-US" altLang="ko-KR" dirty="0"/>
          </a:p>
          <a:p>
            <a:r>
              <a:rPr lang="en-US" altLang="ko-KR" dirty="0"/>
              <a:t>Fixed</a:t>
            </a:r>
            <a:r>
              <a:rPr lang="ko-KR" altLang="en-US" dirty="0"/>
              <a:t>는 고정된 이정도로 해석하면 </a:t>
            </a:r>
            <a:r>
              <a:rPr lang="ko-KR" altLang="en-US" dirty="0" err="1"/>
              <a:t>될거같아요</a:t>
            </a:r>
            <a:endParaRPr lang="en-US" altLang="ko-KR" dirty="0"/>
          </a:p>
          <a:p>
            <a:r>
              <a:rPr lang="en-US" altLang="ko-KR" dirty="0"/>
              <a:t>Overflow</a:t>
            </a:r>
            <a:r>
              <a:rPr lang="ko-KR" altLang="en-US" dirty="0"/>
              <a:t>는 </a:t>
            </a:r>
            <a:r>
              <a:rPr lang="en-US" altLang="ko-KR" dirty="0"/>
              <a:t>flow</a:t>
            </a:r>
            <a:r>
              <a:rPr lang="ko-KR" altLang="en-US" dirty="0"/>
              <a:t>가 흐르다 이죠 근데 </a:t>
            </a:r>
            <a:r>
              <a:rPr lang="en-US" altLang="ko-KR" dirty="0"/>
              <a:t>over </a:t>
            </a:r>
            <a:r>
              <a:rPr lang="ko-KR" altLang="en-US" dirty="0"/>
              <a:t>즉 넘쳐 </a:t>
            </a:r>
            <a:r>
              <a:rPr lang="ko-KR" altLang="en-US" dirty="0" err="1"/>
              <a:t>흐르는거에요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position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요소의 위치를 정의합니다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top, bottom, left, right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속성과 함께 사용하여 위치를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용어 정의를 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할게요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이거 이번 시간에 많이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쓸거라서요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속성값의 단위에서 크기 단위 정도입니다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.(px, %,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 속성을 사용할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relative, absolute, fixed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좌표 속성을 사용하지 못합니다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dirty="0"/>
              <a:t>좌표 속성 </a:t>
            </a:r>
            <a:r>
              <a:rPr lang="en-US" altLang="ko-KR" sz="1200" dirty="0"/>
              <a:t>: (top, bottom, left, right) </a:t>
            </a:r>
            <a:r>
              <a:rPr lang="ko-KR" altLang="en-US" sz="1200" dirty="0"/>
              <a:t>을 사용하면 요소의 위치를 정의할 수 있어요</a:t>
            </a:r>
            <a:endParaRPr lang="en-US" altLang="ko-KR" sz="1200" dirty="0"/>
          </a:p>
          <a:p>
            <a:r>
              <a:rPr lang="ko-KR" altLang="en-US" sz="1200" dirty="0"/>
              <a:t>이번 시간에도 글이 많아요</a:t>
            </a:r>
            <a:r>
              <a:rPr lang="en-US" altLang="ko-KR" sz="1200" dirty="0"/>
              <a:t>, ,,,,,,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8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그냥 기본값이에요</a:t>
            </a:r>
            <a:endParaRPr lang="en-US" altLang="ko-KR" dirty="0"/>
          </a:p>
          <a:p>
            <a:r>
              <a:rPr lang="en-US" altLang="ko-KR" dirty="0"/>
              <a:t>(Position</a:t>
            </a:r>
            <a:r>
              <a:rPr lang="ko-KR" altLang="en-US" dirty="0"/>
              <a:t>이 </a:t>
            </a:r>
            <a:r>
              <a:rPr lang="en-US" altLang="ko-KR" dirty="0"/>
              <a:t>static</a:t>
            </a:r>
            <a:r>
              <a:rPr lang="ko-KR" altLang="en-US" dirty="0"/>
              <a:t>이면 </a:t>
            </a:r>
            <a:r>
              <a:rPr lang="en-US" altLang="ko-KR" dirty="0"/>
              <a:t>position : absolute; </a:t>
            </a:r>
            <a:r>
              <a:rPr lang="ko-KR" altLang="en-US" dirty="0"/>
              <a:t>를 무력화할 수 있어요</a:t>
            </a:r>
            <a:r>
              <a:rPr lang="en-US" altLang="ko-KR" dirty="0"/>
              <a:t>)..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4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Relative</a:t>
            </a:r>
            <a:r>
              <a:rPr lang="ko-KR" altLang="en-US" dirty="0"/>
              <a:t>는 </a:t>
            </a:r>
            <a:r>
              <a:rPr lang="en-US" altLang="ko-KR" dirty="0"/>
              <a:t>static</a:t>
            </a:r>
            <a:r>
              <a:rPr lang="ko-KR" altLang="en-US" dirty="0"/>
              <a:t>인데 좌표 속성을 사용할 수 있는 것이라고 생각하면 됩니다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위치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지정되었을 때의 위치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좌표 프로퍼티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(top, bottom, left, right)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위치를 이동시킨다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선언한 요소와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선언한 요소의 차이점은 좌표 프로퍼티의 동작 여부 뿐이며 그 외는 동일하게 동작한다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중요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Top, bottom, left, right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방법을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배워볼게요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 진짜 잘 배워야 나중에 헷갈리지 않으니 집중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7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이제 좌표 속성을 주지 않았으니 가만히 </a:t>
            </a:r>
            <a:r>
              <a:rPr lang="ko-KR" altLang="en-US" dirty="0" err="1"/>
              <a:t>있는거에요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Div</a:t>
            </a:r>
            <a:r>
              <a:rPr lang="en-US" altLang="ko-KR" dirty="0"/>
              <a:t> </a:t>
            </a:r>
            <a:r>
              <a:rPr lang="ko-KR" altLang="en-US" dirty="0"/>
              <a:t>위에 </a:t>
            </a:r>
            <a:r>
              <a:rPr lang="en-US" altLang="ko-KR" dirty="0"/>
              <a:t>body</a:t>
            </a:r>
            <a:r>
              <a:rPr lang="ko-KR" altLang="en-US" dirty="0"/>
              <a:t>가 있죠</a:t>
            </a:r>
            <a:r>
              <a:rPr lang="en-US" altLang="ko-KR" dirty="0"/>
              <a:t>. Body</a:t>
            </a:r>
            <a:r>
              <a:rPr lang="ko-KR" altLang="en-US" dirty="0"/>
              <a:t>가 부모 </a:t>
            </a:r>
            <a:r>
              <a:rPr lang="ko-KR" altLang="en-US" dirty="0" err="1"/>
              <a:t>요소에요</a:t>
            </a:r>
            <a:r>
              <a:rPr lang="ko-KR" altLang="en-US" dirty="0"/>
              <a:t> 부모요소로부터 </a:t>
            </a:r>
            <a:r>
              <a:rPr lang="ko-KR" altLang="en-US" dirty="0" err="1"/>
              <a:t>이동하는거에요</a:t>
            </a:r>
            <a:endParaRPr lang="en-US" altLang="ko-KR" dirty="0"/>
          </a:p>
          <a:p>
            <a:r>
              <a:rPr lang="ko-KR" altLang="en-US" dirty="0"/>
              <a:t>기본 위치</a:t>
            </a:r>
            <a:r>
              <a:rPr lang="en-US" altLang="ko-KR" dirty="0"/>
              <a:t>(body(</a:t>
            </a:r>
            <a:r>
              <a:rPr lang="ko-KR" altLang="en-US" dirty="0"/>
              <a:t>부모 요소</a:t>
            </a:r>
            <a:r>
              <a:rPr lang="en-US" altLang="ko-KR" dirty="0"/>
              <a:t>))</a:t>
            </a:r>
            <a:r>
              <a:rPr lang="ko-KR" altLang="en-US" dirty="0"/>
              <a:t>를 기준으로 이동하는 것이기 때문에 </a:t>
            </a:r>
            <a:endParaRPr lang="en-US" altLang="ko-KR" dirty="0"/>
          </a:p>
          <a:p>
            <a:r>
              <a:rPr lang="ko-KR" altLang="en-US" dirty="0"/>
              <a:t>기본 위치는 보라색 점이에요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4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좌표 속성을 줬어요 </a:t>
            </a:r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top</a:t>
            </a:r>
            <a:r>
              <a:rPr lang="ko-KR" altLang="en-US" dirty="0"/>
              <a:t>을 줬죠 </a:t>
            </a:r>
            <a:endParaRPr lang="en-US" altLang="ko-KR" dirty="0"/>
          </a:p>
          <a:p>
            <a:r>
              <a:rPr lang="ko-KR" altLang="en-US" dirty="0"/>
              <a:t>근데 왼쪽과 위쪽이 아니라 그 반대쪽으로 이동해요</a:t>
            </a:r>
            <a:endParaRPr lang="en-US" altLang="ko-KR" dirty="0"/>
          </a:p>
          <a:p>
            <a:r>
              <a:rPr lang="ko-KR" altLang="en-US" dirty="0"/>
              <a:t>동작하는 구조는 같으니 </a:t>
            </a:r>
            <a:r>
              <a:rPr lang="en-US" altLang="ko-KR" dirty="0"/>
              <a:t>left</a:t>
            </a:r>
            <a:r>
              <a:rPr lang="ko-KR" altLang="en-US" dirty="0"/>
              <a:t>를 예로 들어 설명하겠습니다</a:t>
            </a:r>
            <a:endParaRPr lang="en-US" altLang="ko-KR" dirty="0"/>
          </a:p>
          <a:p>
            <a:r>
              <a:rPr lang="en-US" altLang="ko-KR" dirty="0"/>
              <a:t>Left</a:t>
            </a:r>
            <a:r>
              <a:rPr lang="ko-KR" altLang="en-US" dirty="0"/>
              <a:t>는 왼쪽이죠 그래서 왼쪽으로 간다는 것이 아니라</a:t>
            </a:r>
            <a:r>
              <a:rPr lang="en-US" altLang="ko-KR" dirty="0"/>
              <a:t> left</a:t>
            </a:r>
            <a:r>
              <a:rPr lang="ko-KR" altLang="en-US" dirty="0"/>
              <a:t>는 왼쪽에서 속성값</a:t>
            </a:r>
            <a:r>
              <a:rPr lang="en-US" altLang="ko-KR" dirty="0"/>
              <a:t>({left : a;}</a:t>
            </a:r>
            <a:r>
              <a:rPr lang="ko-KR" altLang="en-US" dirty="0"/>
              <a:t>일 때</a:t>
            </a:r>
            <a:r>
              <a:rPr lang="en-US" altLang="ko-KR" dirty="0"/>
              <a:t> a) </a:t>
            </a:r>
            <a:r>
              <a:rPr lang="ko-KR" altLang="en-US" dirty="0"/>
              <a:t>만큼 오른쪽으로 가겠다는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Top</a:t>
            </a:r>
            <a:r>
              <a:rPr lang="ko-KR" altLang="en-US" dirty="0"/>
              <a:t>도 위쪽으로 간다는 것이 아니라 위쪽에서 속성값만큼 아래쪽으로 가겠다는 </a:t>
            </a:r>
            <a:r>
              <a:rPr lang="ko-KR" altLang="en-US" dirty="0" err="1"/>
              <a:t>뜻이에요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좌표 속성만큼 거기에서 떼어낸다는 느낌</a:t>
            </a:r>
            <a:r>
              <a:rPr lang="en-US" altLang="ko-KR" dirty="0"/>
              <a:t>..?)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relative box</a:t>
            </a:r>
            <a:r>
              <a:rPr lang="ko-KR" altLang="en-US" dirty="0"/>
              <a:t>는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relative</a:t>
            </a:r>
            <a:r>
              <a:rPr lang="ko-KR" altLang="en-US" dirty="0"/>
              <a:t>여서 기본 위치 </a:t>
            </a:r>
            <a:r>
              <a:rPr lang="en-US" altLang="ko-KR" dirty="0"/>
              <a:t>(</a:t>
            </a:r>
            <a:r>
              <a:rPr lang="ko-KR" altLang="en-US" dirty="0"/>
              <a:t>보라색 점</a:t>
            </a:r>
            <a:r>
              <a:rPr lang="en-US" altLang="ko-KR" dirty="0"/>
              <a:t>)</a:t>
            </a:r>
            <a:r>
              <a:rPr lang="ko-KR" altLang="en-US" dirty="0"/>
              <a:t>으로부터 밑으로 오른쪽으로 </a:t>
            </a:r>
            <a:r>
              <a:rPr lang="en-US" altLang="ko-KR" dirty="0"/>
              <a:t>100px</a:t>
            </a:r>
            <a:r>
              <a:rPr lang="ko-KR" altLang="en-US" dirty="0"/>
              <a:t>만큼 이동한 </a:t>
            </a:r>
            <a:r>
              <a:rPr lang="ko-KR" altLang="en-US" dirty="0" err="1"/>
              <a:t>거에요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저 두 개의 검정색 선이 </a:t>
            </a:r>
            <a:r>
              <a:rPr lang="en-US" altLang="ko-KR" dirty="0"/>
              <a:t>100px</a:t>
            </a:r>
            <a:r>
              <a:rPr lang="ko-KR" altLang="en-US" dirty="0"/>
              <a:t>이에요 궁금하면 회전시켜서 둘이 </a:t>
            </a:r>
            <a:r>
              <a:rPr lang="ko-KR" altLang="en-US" dirty="0" err="1"/>
              <a:t>똑같은지</a:t>
            </a:r>
            <a:r>
              <a:rPr lang="ko-KR" altLang="en-US" dirty="0"/>
              <a:t> 확인해 보세요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86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하나도 어렵지 않아요</a:t>
            </a:r>
            <a:endParaRPr lang="en-US" altLang="ko-KR" dirty="0"/>
          </a:p>
          <a:p>
            <a:r>
              <a:rPr lang="ko-KR" altLang="en-US" dirty="0"/>
              <a:t>여러분들 긴장하지 말아주세요 </a:t>
            </a:r>
            <a:r>
              <a:rPr lang="ko-KR" altLang="en-US" dirty="0" err="1"/>
              <a:t>제발요ㅠㅠㅠ</a:t>
            </a:r>
            <a:endParaRPr lang="en-US" altLang="ko-KR" dirty="0"/>
          </a:p>
          <a:p>
            <a:r>
              <a:rPr lang="ko-KR" altLang="en-US" dirty="0"/>
              <a:t>제가 잘 </a:t>
            </a:r>
            <a:r>
              <a:rPr lang="ko-KR" altLang="en-US" dirty="0" err="1"/>
              <a:t>설명해드릴테니</a:t>
            </a:r>
            <a:r>
              <a:rPr lang="en-US" altLang="ko-KR" dirty="0"/>
              <a:t>..,,,,,</a:t>
            </a:r>
          </a:p>
          <a:p>
            <a:r>
              <a:rPr lang="ko-KR" altLang="en-US" dirty="0"/>
              <a:t>빨간색이 핵심</a:t>
            </a:r>
            <a:r>
              <a:rPr lang="en-US" altLang="ko-KR" dirty="0"/>
              <a:t>……</a:t>
            </a:r>
            <a:r>
              <a:rPr lang="ko-KR" altLang="en-US" dirty="0"/>
              <a:t>이에요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모든 조상 요소의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static</a:t>
            </a:r>
            <a:r>
              <a:rPr lang="ko-KR" altLang="en-US" dirty="0"/>
              <a:t>이면 </a:t>
            </a:r>
            <a:r>
              <a:rPr lang="en-US" altLang="ko-KR" dirty="0"/>
              <a:t>position :absolute;</a:t>
            </a:r>
            <a:r>
              <a:rPr lang="ko-KR" altLang="en-US" dirty="0"/>
              <a:t>를 무력화시킬 수 있어요</a:t>
            </a:r>
            <a:r>
              <a:rPr lang="en-US" altLang="ko-KR" dirty="0"/>
              <a:t>(body</a:t>
            </a:r>
            <a:r>
              <a:rPr lang="ko-KR" altLang="en-US" dirty="0"/>
              <a:t>를 기준으로 이동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Static</a:t>
            </a:r>
            <a:r>
              <a:rPr lang="ko-KR" altLang="en-US" dirty="0"/>
              <a:t>이 아니면 가장 가까운 조상 요소에서부터 이동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67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ko-KR" altLang="en-US" dirty="0" err="1"/>
              <a:t>볼게요</a:t>
            </a:r>
            <a:endParaRPr lang="en-US" altLang="ko-KR" dirty="0"/>
          </a:p>
          <a:p>
            <a:r>
              <a:rPr lang="ko-KR" altLang="en-US" dirty="0"/>
              <a:t>일단 보면 </a:t>
            </a:r>
            <a:r>
              <a:rPr lang="en-US" altLang="ko-KR" dirty="0"/>
              <a:t>body</a:t>
            </a:r>
            <a:r>
              <a:rPr lang="ko-KR" altLang="en-US" dirty="0"/>
              <a:t>부터 보세요 </a:t>
            </a:r>
            <a:r>
              <a:rPr lang="en-US" altLang="ko-KR" dirty="0"/>
              <a:t>body</a:t>
            </a:r>
            <a:r>
              <a:rPr lang="ko-KR" altLang="en-US" dirty="0"/>
              <a:t>에서 </a:t>
            </a:r>
            <a:r>
              <a:rPr lang="ko-KR" altLang="en-US" dirty="0" err="1"/>
              <a:t>알수</a:t>
            </a:r>
            <a:r>
              <a:rPr lang="ko-KR" altLang="en-US" dirty="0"/>
              <a:t> 있는 것</a:t>
            </a:r>
            <a:endParaRPr lang="en-US" altLang="ko-KR" dirty="0"/>
          </a:p>
          <a:p>
            <a:r>
              <a:rPr lang="en-US" altLang="ko-KR" dirty="0"/>
              <a:t>1. Absolute box (in parent)div</a:t>
            </a:r>
            <a:r>
              <a:rPr lang="ko-KR" altLang="en-US" dirty="0"/>
              <a:t>는 부모요소가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parent</a:t>
            </a:r>
            <a:r>
              <a:rPr lang="ko-KR" altLang="en-US" dirty="0"/>
              <a:t>인 </a:t>
            </a:r>
            <a:r>
              <a:rPr lang="en-US" altLang="ko-KR" dirty="0"/>
              <a:t>div</a:t>
            </a:r>
            <a:r>
              <a:rPr lang="ko-KR" altLang="en-US" dirty="0"/>
              <a:t>이다</a:t>
            </a:r>
            <a:endParaRPr lang="en-US" altLang="ko-KR" dirty="0"/>
          </a:p>
          <a:p>
            <a:r>
              <a:rPr lang="en-US" altLang="ko-KR" dirty="0"/>
              <a:t>2. Absolute box (no parent)div</a:t>
            </a:r>
            <a:r>
              <a:rPr lang="ko-KR" altLang="en-US" dirty="0"/>
              <a:t>는 부모요소가 </a:t>
            </a:r>
            <a:r>
              <a:rPr lang="en-US" altLang="ko-KR" dirty="0"/>
              <a:t>body</a:t>
            </a:r>
            <a:r>
              <a:rPr lang="ko-KR" altLang="en-US" dirty="0"/>
              <a:t>이다</a:t>
            </a:r>
            <a:endParaRPr lang="en-US" altLang="ko-KR" dirty="0"/>
          </a:p>
          <a:p>
            <a:r>
              <a:rPr lang="en-US" altLang="ko-KR" dirty="0"/>
              <a:t>Style </a:t>
            </a:r>
            <a:r>
              <a:rPr lang="ko-KR" altLang="en-US" dirty="0" err="1"/>
              <a:t>볼게요</a:t>
            </a:r>
            <a:endParaRPr lang="en-US" altLang="ko-KR" dirty="0"/>
          </a:p>
          <a:p>
            <a:r>
              <a:rPr lang="en-US" altLang="ko-KR" dirty="0"/>
              <a:t>1. Body</a:t>
            </a:r>
            <a:r>
              <a:rPr lang="ko-KR" altLang="en-US" dirty="0"/>
              <a:t>에 마진이 </a:t>
            </a:r>
            <a:r>
              <a:rPr lang="en-US" altLang="ko-KR" dirty="0"/>
              <a:t>0</a:t>
            </a:r>
            <a:r>
              <a:rPr lang="ko-KR" altLang="en-US" dirty="0"/>
              <a:t>이에요 </a:t>
            </a:r>
            <a:endParaRPr lang="en-US" altLang="ko-KR" dirty="0"/>
          </a:p>
          <a:p>
            <a:r>
              <a:rPr lang="en-US" altLang="ko-KR" dirty="0"/>
              <a:t>2. .parent position relative</a:t>
            </a:r>
            <a:r>
              <a:rPr lang="ko-KR" altLang="en-US" dirty="0"/>
              <a:t>죠 이러면 </a:t>
            </a:r>
            <a:r>
              <a:rPr lang="en-US" altLang="ko-KR" dirty="0"/>
              <a:t>Absolute box (in parent)div</a:t>
            </a:r>
            <a:r>
              <a:rPr lang="ko-KR" altLang="en-US" dirty="0"/>
              <a:t>는 </a:t>
            </a:r>
            <a:r>
              <a:rPr lang="en-US" altLang="ko-KR" dirty="0"/>
              <a:t>.parent</a:t>
            </a:r>
            <a:r>
              <a:rPr lang="ko-KR" altLang="en-US" dirty="0"/>
              <a:t>가 기준점이 된다는 것을 알 수 있어요</a:t>
            </a:r>
            <a:endParaRPr lang="en-US" altLang="ko-KR" dirty="0"/>
          </a:p>
          <a:p>
            <a:r>
              <a:rPr lang="en-US" altLang="ko-KR" dirty="0"/>
              <a:t>3. .parent</a:t>
            </a:r>
            <a:r>
              <a:rPr lang="ko-KR" altLang="en-US" dirty="0"/>
              <a:t>에서 </a:t>
            </a:r>
            <a:r>
              <a:rPr lang="en-US" altLang="ko-KR" dirty="0"/>
              <a:t>margin</a:t>
            </a:r>
            <a:r>
              <a:rPr lang="ko-KR" altLang="en-US" dirty="0"/>
              <a:t>을 왼쪽에 </a:t>
            </a:r>
            <a:r>
              <a:rPr lang="en-US" altLang="ko-KR" dirty="0"/>
              <a:t>200px </a:t>
            </a:r>
            <a:r>
              <a:rPr lang="ko-KR" altLang="en-US" dirty="0"/>
              <a:t>줬다 </a:t>
            </a:r>
            <a:r>
              <a:rPr lang="en-US" altLang="ko-KR" dirty="0"/>
              <a:t>-&gt; </a:t>
            </a:r>
            <a:r>
              <a:rPr lang="ko-KR" altLang="en-US" dirty="0"/>
              <a:t>오른쪽으로 </a:t>
            </a:r>
            <a:r>
              <a:rPr lang="en-US" altLang="ko-KR" dirty="0"/>
              <a:t>200px</a:t>
            </a:r>
            <a:r>
              <a:rPr lang="ko-KR" altLang="en-US" dirty="0"/>
              <a:t>만큼 이동</a:t>
            </a:r>
            <a:endParaRPr lang="en-US" altLang="ko-KR" dirty="0"/>
          </a:p>
          <a:p>
            <a:r>
              <a:rPr lang="en-US" altLang="ko-KR" dirty="0"/>
              <a:t>4. .absolute-box</a:t>
            </a:r>
            <a:r>
              <a:rPr lang="ko-KR" altLang="en-US" dirty="0"/>
              <a:t>에서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absolute</a:t>
            </a:r>
            <a:r>
              <a:rPr lang="ko-KR" altLang="en-US" dirty="0"/>
              <a:t>죠 이러면 부모요소가 </a:t>
            </a:r>
            <a:r>
              <a:rPr lang="en-US" altLang="ko-KR" dirty="0"/>
              <a:t>relative</a:t>
            </a:r>
            <a:r>
              <a:rPr lang="ko-KR" altLang="en-US" dirty="0"/>
              <a:t>니까 부모요소를 기준으로 이동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59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알아야 하는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검정색 선들의 길이는 </a:t>
            </a:r>
            <a:r>
              <a:rPr lang="en-US" altLang="ko-KR" dirty="0"/>
              <a:t>50px</a:t>
            </a:r>
            <a:r>
              <a:rPr lang="ko-KR" altLang="en-US" dirty="0"/>
              <a:t>로 모두 같다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No parent box</a:t>
            </a:r>
            <a:r>
              <a:rPr lang="ko-KR" altLang="en-US" dirty="0"/>
              <a:t>는 부모요소가 </a:t>
            </a:r>
            <a:r>
              <a:rPr lang="en-US" altLang="ko-KR" dirty="0"/>
              <a:t>body</a:t>
            </a:r>
            <a:r>
              <a:rPr lang="ko-KR" altLang="en-US" dirty="0"/>
              <a:t>여서 </a:t>
            </a:r>
            <a:r>
              <a:rPr lang="en-US" altLang="ko-KR" dirty="0"/>
              <a:t>body </a:t>
            </a:r>
            <a:r>
              <a:rPr lang="ko-KR" altLang="en-US" dirty="0"/>
              <a:t>기준점으로부터 </a:t>
            </a:r>
            <a:r>
              <a:rPr lang="en-US" altLang="ko-KR" dirty="0"/>
              <a:t>top, left 50px</a:t>
            </a:r>
            <a:r>
              <a:rPr lang="ko-KR" altLang="en-US" dirty="0"/>
              <a:t>씩 이동한 것이다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In parent box</a:t>
            </a:r>
            <a:r>
              <a:rPr lang="ko-KR" altLang="en-US" dirty="0"/>
              <a:t>는 부모요소의 </a:t>
            </a:r>
            <a:r>
              <a:rPr lang="en-US" altLang="ko-KR" dirty="0"/>
              <a:t>margin</a:t>
            </a:r>
            <a:r>
              <a:rPr lang="ko-KR" altLang="en-US" dirty="0"/>
              <a:t>이 </a:t>
            </a:r>
            <a:r>
              <a:rPr lang="en-US" altLang="ko-KR" dirty="0"/>
              <a:t>200px</a:t>
            </a:r>
            <a:r>
              <a:rPr lang="ko-KR" altLang="en-US" dirty="0"/>
              <a:t>이고 </a:t>
            </a:r>
            <a:r>
              <a:rPr lang="en-US" altLang="ko-KR" dirty="0"/>
              <a:t>position </a:t>
            </a:r>
            <a:r>
              <a:rPr lang="ko-KR" altLang="en-US" dirty="0"/>
              <a:t>이 </a:t>
            </a:r>
            <a:r>
              <a:rPr lang="en-US" altLang="ko-KR" dirty="0"/>
              <a:t>relative</a:t>
            </a:r>
            <a:r>
              <a:rPr lang="ko-KR" altLang="en-US" dirty="0"/>
              <a:t>이기 때문에 부모요소로부터 </a:t>
            </a:r>
            <a:r>
              <a:rPr lang="en-US" altLang="ko-KR" dirty="0"/>
              <a:t>top, left 50px</a:t>
            </a:r>
            <a:r>
              <a:rPr lang="ko-KR" altLang="en-US" dirty="0"/>
              <a:t>씩 이동한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3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부모가 </a:t>
            </a:r>
            <a:r>
              <a:rPr lang="en-US" altLang="ko-KR" dirty="0"/>
              <a:t>static</a:t>
            </a:r>
            <a:r>
              <a:rPr lang="ko-KR" altLang="en-US" dirty="0"/>
              <a:t>인데 조상이 </a:t>
            </a:r>
            <a:r>
              <a:rPr lang="en-US" altLang="ko-KR" dirty="0"/>
              <a:t>relative</a:t>
            </a:r>
            <a:r>
              <a:rPr lang="ko-KR" altLang="en-US" dirty="0"/>
              <a:t>면 어떻게 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가장 가까운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static</a:t>
            </a:r>
            <a:r>
              <a:rPr lang="ko-KR" altLang="en-US" dirty="0"/>
              <a:t>이 아닌 조상 </a:t>
            </a:r>
            <a:r>
              <a:rPr lang="en-US" altLang="ko-KR" dirty="0"/>
              <a:t>(</a:t>
            </a:r>
            <a:r>
              <a:rPr lang="ko-KR" altLang="en-US" dirty="0"/>
              <a:t>부모부터</a:t>
            </a:r>
            <a:r>
              <a:rPr lang="en-US" altLang="ko-KR" dirty="0"/>
              <a:t>)</a:t>
            </a:r>
            <a:r>
              <a:rPr lang="ko-KR" altLang="en-US" dirty="0"/>
              <a:t>이 기준점이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이거는 그냥 </a:t>
            </a:r>
            <a:r>
              <a:rPr lang="ko-KR" altLang="en-US" dirty="0" err="1"/>
              <a:t>넣어놓을테니</a:t>
            </a:r>
            <a:r>
              <a:rPr lang="ko-KR" altLang="en-US" dirty="0"/>
              <a:t> 궁금하면 보세요 </a:t>
            </a:r>
            <a:r>
              <a:rPr lang="ko-KR" altLang="en-US" dirty="0" err="1"/>
              <a:t>모르는게</a:t>
            </a:r>
            <a:r>
              <a:rPr lang="ko-KR" altLang="en-US" dirty="0"/>
              <a:t> 생기면 질문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27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막 어디 인터넷 기사 들어가면 광고가 스크롤 내려도 그 자리에 계속 </a:t>
            </a:r>
            <a:r>
              <a:rPr lang="ko-KR" altLang="en-US" dirty="0" err="1"/>
              <a:t>있잖아요</a:t>
            </a:r>
            <a:r>
              <a:rPr lang="en-US" altLang="ko-KR" dirty="0"/>
              <a:t>? </a:t>
            </a:r>
            <a:r>
              <a:rPr lang="ko-KR" altLang="en-US" dirty="0"/>
              <a:t>그게 </a:t>
            </a:r>
            <a:r>
              <a:rPr lang="en-US" altLang="ko-KR" dirty="0"/>
              <a:t>fixed</a:t>
            </a:r>
            <a:r>
              <a:rPr lang="ko-KR" altLang="en-US" dirty="0"/>
              <a:t>에요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96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해보면 됩니다</a:t>
            </a:r>
            <a:endParaRPr lang="en-US" altLang="ko-KR" dirty="0"/>
          </a:p>
          <a:p>
            <a:r>
              <a:rPr lang="ko-KR" altLang="en-US" dirty="0"/>
              <a:t>포지션을 </a:t>
            </a:r>
            <a:r>
              <a:rPr lang="en-US" altLang="ko-KR" dirty="0"/>
              <a:t>fixed</a:t>
            </a:r>
            <a:r>
              <a:rPr lang="ko-KR" altLang="en-US" dirty="0"/>
              <a:t>로 두고 </a:t>
            </a:r>
            <a:r>
              <a:rPr lang="en-US" altLang="ko-KR" dirty="0"/>
              <a:t>top : 0; </a:t>
            </a:r>
            <a:r>
              <a:rPr lang="ko-KR" altLang="en-US" dirty="0"/>
              <a:t>으로 </a:t>
            </a:r>
            <a:r>
              <a:rPr lang="ko-KR" altLang="en-US" dirty="0" err="1"/>
              <a:t>탑바를</a:t>
            </a:r>
            <a:r>
              <a:rPr lang="ko-KR" altLang="en-US" dirty="0"/>
              <a:t> 만들었어요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98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스크롤 해보세요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12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^^..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00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프로퍼티는 자식 요소가 부모 요소의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벗어났을 때 처리 방법을 정의한다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저랑 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해볼게요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Overflow-x , overflow-y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알려주기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23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전시하다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정보를</a:t>
            </a:r>
            <a:r>
              <a:rPr lang="en-US" altLang="ko-KR" dirty="0"/>
              <a:t>) </a:t>
            </a:r>
            <a:r>
              <a:rPr lang="ko-KR" altLang="en-US" dirty="0"/>
              <a:t>내보이다</a:t>
            </a:r>
            <a:endParaRPr lang="en-US" altLang="ko-KR" dirty="0"/>
          </a:p>
          <a:p>
            <a:r>
              <a:rPr lang="ko-KR" altLang="en-US" dirty="0"/>
              <a:t>이런 뜻 그냥 막상 외우지 말고 왜 이것인지 생각해보면 </a:t>
            </a:r>
            <a:r>
              <a:rPr lang="ko-KR" altLang="en-US" dirty="0" err="1"/>
              <a:t>쉬울거에요</a:t>
            </a:r>
            <a:endParaRPr lang="en-US" altLang="ko-KR" dirty="0"/>
          </a:p>
          <a:p>
            <a:r>
              <a:rPr lang="ko-KR" altLang="en-US" dirty="0"/>
              <a:t>아무거나 막 갖다 붙이진 않으니까요</a:t>
            </a:r>
            <a:endParaRPr lang="en-US" altLang="ko-KR" dirty="0"/>
          </a:p>
          <a:p>
            <a:r>
              <a:rPr lang="en-US" altLang="ko-KR" dirty="0"/>
              <a:t>Opacity</a:t>
            </a:r>
            <a:r>
              <a:rPr lang="ko-KR" altLang="en-US" dirty="0"/>
              <a:t>는 불투명이에요 </a:t>
            </a:r>
            <a:endParaRPr lang="en-US" altLang="ko-KR" dirty="0"/>
          </a:p>
          <a:p>
            <a:r>
              <a:rPr lang="ko-KR" altLang="en-US" dirty="0"/>
              <a:t>오늘은 내가 원하는 요소를 원하는 위치에 놓기 위해서 배워야 하는 것을 </a:t>
            </a:r>
            <a:r>
              <a:rPr lang="ko-KR" altLang="en-US" dirty="0" err="1"/>
              <a:t>배울거에요</a:t>
            </a:r>
            <a:endParaRPr lang="en-US" altLang="ko-KR" dirty="0"/>
          </a:p>
          <a:p>
            <a:r>
              <a:rPr lang="ko-KR" altLang="en-US" dirty="0"/>
              <a:t>개념을 배우는 것이라서 글이 많은데 무서워하지 말고 천천히 읽으면 다 알 수 있는 내용일 </a:t>
            </a:r>
            <a:r>
              <a:rPr lang="ko-KR" altLang="en-US" dirty="0" err="1"/>
              <a:t>거에요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1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여기까지는 쉬워요</a:t>
            </a:r>
            <a:endParaRPr lang="en-US" altLang="ko-KR" dirty="0"/>
          </a:p>
          <a:p>
            <a:r>
              <a:rPr lang="en-US" altLang="ko-KR" dirty="0"/>
              <a:t>Display : block; </a:t>
            </a:r>
            <a:r>
              <a:rPr lang="ko-KR" altLang="en-US" dirty="0"/>
              <a:t>이면 그냥 </a:t>
            </a:r>
            <a:r>
              <a:rPr lang="en-US" altLang="ko-KR" dirty="0"/>
              <a:t>display</a:t>
            </a:r>
            <a:r>
              <a:rPr lang="ko-KR" altLang="en-US" dirty="0"/>
              <a:t>의 속성값을 </a:t>
            </a:r>
            <a:r>
              <a:rPr lang="en-US" altLang="ko-KR" dirty="0"/>
              <a:t>block</a:t>
            </a:r>
            <a:r>
              <a:rPr lang="ko-KR" altLang="en-US" dirty="0"/>
              <a:t>으로 둔다는 </a:t>
            </a:r>
            <a:r>
              <a:rPr lang="ko-KR" altLang="en-US" dirty="0" err="1"/>
              <a:t>뜻이에요</a:t>
            </a:r>
            <a:r>
              <a:rPr lang="ko-KR" altLang="en-US" dirty="0"/>
              <a:t> 다 똑같아요</a:t>
            </a:r>
            <a:endParaRPr lang="en-US" altLang="ko-KR" dirty="0"/>
          </a:p>
          <a:p>
            <a:r>
              <a:rPr lang="en-US" altLang="ko-KR" dirty="0"/>
              <a:t>None</a:t>
            </a:r>
            <a:r>
              <a:rPr lang="ko-KR" altLang="en-US" dirty="0"/>
              <a:t>은 그냥 없애겠다는 </a:t>
            </a:r>
            <a:r>
              <a:rPr lang="ko-KR" altLang="en-US" dirty="0" err="1"/>
              <a:t>뜻이에요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 마다 </a:t>
            </a:r>
            <a:r>
              <a:rPr lang="en-US" altLang="ko-KR" dirty="0"/>
              <a:t>Display : block; </a:t>
            </a:r>
            <a:r>
              <a:rPr lang="ko-KR" altLang="en-US" dirty="0"/>
              <a:t>과 </a:t>
            </a:r>
            <a:r>
              <a:rPr lang="en-US" altLang="ko-KR" dirty="0"/>
              <a:t>display : inline;</a:t>
            </a:r>
            <a:r>
              <a:rPr lang="ko-KR" altLang="en-US" dirty="0"/>
              <a:t>은 기본값으로 자동으로 적용됩니다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그런데 태그에 기본값으로 적용되는게 </a:t>
            </a:r>
            <a:r>
              <a:rPr lang="en-US" altLang="ko-KR" dirty="0"/>
              <a:t>2</a:t>
            </a:r>
            <a:r>
              <a:rPr lang="ko-KR" altLang="en-US" dirty="0" err="1"/>
              <a:t>가지에요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이제 무슨 기준이나 특성에 따라서</a:t>
            </a:r>
            <a:r>
              <a:rPr lang="en-US" altLang="ko-KR" dirty="0"/>
              <a:t>, </a:t>
            </a:r>
            <a:r>
              <a:rPr lang="ko-KR" altLang="en-US" dirty="0"/>
              <a:t>혹은 아무 규칙 없이</a:t>
            </a:r>
            <a:r>
              <a:rPr lang="en-US" altLang="ko-KR" dirty="0"/>
              <a:t>(-&gt; </a:t>
            </a:r>
            <a:r>
              <a:rPr lang="ko-KR" altLang="en-US" dirty="0"/>
              <a:t>암기</a:t>
            </a:r>
            <a:r>
              <a:rPr lang="en-US" altLang="ko-KR" dirty="0"/>
              <a:t>)</a:t>
            </a:r>
            <a:r>
              <a:rPr lang="ko-KR" altLang="en-US" dirty="0"/>
              <a:t> 태그에 둘 중 하나가 적용된다고 생각을 하면 좋아요</a:t>
            </a:r>
            <a:endParaRPr lang="en-US" altLang="ko-KR" dirty="0"/>
          </a:p>
          <a:p>
            <a:r>
              <a:rPr lang="ko-KR" altLang="en-US" dirty="0"/>
              <a:t>그런데 제가 알기로는 기준이나 특성</a:t>
            </a:r>
            <a:r>
              <a:rPr lang="en-US" altLang="ko-KR" dirty="0"/>
              <a:t>…</a:t>
            </a:r>
            <a:r>
              <a:rPr lang="ko-KR" altLang="en-US" dirty="0"/>
              <a:t>은 잘 모르겠고 외워야 돼요</a:t>
            </a:r>
            <a:endParaRPr lang="en-US" altLang="ko-KR" dirty="0"/>
          </a:p>
          <a:p>
            <a:r>
              <a:rPr lang="ko-KR" altLang="en-US" dirty="0"/>
              <a:t>아마도</a:t>
            </a:r>
            <a:r>
              <a:rPr lang="en-US" altLang="ko-KR" dirty="0"/>
              <a:t>,,, </a:t>
            </a:r>
            <a:r>
              <a:rPr lang="ko-KR" altLang="en-US" dirty="0"/>
              <a:t>아무 규칙이 없는 것 같아요 </a:t>
            </a:r>
            <a:r>
              <a:rPr lang="en-US" altLang="ko-KR" dirty="0"/>
              <a:t>. </a:t>
            </a:r>
            <a:r>
              <a:rPr lang="ko-KR" altLang="en-US" dirty="0"/>
              <a:t>뭐 작은 규칙은 있겠지만 모두 적용되고 약간의 예외가 있는 기준이나 특성은 없는 것 같아요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block</a:t>
            </a:r>
            <a:r>
              <a:rPr lang="ko-KR" altLang="en-US" dirty="0"/>
              <a:t>인지 </a:t>
            </a:r>
            <a:r>
              <a:rPr lang="en-US" altLang="ko-KR" dirty="0"/>
              <a:t>inline</a:t>
            </a:r>
            <a:r>
              <a:rPr lang="ko-KR" altLang="en-US" dirty="0"/>
              <a:t>인지 태그마다 </a:t>
            </a:r>
            <a:r>
              <a:rPr lang="ko-KR" altLang="en-US" dirty="0" err="1"/>
              <a:t>알아야돼요</a:t>
            </a:r>
            <a:r>
              <a:rPr lang="ko-KR" altLang="en-US" dirty="0"/>
              <a:t> 중요해요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5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/>
              <a:t>block </a:t>
            </a:r>
            <a:r>
              <a:rPr lang="ko-KR" altLang="en-US" dirty="0"/>
              <a:t>레벨의 요소의 예는 위와 같습니다</a:t>
            </a:r>
            <a:r>
              <a:rPr lang="en-US" altLang="ko-KR" dirty="0"/>
              <a:t>. </a:t>
            </a:r>
            <a:r>
              <a:rPr lang="ko-KR" altLang="en-US" dirty="0"/>
              <a:t>더 많아요 </a:t>
            </a:r>
            <a:r>
              <a:rPr lang="en-US" altLang="ko-KR" dirty="0"/>
              <a:t>^^*..</a:t>
            </a:r>
          </a:p>
          <a:p>
            <a:r>
              <a:rPr lang="ko-KR" altLang="en-US" dirty="0"/>
              <a:t>무조건 </a:t>
            </a:r>
            <a:r>
              <a:rPr lang="ko-KR" altLang="en-US" dirty="0" err="1"/>
              <a:t>무조건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요소면 새로운 라인에서 시작해요 새로운 줄이 </a:t>
            </a:r>
            <a:r>
              <a:rPr lang="ko-KR" altLang="en-US" dirty="0" err="1"/>
              <a:t>뭐냐면</a:t>
            </a:r>
            <a:r>
              <a:rPr lang="ko-KR" altLang="en-US" dirty="0"/>
              <a:t> 음</a:t>
            </a:r>
            <a:r>
              <a:rPr lang="en-US" altLang="ko-KR" dirty="0"/>
              <a:t>.. </a:t>
            </a:r>
            <a:r>
              <a:rPr lang="ko-KR" altLang="en-US" dirty="0"/>
              <a:t>그냥 만약에 아무 요소나 있다고 하면 거기에는 </a:t>
            </a:r>
            <a:r>
              <a:rPr lang="ko-KR" altLang="en-US" dirty="0" err="1"/>
              <a:t>안써져요</a:t>
            </a:r>
            <a:endParaRPr lang="en-US" altLang="ko-KR" dirty="0"/>
          </a:p>
          <a:p>
            <a:r>
              <a:rPr lang="ko-KR" altLang="en-US" dirty="0"/>
              <a:t>그러니까 </a:t>
            </a:r>
            <a:r>
              <a:rPr lang="en-US" altLang="ko-KR" dirty="0"/>
              <a:t>block</a:t>
            </a:r>
            <a:r>
              <a:rPr lang="ko-KR" altLang="en-US" dirty="0"/>
              <a:t>요소는 아무도 없는 자리에 들어간다고 생각하면 돼요 </a:t>
            </a:r>
            <a:endParaRPr lang="en-US" altLang="ko-KR" dirty="0"/>
          </a:p>
          <a:p>
            <a:r>
              <a:rPr lang="ko-KR" altLang="en-US" dirty="0"/>
              <a:t>화면이 꽉 차도록 요소가 있다</a:t>
            </a:r>
            <a:r>
              <a:rPr lang="en-US" altLang="ko-KR" dirty="0"/>
              <a:t>. </a:t>
            </a:r>
            <a:r>
              <a:rPr lang="ko-KR" altLang="en-US" dirty="0"/>
              <a:t>그러면 그 밑에 써져요 </a:t>
            </a:r>
            <a:r>
              <a:rPr lang="en-US" altLang="ko-KR" dirty="0"/>
              <a:t>block</a:t>
            </a:r>
            <a:r>
              <a:rPr lang="ko-KR" altLang="en-US" dirty="0"/>
              <a:t>요소는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block</a:t>
            </a:r>
            <a:r>
              <a:rPr lang="ko-KR" altLang="en-US" dirty="0"/>
              <a:t>이 </a:t>
            </a:r>
            <a:r>
              <a:rPr lang="en-US" altLang="ko-KR" dirty="0"/>
              <a:t>div</a:t>
            </a:r>
            <a:r>
              <a:rPr lang="ko-KR" altLang="en-US" dirty="0"/>
              <a:t>에요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0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Inline</a:t>
            </a:r>
            <a:r>
              <a:rPr lang="ko-KR" altLang="en-US" dirty="0"/>
              <a:t> 레벨의 요소의 예는 위와 같습니다</a:t>
            </a:r>
            <a:r>
              <a:rPr lang="en-US" altLang="ko-KR" dirty="0"/>
              <a:t>. </a:t>
            </a:r>
            <a:r>
              <a:rPr lang="ko-KR" altLang="en-US" dirty="0"/>
              <a:t>더 많아요 </a:t>
            </a:r>
            <a:r>
              <a:rPr lang="en-US" altLang="ko-KR" dirty="0"/>
              <a:t>^^*..</a:t>
            </a:r>
          </a:p>
          <a:p>
            <a:r>
              <a:rPr lang="en-US" altLang="ko-KR" dirty="0"/>
              <a:t>Inline</a:t>
            </a:r>
            <a:r>
              <a:rPr lang="ko-KR" altLang="en-US" dirty="0"/>
              <a:t>은 새로운 줄에서 시작하지 않고 줄 중간에 들어갈 수 있어요</a:t>
            </a:r>
            <a:endParaRPr lang="en-US" altLang="ko-KR" dirty="0"/>
          </a:p>
          <a:p>
            <a:r>
              <a:rPr lang="ko-KR" altLang="en-US" dirty="0"/>
              <a:t>그리고 새로운 줄이 아니고 다른 요소와 함께 한 행에 위치해요 </a:t>
            </a:r>
            <a:r>
              <a:rPr lang="en-US" altLang="ko-KR" dirty="0"/>
              <a:t>content</a:t>
            </a:r>
            <a:r>
              <a:rPr lang="ko-KR" altLang="en-US" dirty="0"/>
              <a:t>의 너비만큼 가로폭을 차지해요 그러면 여기에서 </a:t>
            </a:r>
            <a:r>
              <a:rPr lang="ko-KR" altLang="en-US" dirty="0" err="1"/>
              <a:t>궁금한게</a:t>
            </a:r>
            <a:r>
              <a:rPr lang="ko-KR" altLang="en-US" dirty="0"/>
              <a:t> 하나 생기죠</a:t>
            </a:r>
            <a:endParaRPr lang="en-US" altLang="ko-KR" dirty="0"/>
          </a:p>
          <a:p>
            <a:r>
              <a:rPr lang="ko-KR" altLang="en-US" dirty="0"/>
              <a:t>만약 줄이 끝나도 새로운 줄이 아니고 다른 요소와 함께 한 행에 위치할까</a:t>
            </a:r>
            <a:r>
              <a:rPr lang="en-US" altLang="ko-KR" dirty="0"/>
              <a:t>? </a:t>
            </a:r>
            <a:r>
              <a:rPr lang="ko-KR" altLang="en-US" dirty="0"/>
              <a:t>그래서 제가 한번 해봤습니다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결론은 다음 줄</a:t>
            </a:r>
            <a:r>
              <a:rPr lang="en-US" altLang="ko-KR" dirty="0"/>
              <a:t>(?)</a:t>
            </a:r>
            <a:r>
              <a:rPr lang="ko-KR" altLang="en-US" dirty="0"/>
              <a:t>로 이동하는데 되게 이상해요 이게 다음 줄이 </a:t>
            </a:r>
            <a:r>
              <a:rPr lang="ko-KR" altLang="en-US" dirty="0" err="1"/>
              <a:t>맞는건가</a:t>
            </a:r>
            <a:r>
              <a:rPr lang="ko-KR" altLang="en-US" dirty="0"/>
              <a:t> 싶기도 해요 이 채로는 웹사이트를 만들지 못할 </a:t>
            </a:r>
            <a:r>
              <a:rPr lang="ko-KR" altLang="en-US" dirty="0" err="1"/>
              <a:t>정도에요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Content</a:t>
            </a:r>
            <a:r>
              <a:rPr lang="ko-KR" altLang="en-US" dirty="0"/>
              <a:t>의 너비만큼 가로폭을 차지해요 </a:t>
            </a:r>
            <a:r>
              <a:rPr lang="en-US" altLang="ko-KR" dirty="0"/>
              <a:t>(</a:t>
            </a:r>
            <a:r>
              <a:rPr lang="ko-KR" altLang="en-US" dirty="0"/>
              <a:t>글씨 길이만큼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Inline </a:t>
            </a:r>
            <a:r>
              <a:rPr lang="ko-KR" altLang="en-US" dirty="0"/>
              <a:t>레벨 요소 뒤에 공백이 있으면 정의하지 않은 스페이스가 자동 지정돼요 이거는 저도 한 때 애먹은 적이 있어서 예제를 </a:t>
            </a:r>
            <a:r>
              <a:rPr lang="ko-KR" altLang="en-US" dirty="0" err="1"/>
              <a:t>봐볼게요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 스페이스 바 하나가 진짜 </a:t>
            </a:r>
            <a:r>
              <a:rPr lang="ko-KR" altLang="en-US" dirty="0" err="1"/>
              <a:t>불ㅡㅡㅡㅡ편</a:t>
            </a:r>
            <a:r>
              <a:rPr lang="ko-KR" altLang="en-US" dirty="0"/>
              <a:t> 해요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0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Inline-block</a:t>
            </a:r>
            <a:r>
              <a:rPr lang="ko-KR" altLang="en-US" dirty="0"/>
              <a:t>은 </a:t>
            </a:r>
            <a:r>
              <a:rPr lang="ko-KR" altLang="en-US" dirty="0" err="1"/>
              <a:t>뭐랄까</a:t>
            </a:r>
            <a:r>
              <a:rPr lang="ko-KR" altLang="en-US" dirty="0"/>
              <a:t> 인공의 손길이라고 생각하면 돼요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레벨 요소의 특징을 모두 갖습니다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스페이스바와 싸우는 방법</a:t>
            </a:r>
            <a:r>
              <a:rPr lang="en-US" altLang="ko-KR" dirty="0"/>
              <a:t>!   https://css-tricks.com/fighting-the-space-between-inline-block-elements/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1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Opacity</a:t>
            </a:r>
            <a:r>
              <a:rPr lang="ko-KR" altLang="en-US" dirty="0"/>
              <a:t>가 불투명이라고 했죠 </a:t>
            </a:r>
            <a:endParaRPr lang="en-US" altLang="ko-KR" dirty="0"/>
          </a:p>
          <a:p>
            <a:r>
              <a:rPr lang="ko-KR" altLang="en-US" dirty="0"/>
              <a:t>불투명이 참이면 </a:t>
            </a:r>
            <a:r>
              <a:rPr lang="ko-KR" altLang="en-US" dirty="0" err="1"/>
              <a:t>뭐에요</a:t>
            </a:r>
            <a:r>
              <a:rPr lang="ko-KR" altLang="en-US" dirty="0"/>
              <a:t> 불투명이죠 </a:t>
            </a:r>
            <a:r>
              <a:rPr lang="en-US" altLang="ko-KR" dirty="0"/>
              <a:t>-&gt; opacity : 1; -&gt; </a:t>
            </a:r>
            <a:r>
              <a:rPr lang="ko-KR" altLang="en-US" dirty="0"/>
              <a:t>보이지 않음</a:t>
            </a:r>
            <a:endParaRPr lang="en-US" altLang="ko-KR" dirty="0"/>
          </a:p>
          <a:p>
            <a:r>
              <a:rPr lang="ko-KR" altLang="en-US" dirty="0"/>
              <a:t>불투명이 거짓이면 투명이죠 </a:t>
            </a:r>
            <a:r>
              <a:rPr lang="en-US" altLang="ko-KR" dirty="0"/>
              <a:t>-&gt; opacity : 0;(default) -&gt; </a:t>
            </a:r>
            <a:r>
              <a:rPr lang="ko-KR" altLang="en-US" dirty="0"/>
              <a:t>보임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0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IWOP_CSS_lect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07988" y="2415934"/>
            <a:ext cx="17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20505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7388" y="2919126"/>
            <a:ext cx="6957223" cy="797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800" b="1" dirty="0">
                <a:solidFill>
                  <a:srgbClr val="0070C0"/>
                </a:solidFill>
              </a:rPr>
              <a:t>2020 </a:t>
            </a:r>
            <a:r>
              <a:rPr lang="ko-KR" altLang="en-US" sz="38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800" b="1" dirty="0">
                <a:solidFill>
                  <a:srgbClr val="0070C0"/>
                </a:solidFill>
              </a:rPr>
              <a:t> </a:t>
            </a:r>
            <a:r>
              <a:rPr lang="en-US" altLang="ko-KR" sz="3800" b="1" dirty="0">
                <a:solidFill>
                  <a:srgbClr val="0070C0"/>
                </a:solidFill>
              </a:rPr>
              <a:t>22</a:t>
            </a:r>
            <a:r>
              <a:rPr lang="ko-KR" altLang="en-US" sz="38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800" b="1" dirty="0">
                <a:solidFill>
                  <a:srgbClr val="0070C0"/>
                </a:solidFill>
              </a:rPr>
              <a:t>CSS_3</a:t>
            </a:r>
            <a:endParaRPr lang="ko-KR" altLang="en-US" sz="3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09AF6-A61C-4173-9E08-C61EBDF428EB}"/>
              </a:ext>
            </a:extLst>
          </p:cNvPr>
          <p:cNvSpPr txBox="1"/>
          <p:nvPr/>
        </p:nvSpPr>
        <p:spPr>
          <a:xfrm>
            <a:off x="7871012" y="5916706"/>
            <a:ext cx="3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 </a:t>
            </a:r>
            <a:r>
              <a:rPr lang="en-US" altLang="ko-KR" sz="1400" dirty="0"/>
              <a:t>ppt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poiemaweb</a:t>
            </a:r>
            <a:r>
              <a:rPr lang="ko-KR" altLang="en-US" sz="1400" dirty="0"/>
              <a:t>을 참고하여 만들어졌습니다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A036B8-5327-44AD-8BF7-5C445D800332}"/>
              </a:ext>
            </a:extLst>
          </p:cNvPr>
          <p:cNvSpPr/>
          <p:nvPr/>
        </p:nvSpPr>
        <p:spPr>
          <a:xfrm>
            <a:off x="3706453" y="3819670"/>
            <a:ext cx="47790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https://github.com/rlapo213/IWOP_CSS_lectures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F9DB8E-3BC3-4DF9-8C2C-071BF81334AB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2407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00EB6-BA5C-425C-B8EF-A635EB875421}"/>
              </a:ext>
            </a:extLst>
          </p:cNvPr>
          <p:cNvSpPr txBox="1"/>
          <p:nvPr/>
        </p:nvSpPr>
        <p:spPr>
          <a:xfrm>
            <a:off x="2419529" y="1337444"/>
            <a:ext cx="7352942" cy="473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1. position </a:t>
            </a:r>
            <a:r>
              <a:rPr lang="ko-KR" altLang="en-US" sz="4400" dirty="0"/>
              <a:t>속성</a:t>
            </a:r>
            <a:endParaRPr lang="en-US" altLang="ko-KR" sz="4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1.1 static (</a:t>
            </a:r>
            <a:r>
              <a:rPr lang="ko-KR" altLang="en-US" sz="4400" dirty="0"/>
              <a:t>기본 위치</a:t>
            </a:r>
            <a:r>
              <a:rPr lang="en-US" altLang="ko-KR" sz="4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1.2 relative (</a:t>
            </a:r>
            <a:r>
              <a:rPr lang="ko-KR" altLang="en-US" sz="4400" dirty="0"/>
              <a:t>상대 위치</a:t>
            </a:r>
            <a:r>
              <a:rPr lang="en-US" altLang="ko-KR" sz="4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1.3 absolute (</a:t>
            </a:r>
            <a:r>
              <a:rPr lang="ko-KR" altLang="en-US" sz="4400" dirty="0"/>
              <a:t>절대 위치</a:t>
            </a:r>
            <a:r>
              <a:rPr lang="en-US" altLang="ko-KR" sz="4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1.4 fixed (</a:t>
            </a:r>
            <a:r>
              <a:rPr lang="ko-KR" altLang="en-US" sz="4400" dirty="0"/>
              <a:t>고정 위치</a:t>
            </a:r>
            <a:r>
              <a:rPr lang="en-US" altLang="ko-KR" sz="4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4400" dirty="0"/>
              <a:t>2. overflow </a:t>
            </a:r>
            <a:r>
              <a:rPr lang="ko-KR" altLang="en-US" sz="4400" dirty="0"/>
              <a:t>속성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4218467" y="1337444"/>
            <a:ext cx="375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position </a:t>
            </a:r>
            <a:r>
              <a:rPr lang="ko-KR" altLang="en-US" sz="4000" dirty="0"/>
              <a:t>속성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A96953-02AF-413F-9F75-18647A45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89" y="2077203"/>
            <a:ext cx="7034668" cy="42325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8BBC924-42F7-4E75-A161-715776C788CB}"/>
              </a:ext>
            </a:extLst>
          </p:cNvPr>
          <p:cNvSpPr/>
          <p:nvPr/>
        </p:nvSpPr>
        <p:spPr>
          <a:xfrm>
            <a:off x="597637" y="2113255"/>
            <a:ext cx="41097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/>
              <a:t>position</a:t>
            </a:r>
            <a:r>
              <a:rPr lang="ko-KR" altLang="en-US" sz="3300" dirty="0"/>
              <a:t> 속성은 </a:t>
            </a:r>
            <a:endParaRPr lang="en-US" altLang="ko-KR" sz="3300" dirty="0"/>
          </a:p>
          <a:p>
            <a:r>
              <a:rPr lang="ko-KR" altLang="en-US" sz="3300" dirty="0"/>
              <a:t>요소의 위치를 정의함</a:t>
            </a:r>
            <a:endParaRPr lang="en-US" altLang="ko-KR" sz="3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029E5-171A-436B-AA7D-E18F9B5EE4E2}"/>
              </a:ext>
            </a:extLst>
          </p:cNvPr>
          <p:cNvSpPr txBox="1"/>
          <p:nvPr/>
        </p:nvSpPr>
        <p:spPr>
          <a:xfrm>
            <a:off x="1178326" y="3449761"/>
            <a:ext cx="247106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좌표 속성 </a:t>
            </a:r>
            <a:r>
              <a:rPr lang="en-US" altLang="ko-KR" sz="3300" dirty="0"/>
              <a:t>: </a:t>
            </a:r>
          </a:p>
          <a:p>
            <a:r>
              <a:rPr lang="en-US" altLang="ko-KR" sz="3300" dirty="0"/>
              <a:t>top : A;</a:t>
            </a:r>
          </a:p>
          <a:p>
            <a:r>
              <a:rPr lang="en-US" altLang="ko-KR" sz="3300" dirty="0"/>
              <a:t>Bottom : A; </a:t>
            </a:r>
          </a:p>
          <a:p>
            <a:r>
              <a:rPr lang="en-US" altLang="ko-KR" sz="3300" dirty="0"/>
              <a:t>left : A;</a:t>
            </a:r>
          </a:p>
          <a:p>
            <a:r>
              <a:rPr lang="en-US" altLang="ko-KR" sz="3300" dirty="0"/>
              <a:t>Right : A;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94549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706448" y="1337444"/>
            <a:ext cx="477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1.1 static (</a:t>
            </a:r>
            <a:r>
              <a:rPr lang="ko-KR" altLang="en-US" sz="4000" dirty="0"/>
              <a:t>기본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2EEE05-50DA-4759-B80D-E155BAB74980}"/>
              </a:ext>
            </a:extLst>
          </p:cNvPr>
          <p:cNvSpPr/>
          <p:nvPr/>
        </p:nvSpPr>
        <p:spPr>
          <a:xfrm>
            <a:off x="2262430" y="2045330"/>
            <a:ext cx="76671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/>
              <a:t>static</a:t>
            </a:r>
            <a:r>
              <a:rPr lang="ko-KR" altLang="en-US" sz="3300" dirty="0"/>
              <a:t>은 </a:t>
            </a:r>
            <a:r>
              <a:rPr lang="en-US" altLang="ko-KR" sz="3300" dirty="0">
                <a:solidFill>
                  <a:srgbClr val="FF0000"/>
                </a:solidFill>
              </a:rPr>
              <a:t>position </a:t>
            </a:r>
            <a:r>
              <a:rPr lang="ko-KR" altLang="en-US" sz="3300" dirty="0">
                <a:solidFill>
                  <a:srgbClr val="FF0000"/>
                </a:solidFill>
              </a:rPr>
              <a:t>속성의 기본값</a:t>
            </a:r>
            <a:r>
              <a:rPr lang="ko-KR" altLang="en-US" sz="3300" dirty="0"/>
              <a:t>으로</a:t>
            </a:r>
            <a:r>
              <a:rPr lang="ko-KR" altLang="en-US" sz="3300" dirty="0">
                <a:solidFill>
                  <a:srgbClr val="FF0000"/>
                </a:solidFill>
              </a:rPr>
              <a:t> </a:t>
            </a:r>
            <a:endParaRPr lang="en-US" altLang="ko-KR" sz="3300" dirty="0">
              <a:solidFill>
                <a:srgbClr val="FF0000"/>
              </a:solidFill>
            </a:endParaRPr>
          </a:p>
          <a:p>
            <a:r>
              <a:rPr lang="en-US" altLang="ko-KR" sz="3300" dirty="0"/>
              <a:t>position </a:t>
            </a:r>
            <a:r>
              <a:rPr lang="ko-KR" altLang="en-US" sz="3300" dirty="0"/>
              <a:t>속성을 지정하지 않았을 때와 같음</a:t>
            </a:r>
            <a:endParaRPr lang="en-US" altLang="ko-KR" sz="3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AB935-D088-4C60-AAB1-3BF94F34F7FB}"/>
              </a:ext>
            </a:extLst>
          </p:cNvPr>
          <p:cNvSpPr/>
          <p:nvPr/>
        </p:nvSpPr>
        <p:spPr>
          <a:xfrm>
            <a:off x="889986" y="3094499"/>
            <a:ext cx="1041202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</a:rPr>
              <a:t>기본적인 요소의 배치 순서</a:t>
            </a:r>
            <a:r>
              <a:rPr lang="ko-KR" altLang="en-US" sz="3300" dirty="0"/>
              <a:t>에 따라 위에서 아래로</a:t>
            </a:r>
            <a:r>
              <a:rPr lang="en-US" altLang="ko-KR" sz="3300" dirty="0"/>
              <a:t>, </a:t>
            </a:r>
            <a:r>
              <a:rPr lang="ko-KR" altLang="en-US" sz="3300" dirty="0"/>
              <a:t>왼쪽에서 오른쪽으로 순서에 따라 배치되며 부모 요소 내에 자식 요소로서 존재할 때는 부모 요소의 위치를 기준으로 배치됨</a:t>
            </a:r>
            <a:endParaRPr lang="en-US" altLang="ko-KR" sz="33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E4ADE-B6D9-478F-A2D4-1D86E6653C64}"/>
              </a:ext>
            </a:extLst>
          </p:cNvPr>
          <p:cNvSpPr/>
          <p:nvPr/>
        </p:nvSpPr>
        <p:spPr>
          <a:xfrm>
            <a:off x="547631" y="4712642"/>
            <a:ext cx="566178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300" dirty="0"/>
              <a:t>기본적으로 이 값을 지정할 일은 </a:t>
            </a:r>
            <a:endParaRPr lang="en-US" altLang="ko-KR" sz="3300" dirty="0"/>
          </a:p>
          <a:p>
            <a:pPr fontAlgn="base"/>
            <a:r>
              <a:rPr lang="ko-KR" altLang="en-US" sz="3300" dirty="0"/>
              <a:t>없지만 이미 설정된 </a:t>
            </a:r>
            <a:r>
              <a:rPr lang="en-US" altLang="ko-KR" sz="3300" dirty="0">
                <a:solidFill>
                  <a:srgbClr val="FF0000"/>
                </a:solidFill>
              </a:rPr>
              <a:t>position</a:t>
            </a:r>
            <a:r>
              <a:rPr lang="ko-KR" altLang="en-US" sz="3300" dirty="0">
                <a:solidFill>
                  <a:srgbClr val="FF0000"/>
                </a:solidFill>
              </a:rPr>
              <a:t>을 </a:t>
            </a:r>
            <a:endParaRPr lang="en-US" altLang="ko-KR" sz="3300" dirty="0">
              <a:solidFill>
                <a:srgbClr val="FF0000"/>
              </a:solidFill>
            </a:endParaRPr>
          </a:p>
          <a:p>
            <a:pPr fontAlgn="base"/>
            <a:r>
              <a:rPr lang="ko-KR" altLang="en-US" sz="3300" dirty="0">
                <a:solidFill>
                  <a:srgbClr val="FF0000"/>
                </a:solidFill>
              </a:rPr>
              <a:t>무력화</a:t>
            </a:r>
            <a:r>
              <a:rPr lang="ko-KR" altLang="en-US" sz="3300" dirty="0"/>
              <a:t>하기 위해 사용될 수 있음</a:t>
            </a:r>
            <a:endParaRPr lang="en-US" altLang="ko-KR" sz="3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8F4E1-94CF-4965-BBFA-1062E98BB2E5}"/>
              </a:ext>
            </a:extLst>
          </p:cNvPr>
          <p:cNvSpPr/>
          <p:nvPr/>
        </p:nvSpPr>
        <p:spPr>
          <a:xfrm>
            <a:off x="6370453" y="4911153"/>
            <a:ext cx="4931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300" dirty="0">
                <a:solidFill>
                  <a:srgbClr val="FF0000"/>
                </a:solidFill>
              </a:rPr>
              <a:t>좌표 속성을 사용할 </a:t>
            </a:r>
            <a:r>
              <a:rPr lang="ko-KR" altLang="en-US" sz="3300">
                <a:solidFill>
                  <a:srgbClr val="FF0000"/>
                </a:solidFill>
              </a:rPr>
              <a:t>수 없음</a:t>
            </a:r>
            <a:r>
              <a:rPr lang="ko-KR" altLang="en-US" sz="3300"/>
              <a:t> </a:t>
            </a:r>
            <a:endParaRPr lang="en-US" altLang="ko-KR" sz="3300" dirty="0"/>
          </a:p>
          <a:p>
            <a:pPr fontAlgn="base"/>
            <a:r>
              <a:rPr lang="ko-KR" altLang="en-US" sz="3300" dirty="0"/>
              <a:t>사용할 경우에는 무시됨</a:t>
            </a:r>
            <a:endParaRPr lang="en-US" altLang="ko-KR" sz="3300" dirty="0"/>
          </a:p>
        </p:txBody>
      </p:sp>
    </p:spTree>
    <p:extLst>
      <p:ext uri="{BB962C8B-B14F-4D97-AF65-F5344CB8AC3E}">
        <p14:creationId xmlns:p14="http://schemas.microsoft.com/office/powerpoint/2010/main" val="242976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441019" y="1337444"/>
            <a:ext cx="530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1.2 relative (</a:t>
            </a:r>
            <a:r>
              <a:rPr lang="ko-KR" altLang="en-US" sz="4000" dirty="0"/>
              <a:t>상대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EF0E4-A71F-4E51-AEC8-65E6805E3C57}"/>
              </a:ext>
            </a:extLst>
          </p:cNvPr>
          <p:cNvSpPr/>
          <p:nvPr/>
        </p:nvSpPr>
        <p:spPr>
          <a:xfrm>
            <a:off x="1402934" y="2552390"/>
            <a:ext cx="93861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기본 위치를 기준</a:t>
            </a:r>
            <a:r>
              <a:rPr lang="ko-KR" altLang="en-US" sz="3600" dirty="0"/>
              <a:t>으로 </a:t>
            </a:r>
            <a:r>
              <a:rPr lang="ko-KR" altLang="en-US" sz="3600" dirty="0">
                <a:solidFill>
                  <a:srgbClr val="FF0000"/>
                </a:solidFill>
              </a:rPr>
              <a:t>좌표 속성을 </a:t>
            </a:r>
            <a:endParaRPr lang="en-US" altLang="ko-KR" sz="3600" dirty="0">
              <a:solidFill>
                <a:srgbClr val="FF0000"/>
              </a:solidFill>
            </a:endParaRPr>
          </a:p>
          <a:p>
            <a:r>
              <a:rPr lang="ko-KR" altLang="en-US" sz="3600" dirty="0">
                <a:solidFill>
                  <a:srgbClr val="FF0000"/>
                </a:solidFill>
              </a:rPr>
              <a:t>사용</a:t>
            </a:r>
            <a:r>
              <a:rPr lang="ko-KR" altLang="en-US" sz="3600" dirty="0"/>
              <a:t>하여 </a:t>
            </a:r>
            <a:r>
              <a:rPr lang="ko-KR" altLang="en-US" sz="3600" dirty="0">
                <a:solidFill>
                  <a:srgbClr val="FF0000"/>
                </a:solidFill>
              </a:rPr>
              <a:t>위치를 이동</a:t>
            </a:r>
            <a:r>
              <a:rPr lang="ko-KR" altLang="en-US" sz="3600" dirty="0"/>
              <a:t>시킬 수 있음</a:t>
            </a:r>
            <a:endParaRPr lang="en-US" altLang="ko-KR" sz="3600" dirty="0"/>
          </a:p>
          <a:p>
            <a:r>
              <a:rPr lang="en-US" altLang="ko-KR" sz="3600" dirty="0"/>
              <a:t>static</a:t>
            </a:r>
            <a:r>
              <a:rPr lang="ko-KR" altLang="en-US" sz="3600" dirty="0"/>
              <a:t>을 선언한 요소와 </a:t>
            </a:r>
            <a:r>
              <a:rPr lang="en-US" altLang="ko-KR" sz="3600" dirty="0"/>
              <a:t>relative</a:t>
            </a:r>
            <a:r>
              <a:rPr lang="ko-KR" altLang="en-US" sz="3600" dirty="0"/>
              <a:t>를 선언한 요소의 </a:t>
            </a:r>
            <a:endParaRPr lang="en-US" altLang="ko-KR" sz="3600" dirty="0"/>
          </a:p>
          <a:p>
            <a:r>
              <a:rPr lang="ko-KR" altLang="en-US" sz="3600" dirty="0"/>
              <a:t>차이점은 좌표 속성의 동작 여부 뿐이며 </a:t>
            </a:r>
            <a:endParaRPr lang="en-US" altLang="ko-KR" sz="3600" dirty="0"/>
          </a:p>
          <a:p>
            <a:r>
              <a:rPr lang="ko-KR" altLang="en-US" sz="3600" dirty="0"/>
              <a:t>그 외는 동일하게 동작함</a:t>
            </a:r>
          </a:p>
        </p:txBody>
      </p:sp>
    </p:spTree>
    <p:extLst>
      <p:ext uri="{BB962C8B-B14F-4D97-AF65-F5344CB8AC3E}">
        <p14:creationId xmlns:p14="http://schemas.microsoft.com/office/powerpoint/2010/main" val="410519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22853E-C6CC-41A2-99A6-CE72709BDD08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B0CE3F-8726-4AF2-B73A-6B0471B3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638" y="1467294"/>
            <a:ext cx="5143500" cy="46145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D509DE-516B-4C71-BC36-0F84D0189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2432" y="2345039"/>
            <a:ext cx="5495925" cy="285903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2B1FEDC-CAD2-4BB5-9271-E3BC468C51DD}"/>
              </a:ext>
            </a:extLst>
          </p:cNvPr>
          <p:cNvSpPr/>
          <p:nvPr/>
        </p:nvSpPr>
        <p:spPr>
          <a:xfrm>
            <a:off x="5985502" y="3625760"/>
            <a:ext cx="233859" cy="2338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6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22853E-C6CC-41A2-99A6-CE72709BDD08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B0CE3F-8726-4AF2-B73A-6B0471B3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8" y="1467293"/>
            <a:ext cx="5143500" cy="47611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D509DE-516B-4C71-BC36-0F84D018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32" y="2199432"/>
            <a:ext cx="5495925" cy="35337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6A132C-B8CB-4A2A-B075-83C7CEC29669}"/>
              </a:ext>
            </a:extLst>
          </p:cNvPr>
          <p:cNvCxnSpPr>
            <a:cxnSpLocks/>
          </p:cNvCxnSpPr>
          <p:nvPr/>
        </p:nvCxnSpPr>
        <p:spPr>
          <a:xfrm flipV="1">
            <a:off x="8027581" y="3040912"/>
            <a:ext cx="0" cy="1782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82C3FD-558D-47D1-A47A-B86853CF0908}"/>
              </a:ext>
            </a:extLst>
          </p:cNvPr>
          <p:cNvCxnSpPr>
            <a:cxnSpLocks/>
          </p:cNvCxnSpPr>
          <p:nvPr/>
        </p:nvCxnSpPr>
        <p:spPr>
          <a:xfrm rot="5400000" flipV="1">
            <a:off x="7137328" y="3921475"/>
            <a:ext cx="0" cy="1782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712EDB3-80A2-4333-9746-05D7542D369C}"/>
              </a:ext>
            </a:extLst>
          </p:cNvPr>
          <p:cNvSpPr/>
          <p:nvPr/>
        </p:nvSpPr>
        <p:spPr>
          <a:xfrm>
            <a:off x="6129202" y="2923982"/>
            <a:ext cx="233859" cy="2338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0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674413" y="1197803"/>
            <a:ext cx="484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1.3 absolute (</a:t>
            </a:r>
            <a:r>
              <a:rPr lang="ko-KR" altLang="en-US" sz="3600" dirty="0"/>
              <a:t>절대 위치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1523E-4012-4CE4-AAB0-F05D49B12ECC}"/>
              </a:ext>
            </a:extLst>
          </p:cNvPr>
          <p:cNvSpPr/>
          <p:nvPr/>
        </p:nvSpPr>
        <p:spPr>
          <a:xfrm>
            <a:off x="1502608" y="1766063"/>
            <a:ext cx="9186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또는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가장 가까이 있는 조상 요소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(static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제외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)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를 </a:t>
            </a:r>
            <a:endParaRPr lang="en-US" altLang="ko-KR" sz="3000" dirty="0">
              <a:solidFill>
                <a:srgbClr val="434B4F"/>
              </a:solidFill>
              <a:latin typeface="+mn-ea"/>
            </a:endParaRPr>
          </a:p>
          <a:p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기준으로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좌표 속성만큼 이동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함</a:t>
            </a:r>
            <a:endParaRPr lang="ko-KR" altLang="en-US" sz="30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4CDB4C-77AE-42B8-90E6-367EDB6DD2CE}"/>
              </a:ext>
            </a:extLst>
          </p:cNvPr>
          <p:cNvSpPr/>
          <p:nvPr/>
        </p:nvSpPr>
        <p:spPr>
          <a:xfrm>
            <a:off x="1315511" y="2698330"/>
            <a:ext cx="9560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만일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또는 조상 요소가 </a:t>
            </a:r>
            <a:r>
              <a:rPr lang="en-US" altLang="ko-KR" sz="3000" dirty="0">
                <a:solidFill>
                  <a:srgbClr val="FF0000"/>
                </a:solidFill>
                <a:latin typeface="+mn-ea"/>
              </a:rPr>
              <a:t>static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인 경우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, </a:t>
            </a:r>
          </a:p>
          <a:p>
            <a:r>
              <a:rPr lang="en-US" altLang="ko-KR" sz="3000" dirty="0">
                <a:solidFill>
                  <a:srgbClr val="FF0000"/>
                </a:solidFill>
                <a:latin typeface="+mn-ea"/>
              </a:rPr>
              <a:t>body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를 기준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(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보라색 점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)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으로 하여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좌표 속성만큼 위치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하게 됨 </a:t>
            </a:r>
            <a:endParaRPr lang="ko-KR" altLang="en-US" sz="3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77BC58-31F8-490E-9359-15A3B4600FE0}"/>
              </a:ext>
            </a:extLst>
          </p:cNvPr>
          <p:cNvSpPr/>
          <p:nvPr/>
        </p:nvSpPr>
        <p:spPr>
          <a:xfrm>
            <a:off x="1068394" y="3713993"/>
            <a:ext cx="10055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따라서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요소를 배치의 기준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으로 삼기 위해서는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요소에 </a:t>
            </a:r>
            <a:r>
              <a:rPr lang="en-US" altLang="ko-KR" sz="3000" dirty="0">
                <a:solidFill>
                  <a:srgbClr val="FF0000"/>
                </a:solidFill>
                <a:latin typeface="+mn-ea"/>
              </a:rPr>
              <a:t>relative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를 정의하여야 함</a:t>
            </a:r>
            <a:endParaRPr lang="ko-KR" altLang="en-US" sz="30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2928-46B1-4E77-8A6B-DD30033A79B2}"/>
              </a:ext>
            </a:extLst>
          </p:cNvPr>
          <p:cNvSpPr/>
          <p:nvPr/>
        </p:nvSpPr>
        <p:spPr>
          <a:xfrm>
            <a:off x="1026863" y="4650443"/>
            <a:ext cx="10138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이때 다른 요소가 먼저 위치를 점유하고 있어도 뒤로 밀리지 않고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덮어쓰게 됨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 (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이런 특성을 부유 또는 부유 객체라 한다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)</a:t>
            </a:r>
            <a:endParaRPr lang="ko-KR" altLang="en-US" sz="30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0D71D-F6E9-4C81-9780-0ED5D552F413}"/>
              </a:ext>
            </a:extLst>
          </p:cNvPr>
          <p:cNvSpPr/>
          <p:nvPr/>
        </p:nvSpPr>
        <p:spPr>
          <a:xfrm>
            <a:off x="941118" y="5582710"/>
            <a:ext cx="10319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absolute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선언 시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, block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레벨 요소의 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width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는 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inline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요소와 같이 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content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에 맞게 변화되므로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적절한 </a:t>
            </a:r>
            <a:r>
              <a:rPr lang="en-US" altLang="ko-KR" sz="3000" dirty="0">
                <a:solidFill>
                  <a:srgbClr val="FF0000"/>
                </a:solidFill>
                <a:latin typeface="+mn-ea"/>
              </a:rPr>
              <a:t>width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를 지정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하여야 함</a:t>
            </a:r>
            <a:endParaRPr lang="ko-KR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82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A8DF2-770C-4544-8CA1-D632E91C2DFF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A7BD66-E66D-416C-963C-45CF80E2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34" y="0"/>
            <a:ext cx="6160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2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A8DF2-770C-4544-8CA1-D632E91C2DFF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A2067B-D433-4745-9BCF-1D4A75E5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67" y="126565"/>
            <a:ext cx="9279236" cy="660487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DBC76E-3BA0-4180-A9BB-938942AB85B3}"/>
              </a:ext>
            </a:extLst>
          </p:cNvPr>
          <p:cNvCxnSpPr>
            <a:cxnSpLocks/>
          </p:cNvCxnSpPr>
          <p:nvPr/>
        </p:nvCxnSpPr>
        <p:spPr>
          <a:xfrm flipV="1">
            <a:off x="2574022" y="1308048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446751-C01D-4A1F-8107-38365EADC61D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3942" y="1948128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C7A8647-97DF-457E-8AAC-60FCF9F82ABF}"/>
              </a:ext>
            </a:extLst>
          </p:cNvPr>
          <p:cNvCxnSpPr>
            <a:cxnSpLocks/>
          </p:cNvCxnSpPr>
          <p:nvPr/>
        </p:nvCxnSpPr>
        <p:spPr>
          <a:xfrm flipV="1">
            <a:off x="7656385" y="1337444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CB8DE2-E0D4-4016-945B-04952EF45041}"/>
              </a:ext>
            </a:extLst>
          </p:cNvPr>
          <p:cNvCxnSpPr>
            <a:cxnSpLocks/>
          </p:cNvCxnSpPr>
          <p:nvPr/>
        </p:nvCxnSpPr>
        <p:spPr>
          <a:xfrm rot="5400000" flipV="1">
            <a:off x="7005672" y="1977524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5543871-D0D5-472D-983B-A70298CFA7F8}"/>
              </a:ext>
            </a:extLst>
          </p:cNvPr>
          <p:cNvSpPr/>
          <p:nvPr/>
        </p:nvSpPr>
        <p:spPr>
          <a:xfrm>
            <a:off x="1190970" y="1191118"/>
            <a:ext cx="233859" cy="2338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972B92E-FDFB-4F80-BDB9-CBBDE24DC383}"/>
              </a:ext>
            </a:extLst>
          </p:cNvPr>
          <p:cNvSpPr/>
          <p:nvPr/>
        </p:nvSpPr>
        <p:spPr>
          <a:xfrm>
            <a:off x="6242472" y="1220514"/>
            <a:ext cx="233859" cy="2338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0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28739" y="705592"/>
            <a:ext cx="2534521" cy="594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9053" y="1492626"/>
            <a:ext cx="1009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936" y="2096137"/>
            <a:ext cx="15111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053" y="2699150"/>
            <a:ext cx="1264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206" y="3314722"/>
            <a:ext cx="150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819" y="3917282"/>
            <a:ext cx="1110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97274" y="1419195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987391" y="2025622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87391" y="2632049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987391" y="3238476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987391" y="384490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2987391" y="4451330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8768" y="1495288"/>
            <a:ext cx="2043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0574" y="2109093"/>
            <a:ext cx="10220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5460" y="2719889"/>
            <a:ext cx="2616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9609" y="3326315"/>
            <a:ext cx="137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672" y="3915688"/>
            <a:ext cx="3104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ABD0E-A983-4BE5-874D-30D505686936}"/>
              </a:ext>
            </a:extLst>
          </p:cNvPr>
          <p:cNvSpPr txBox="1"/>
          <p:nvPr/>
        </p:nvSpPr>
        <p:spPr>
          <a:xfrm>
            <a:off x="3008936" y="4516697"/>
            <a:ext cx="1147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CB1F-4A8A-4503-874C-B708043D238A}"/>
              </a:ext>
            </a:extLst>
          </p:cNvPr>
          <p:cNvSpPr txBox="1"/>
          <p:nvPr/>
        </p:nvSpPr>
        <p:spPr>
          <a:xfrm>
            <a:off x="3022527" y="5130138"/>
            <a:ext cx="17012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989A2-91BD-4C78-9B9D-1D20EDEF281A}"/>
              </a:ext>
            </a:extLst>
          </p:cNvPr>
          <p:cNvSpPr txBox="1"/>
          <p:nvPr/>
        </p:nvSpPr>
        <p:spPr>
          <a:xfrm>
            <a:off x="3008936" y="5736566"/>
            <a:ext cx="1466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A36B05-153E-475B-B248-9EEBD0D61C3C}"/>
              </a:ext>
            </a:extLst>
          </p:cNvPr>
          <p:cNvCxnSpPr>
            <a:cxnSpLocks/>
          </p:cNvCxnSpPr>
          <p:nvPr/>
        </p:nvCxnSpPr>
        <p:spPr>
          <a:xfrm>
            <a:off x="2997274" y="5057757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8E1C2E-B0CC-42A5-88AB-CEE3F9B1AC7C}"/>
              </a:ext>
            </a:extLst>
          </p:cNvPr>
          <p:cNvCxnSpPr>
            <a:cxnSpLocks/>
          </p:cNvCxnSpPr>
          <p:nvPr/>
        </p:nvCxnSpPr>
        <p:spPr>
          <a:xfrm>
            <a:off x="2997274" y="5664184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A5BA8E-D6F8-480E-AFAC-AD9A9FED1033}"/>
              </a:ext>
            </a:extLst>
          </p:cNvPr>
          <p:cNvCxnSpPr>
            <a:cxnSpLocks/>
          </p:cNvCxnSpPr>
          <p:nvPr/>
        </p:nvCxnSpPr>
        <p:spPr>
          <a:xfrm>
            <a:off x="2997274" y="627061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A2B06B-8DDA-4DA5-8669-144CDA0506C6}"/>
              </a:ext>
            </a:extLst>
          </p:cNvPr>
          <p:cNvSpPr txBox="1"/>
          <p:nvPr/>
        </p:nvSpPr>
        <p:spPr>
          <a:xfrm>
            <a:off x="6587582" y="4543800"/>
            <a:ext cx="2334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52729-1CD7-4647-B185-ADAEAFE83999}"/>
              </a:ext>
            </a:extLst>
          </p:cNvPr>
          <p:cNvSpPr txBox="1"/>
          <p:nvPr/>
        </p:nvSpPr>
        <p:spPr>
          <a:xfrm>
            <a:off x="6666217" y="5166328"/>
            <a:ext cx="225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39764-69EC-40F3-B3B3-05672C3B0B68}"/>
              </a:ext>
            </a:extLst>
          </p:cNvPr>
          <p:cNvSpPr txBox="1"/>
          <p:nvPr/>
        </p:nvSpPr>
        <p:spPr>
          <a:xfrm>
            <a:off x="6230283" y="5757609"/>
            <a:ext cx="269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A8DF2-770C-4544-8CA1-D632E91C2DFF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DBC76E-3BA0-4180-A9BB-938942AB85B3}"/>
              </a:ext>
            </a:extLst>
          </p:cNvPr>
          <p:cNvCxnSpPr>
            <a:cxnSpLocks/>
          </p:cNvCxnSpPr>
          <p:nvPr/>
        </p:nvCxnSpPr>
        <p:spPr>
          <a:xfrm flipV="1">
            <a:off x="2574022" y="1308048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446751-C01D-4A1F-8107-38365EADC61D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3942" y="1948128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C7A8647-97DF-457E-8AAC-60FCF9F82ABF}"/>
              </a:ext>
            </a:extLst>
          </p:cNvPr>
          <p:cNvCxnSpPr>
            <a:cxnSpLocks/>
          </p:cNvCxnSpPr>
          <p:nvPr/>
        </p:nvCxnSpPr>
        <p:spPr>
          <a:xfrm flipV="1">
            <a:off x="7656385" y="1337444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CB8DE2-E0D4-4016-945B-04952EF45041}"/>
              </a:ext>
            </a:extLst>
          </p:cNvPr>
          <p:cNvCxnSpPr>
            <a:cxnSpLocks/>
          </p:cNvCxnSpPr>
          <p:nvPr/>
        </p:nvCxnSpPr>
        <p:spPr>
          <a:xfrm rot="5400000" flipV="1">
            <a:off x="7005672" y="1977524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134DC97-F42B-4155-B8CA-2DAC0131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" y="0"/>
            <a:ext cx="5616062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F0F2C1-B33D-4519-B09E-88B20CC8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17" y="548239"/>
            <a:ext cx="10700021" cy="55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811876" y="1337444"/>
            <a:ext cx="456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fixed (</a:t>
            </a:r>
            <a:r>
              <a:rPr lang="ko-KR" altLang="en-US" sz="4000" dirty="0"/>
              <a:t>고정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DF5C3D-AEAC-4F84-9E80-8EAD3087CA90}"/>
              </a:ext>
            </a:extLst>
          </p:cNvPr>
          <p:cNvSpPr/>
          <p:nvPr/>
        </p:nvSpPr>
        <p:spPr>
          <a:xfrm>
            <a:off x="449943" y="2261103"/>
            <a:ext cx="1153232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300" dirty="0">
                <a:solidFill>
                  <a:srgbClr val="FF0000"/>
                </a:solidFill>
                <a:latin typeface="+mn-ea"/>
              </a:rPr>
              <a:t>부모 요소와 관계없이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브라우저의 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viewport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를 기준으로 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pPr fontAlgn="base"/>
            <a:r>
              <a:rPr lang="ko-KR" altLang="en-US" sz="3300" dirty="0">
                <a:solidFill>
                  <a:srgbClr val="FF0000"/>
                </a:solidFill>
                <a:latin typeface="+mn-ea"/>
              </a:rPr>
              <a:t>좌표 속성을 사용하여 위치를 이동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시킴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pPr fontAlgn="base"/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pPr fontAlgn="base"/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스크롤이 되더라도 화면에서 사라지지 않고 항상 같은 곳에 위치함</a:t>
            </a:r>
            <a:endParaRPr lang="en-US" altLang="ko-KR" sz="3300" dirty="0">
              <a:solidFill>
                <a:srgbClr val="434B4F"/>
              </a:solidFill>
              <a:latin typeface="+mn-ea"/>
            </a:endParaRPr>
          </a:p>
          <a:p>
            <a:pPr fontAlgn="base"/>
            <a:endParaRPr lang="ko-KR" altLang="en-US" sz="3300" dirty="0">
              <a:solidFill>
                <a:srgbClr val="333333"/>
              </a:solidFill>
              <a:latin typeface="+mn-ea"/>
            </a:endParaRPr>
          </a:p>
          <a:p>
            <a:pPr fontAlgn="base"/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fixed 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프로퍼티 선언 시</a:t>
            </a:r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, block 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요소의 </a:t>
            </a:r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width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는 </a:t>
            </a:r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inline 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요소와 같이</a:t>
            </a:r>
            <a:endParaRPr lang="en-US" altLang="ko-KR" sz="3300" dirty="0">
              <a:solidFill>
                <a:srgbClr val="434B4F"/>
              </a:solidFill>
              <a:latin typeface="+mn-ea"/>
            </a:endParaRPr>
          </a:p>
          <a:p>
            <a:pPr fontAlgn="base"/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 </a:t>
            </a:r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content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에 맞게 변화되므로 적절한 </a:t>
            </a:r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width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를 지정하여야 함</a:t>
            </a:r>
            <a:endParaRPr lang="ko-KR" altLang="en-US" sz="3300" i="0" dirty="0"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62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811876" y="1337444"/>
            <a:ext cx="456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fixed (</a:t>
            </a:r>
            <a:r>
              <a:rPr lang="ko-KR" altLang="en-US" sz="4000" dirty="0"/>
              <a:t>고정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ED317B-5016-48B5-8ECF-01BC4330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10" y="0"/>
            <a:ext cx="563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4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811876" y="1337444"/>
            <a:ext cx="456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fixed (</a:t>
            </a:r>
            <a:r>
              <a:rPr lang="ko-KR" altLang="en-US" sz="4000" dirty="0"/>
              <a:t>고정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A0EAF8-4918-4B8A-B0DB-AA4669B5E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" y="1446030"/>
            <a:ext cx="12114577" cy="42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811876" y="1337444"/>
            <a:ext cx="456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fixed (</a:t>
            </a:r>
            <a:r>
              <a:rPr lang="ko-KR" altLang="en-US" sz="4000" dirty="0"/>
              <a:t>고정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0A5A2-1A23-4F83-B0E8-96268F80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925C6-1D8C-42ED-B020-B87C611FDA21}"/>
              </a:ext>
            </a:extLst>
          </p:cNvPr>
          <p:cNvSpPr txBox="1"/>
          <p:nvPr/>
        </p:nvSpPr>
        <p:spPr>
          <a:xfrm>
            <a:off x="4189400" y="1337444"/>
            <a:ext cx="381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overflow</a:t>
            </a:r>
            <a:r>
              <a:rPr lang="ko-KR" altLang="en-US" sz="4000" dirty="0"/>
              <a:t> 속성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C7DCD6-1C35-48BE-8241-DFC02FD22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05"/>
          <a:stretch/>
        </p:blipFill>
        <p:spPr>
          <a:xfrm>
            <a:off x="444078" y="2272772"/>
            <a:ext cx="11297979" cy="34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3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954C-835A-4079-8CB7-AB1969C60874}"/>
              </a:ext>
            </a:extLst>
          </p:cNvPr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D07AD-D741-415D-B739-F7AC65CC0CC8}"/>
              </a:ext>
            </a:extLst>
          </p:cNvPr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B087F-A49C-4696-9BFF-EC3CFC714B2E}"/>
              </a:ext>
            </a:extLst>
          </p:cNvPr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</p:spTree>
    <p:extLst>
      <p:ext uri="{BB962C8B-B14F-4D97-AF65-F5344CB8AC3E}">
        <p14:creationId xmlns:p14="http://schemas.microsoft.com/office/powerpoint/2010/main" val="243500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57469" y="3741273"/>
            <a:ext cx="1677062" cy="12056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454" y="2467704"/>
            <a:ext cx="5537093" cy="6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000" b="1" dirty="0">
                <a:solidFill>
                  <a:srgbClr val="0070C0"/>
                </a:solidFill>
              </a:rPr>
              <a:t>2020 </a:t>
            </a:r>
            <a:r>
              <a:rPr lang="ko-KR" altLang="en-US" sz="30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000" b="1" dirty="0">
                <a:solidFill>
                  <a:srgbClr val="0070C0"/>
                </a:solidFill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</a:rPr>
              <a:t>22</a:t>
            </a:r>
            <a:r>
              <a:rPr lang="ko-KR" altLang="en-US" sz="30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000" b="1" dirty="0">
                <a:solidFill>
                  <a:srgbClr val="0070C0"/>
                </a:solidFill>
              </a:rPr>
              <a:t>CSS_3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3431546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63687-473A-4A5B-8D3C-416A667FA751}"/>
              </a:ext>
            </a:extLst>
          </p:cNvPr>
          <p:cNvSpPr txBox="1"/>
          <p:nvPr/>
        </p:nvSpPr>
        <p:spPr>
          <a:xfrm>
            <a:off x="2419529" y="1634020"/>
            <a:ext cx="7352942" cy="40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1. display </a:t>
            </a:r>
            <a:r>
              <a:rPr lang="ko-KR" altLang="en-US" sz="4400" dirty="0"/>
              <a:t>속성</a:t>
            </a:r>
            <a:endParaRPr lang="en-US" altLang="ko-KR" sz="4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1.1 block </a:t>
            </a:r>
            <a:r>
              <a:rPr lang="ko-KR" altLang="en-US" sz="4400" dirty="0"/>
              <a:t>레벨 요소</a:t>
            </a:r>
            <a:endParaRPr lang="en-US" altLang="ko-KR" sz="4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1.2 inline </a:t>
            </a:r>
            <a:r>
              <a:rPr lang="ko-KR" altLang="en-US" sz="4400" dirty="0"/>
              <a:t>레벨 요소</a:t>
            </a:r>
            <a:endParaRPr lang="en-US" altLang="ko-KR" sz="4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1.3 inline-block </a:t>
            </a:r>
            <a:r>
              <a:rPr lang="ko-KR" altLang="en-US" sz="4400" dirty="0"/>
              <a:t>레벨 요소</a:t>
            </a:r>
            <a:endParaRPr lang="en-US" altLang="ko-KR" sz="4400" dirty="0"/>
          </a:p>
          <a:p>
            <a:pPr>
              <a:lnSpc>
                <a:spcPct val="150000"/>
              </a:lnSpc>
            </a:pPr>
            <a:r>
              <a:rPr lang="en-US" altLang="ko-KR" sz="4400" dirty="0"/>
              <a:t>2. opacity </a:t>
            </a:r>
            <a:r>
              <a:rPr lang="ko-KR" altLang="en-US" sz="4400" dirty="0"/>
              <a:t>속성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36597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E7659B-8C67-49F9-A63B-D131E0E5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19" y="2296633"/>
            <a:ext cx="11342589" cy="3817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71BDF5-9BBD-4EB6-9A65-8550AA0CB857}"/>
              </a:ext>
            </a:extLst>
          </p:cNvPr>
          <p:cNvSpPr txBox="1"/>
          <p:nvPr/>
        </p:nvSpPr>
        <p:spPr>
          <a:xfrm>
            <a:off x="4378841" y="1409444"/>
            <a:ext cx="343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display </a:t>
            </a:r>
            <a:r>
              <a:rPr lang="ko-KR" altLang="en-US" sz="4000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323861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C280-4BB1-4232-BC69-7C6F8ECB8AC2}"/>
              </a:ext>
            </a:extLst>
          </p:cNvPr>
          <p:cNvSpPr txBox="1"/>
          <p:nvPr/>
        </p:nvSpPr>
        <p:spPr>
          <a:xfrm>
            <a:off x="3875796" y="1409444"/>
            <a:ext cx="4440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1.1 block </a:t>
            </a:r>
            <a:r>
              <a:rPr lang="ko-KR" altLang="en-US" sz="4000" dirty="0"/>
              <a:t>레벨 요소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619E7D-722C-4184-92FC-7CE37AB3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637" y="1514593"/>
            <a:ext cx="1705525" cy="47623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A67C93-8EA5-41F2-931A-CC775B6EC40F}"/>
              </a:ext>
            </a:extLst>
          </p:cNvPr>
          <p:cNvSpPr/>
          <p:nvPr/>
        </p:nvSpPr>
        <p:spPr>
          <a:xfrm>
            <a:off x="3536644" y="2349165"/>
            <a:ext cx="47339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항상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줄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 시작함</a:t>
            </a:r>
            <a:endParaRPr lang="ko-KR" altLang="en-US" sz="33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DDA70C-36A3-423A-A11F-8BCD86E00E8B}"/>
              </a:ext>
            </a:extLst>
          </p:cNvPr>
          <p:cNvSpPr/>
          <p:nvPr/>
        </p:nvSpPr>
        <p:spPr>
          <a:xfrm>
            <a:off x="3676107" y="3083255"/>
            <a:ext cx="4839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화면 크기 전체의 가로폭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</a:t>
            </a:r>
            <a:endParaRPr lang="en-US" altLang="ko-KR" sz="3300" dirty="0">
              <a:solidFill>
                <a:srgbClr val="333333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차지함 </a:t>
            </a:r>
            <a:r>
              <a:rPr lang="en-US" altLang="ko-KR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(width: 100%)</a:t>
            </a:r>
            <a:endParaRPr lang="ko-KR" altLang="en-US" sz="33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FCD77-D16A-4819-B99D-EEF6E6872E6A}"/>
              </a:ext>
            </a:extLst>
          </p:cNvPr>
          <p:cNvSpPr/>
          <p:nvPr/>
        </p:nvSpPr>
        <p:spPr>
          <a:xfrm>
            <a:off x="3775198" y="4191251"/>
            <a:ext cx="51385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width, height, margin, </a:t>
            </a:r>
          </a:p>
          <a:p>
            <a:r>
              <a:rPr lang="en-US" altLang="ko-KR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padding </a:t>
            </a:r>
            <a:r>
              <a:rPr lang="ko-KR" altLang="en-US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속성 지정이 가능함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18000-47FA-4BEC-9637-454B075ED26B}"/>
              </a:ext>
            </a:extLst>
          </p:cNvPr>
          <p:cNvSpPr/>
          <p:nvPr/>
        </p:nvSpPr>
        <p:spPr>
          <a:xfrm>
            <a:off x="1938670" y="5448556"/>
            <a:ext cx="973535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 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 내에 </a:t>
            </a:r>
            <a:r>
              <a:rPr lang="en-US" altLang="ko-KR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inline 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요소를 포함할 수 있음</a:t>
            </a:r>
            <a:endParaRPr lang="ko-KR" altLang="en-US" sz="33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3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C280-4BB1-4232-BC69-7C6F8ECB8AC2}"/>
              </a:ext>
            </a:extLst>
          </p:cNvPr>
          <p:cNvSpPr txBox="1"/>
          <p:nvPr/>
        </p:nvSpPr>
        <p:spPr>
          <a:xfrm>
            <a:off x="3875796" y="1409444"/>
            <a:ext cx="4440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1.2 inline </a:t>
            </a:r>
            <a:r>
              <a:rPr lang="ko-KR" altLang="en-US" sz="4000" dirty="0"/>
              <a:t>레벨 요소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619E7D-722C-4184-92FC-7CE37AB3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434" y="1567755"/>
            <a:ext cx="1698336" cy="47623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A67C93-8EA5-41F2-931A-CC775B6EC40F}"/>
              </a:ext>
            </a:extLst>
          </p:cNvPr>
          <p:cNvSpPr/>
          <p:nvPr/>
        </p:nvSpPr>
        <p:spPr>
          <a:xfrm>
            <a:off x="2529029" y="2065123"/>
            <a:ext cx="95033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줄에서 시작하지 않으며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문장의 중간에 들어갈 수 있음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</a:p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줄을 바꾸지 않고 다른 요소와 함께 한 행에 위치함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DDA70C-36A3-423A-A11F-8BCD86E00E8B}"/>
              </a:ext>
            </a:extLst>
          </p:cNvPr>
          <p:cNvSpPr/>
          <p:nvPr/>
        </p:nvSpPr>
        <p:spPr>
          <a:xfrm>
            <a:off x="2529029" y="2988496"/>
            <a:ext cx="56764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content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너비만큼 가로폭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차지함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FCD77-D16A-4819-B99D-EEF6E6872E6A}"/>
              </a:ext>
            </a:extLst>
          </p:cNvPr>
          <p:cNvSpPr/>
          <p:nvPr/>
        </p:nvSpPr>
        <p:spPr>
          <a:xfrm>
            <a:off x="2529029" y="3428775"/>
            <a:ext cx="8189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width, height, margin-top, margin-bottom 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속성을 </a:t>
            </a:r>
            <a:endParaRPr lang="en-US" altLang="ko-KR" sz="2800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지정할 수 없음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 여백은 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line-height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지정함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18000-47FA-4BEC-9637-454B075ED26B}"/>
              </a:ext>
            </a:extLst>
          </p:cNvPr>
          <p:cNvSpPr/>
          <p:nvPr/>
        </p:nvSpPr>
        <p:spPr>
          <a:xfrm>
            <a:off x="2135770" y="5301804"/>
            <a:ext cx="9857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inline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 내에 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요소를 포함할 수 없음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</a:p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inline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요소는 일반적으로 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요소에 포함되어 사용됨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C05969-0A20-4522-B19A-E359DE8DFCC9}"/>
              </a:ext>
            </a:extLst>
          </p:cNvPr>
          <p:cNvSpPr/>
          <p:nvPr/>
        </p:nvSpPr>
        <p:spPr>
          <a:xfrm>
            <a:off x="2529029" y="4347111"/>
            <a:ext cx="76251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inline </a:t>
            </a:r>
            <a:r>
              <a:rPr lang="ko-KR" altLang="en-US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 뒤에 공백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2800" dirty="0" err="1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엔터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스페이스 등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있는 경우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정의하지 않은 </a:t>
            </a:r>
            <a:r>
              <a:rPr lang="en-US" altLang="ko-KR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space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(4px)</a:t>
            </a:r>
            <a:r>
              <a:rPr lang="ko-KR" altLang="en-US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자동 지정됨</a:t>
            </a:r>
            <a:endParaRPr lang="ko-KR" altLang="en-US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6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C280-4BB1-4232-BC69-7C6F8ECB8AC2}"/>
              </a:ext>
            </a:extLst>
          </p:cNvPr>
          <p:cNvSpPr txBox="1"/>
          <p:nvPr/>
        </p:nvSpPr>
        <p:spPr>
          <a:xfrm>
            <a:off x="3875796" y="1409444"/>
            <a:ext cx="4440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1.2 inline </a:t>
            </a:r>
            <a:r>
              <a:rPr lang="ko-KR" altLang="en-US" sz="4000" dirty="0"/>
              <a:t>레벨 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111B4-38DA-45C4-8A52-6BD1EBDE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2" y="2117330"/>
            <a:ext cx="5916532" cy="417497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859E95-C0A5-487D-B738-C271DD1BDB29}"/>
              </a:ext>
            </a:extLst>
          </p:cNvPr>
          <p:cNvCxnSpPr>
            <a:cxnSpLocks/>
          </p:cNvCxnSpPr>
          <p:nvPr/>
        </p:nvCxnSpPr>
        <p:spPr>
          <a:xfrm flipH="1">
            <a:off x="3336208" y="4807038"/>
            <a:ext cx="539588" cy="7431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BAF43DC-4C63-42B4-B7F9-FFBA5C634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27" y="2045330"/>
            <a:ext cx="6533597" cy="301942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66D5EE-EC3E-493D-8660-B880D9042F5E}"/>
              </a:ext>
            </a:extLst>
          </p:cNvPr>
          <p:cNvCxnSpPr>
            <a:cxnSpLocks/>
          </p:cNvCxnSpPr>
          <p:nvPr/>
        </p:nvCxnSpPr>
        <p:spPr>
          <a:xfrm flipH="1" flipV="1">
            <a:off x="6464595" y="4901610"/>
            <a:ext cx="369467" cy="5469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8649B5-D448-4F4D-9C0D-788C6983620B}"/>
              </a:ext>
            </a:extLst>
          </p:cNvPr>
          <p:cNvSpPr/>
          <p:nvPr/>
        </p:nvSpPr>
        <p:spPr>
          <a:xfrm>
            <a:off x="6630325" y="5448556"/>
            <a:ext cx="479714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정의하지 않은 </a:t>
            </a:r>
            <a:r>
              <a:rPr lang="en-US" altLang="ko-KR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space(4px)</a:t>
            </a:r>
            <a:endParaRPr lang="ko-KR" altLang="en-US" sz="33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CC5A21-E1DE-4434-9E11-F2DB57975C3C}"/>
              </a:ext>
            </a:extLst>
          </p:cNvPr>
          <p:cNvCxnSpPr>
            <a:cxnSpLocks/>
          </p:cNvCxnSpPr>
          <p:nvPr/>
        </p:nvCxnSpPr>
        <p:spPr>
          <a:xfrm>
            <a:off x="1305577" y="2045330"/>
            <a:ext cx="4167238" cy="3075502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2068D68-0160-41E3-AC39-3F4E94ABB7C6}"/>
              </a:ext>
            </a:extLst>
          </p:cNvPr>
          <p:cNvCxnSpPr>
            <a:cxnSpLocks/>
          </p:cNvCxnSpPr>
          <p:nvPr/>
        </p:nvCxnSpPr>
        <p:spPr>
          <a:xfrm>
            <a:off x="1220319" y="2045330"/>
            <a:ext cx="100992" cy="3075502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79FC1C-F37B-4B38-8A31-725737D571EC}"/>
              </a:ext>
            </a:extLst>
          </p:cNvPr>
          <p:cNvSpPr txBox="1"/>
          <p:nvPr/>
        </p:nvSpPr>
        <p:spPr>
          <a:xfrm>
            <a:off x="723122" y="1499305"/>
            <a:ext cx="21922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block </a:t>
            </a:r>
            <a:r>
              <a:rPr lang="ko-KR" altLang="en-US" sz="3300" dirty="0"/>
              <a:t>안에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176BEF-E93E-47BC-924F-C2F08D1CB0F0}"/>
              </a:ext>
            </a:extLst>
          </p:cNvPr>
          <p:cNvCxnSpPr>
            <a:cxnSpLocks/>
          </p:cNvCxnSpPr>
          <p:nvPr/>
        </p:nvCxnSpPr>
        <p:spPr>
          <a:xfrm flipH="1">
            <a:off x="2288892" y="2045330"/>
            <a:ext cx="786397" cy="3019425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DE5D79-4FFE-4D2E-B69B-5E534B36AAC8}"/>
              </a:ext>
            </a:extLst>
          </p:cNvPr>
          <p:cNvSpPr txBox="1"/>
          <p:nvPr/>
        </p:nvSpPr>
        <p:spPr>
          <a:xfrm>
            <a:off x="2915361" y="3699042"/>
            <a:ext cx="2360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공백</a:t>
            </a:r>
            <a:r>
              <a:rPr lang="en-US" altLang="ko-KR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3300" dirty="0" err="1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엔터</a:t>
            </a:r>
            <a:r>
              <a:rPr lang="en-US" altLang="ko-KR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스페이스 등</a:t>
            </a:r>
            <a:r>
              <a:rPr lang="en-US" altLang="ko-KR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ko-KR" altLang="en-US" sz="33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136CF-DF5E-4D5C-8B94-43FE02CB51DF}"/>
              </a:ext>
            </a:extLst>
          </p:cNvPr>
          <p:cNvSpPr/>
          <p:nvPr/>
        </p:nvSpPr>
        <p:spPr>
          <a:xfrm>
            <a:off x="2675242" y="1456253"/>
            <a:ext cx="120417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/>
              <a:t>inline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7274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C280-4BB1-4232-BC69-7C6F8ECB8AC2}"/>
              </a:ext>
            </a:extLst>
          </p:cNvPr>
          <p:cNvSpPr txBox="1"/>
          <p:nvPr/>
        </p:nvSpPr>
        <p:spPr>
          <a:xfrm>
            <a:off x="3172503" y="1409444"/>
            <a:ext cx="5846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1.3 inline-block </a:t>
            </a:r>
            <a:r>
              <a:rPr lang="ko-KR" altLang="en-US" sz="4000" dirty="0"/>
              <a:t>레벨 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B54DA-2712-43D1-8CA5-23A7EFA25777}"/>
              </a:ext>
            </a:extLst>
          </p:cNvPr>
          <p:cNvSpPr/>
          <p:nvPr/>
        </p:nvSpPr>
        <p:spPr>
          <a:xfrm>
            <a:off x="641680" y="2113399"/>
            <a:ext cx="10908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기본적으로 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inline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레벨 요소와 흡사하게 </a:t>
            </a:r>
            <a:r>
              <a:rPr lang="ko-KR" altLang="en-US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줄을 바꾸지 않고 다른 요소와 함께 한 행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위치시킬 수 있음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A4AF1A-0B87-4A1E-BF89-7C25F6ADAF54}"/>
              </a:ext>
            </a:extLst>
          </p:cNvPr>
          <p:cNvSpPr/>
          <p:nvPr/>
        </p:nvSpPr>
        <p:spPr>
          <a:xfrm>
            <a:off x="586174" y="3651441"/>
            <a:ext cx="1101964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레벨 요소처럼 </a:t>
            </a:r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width, height, margin,</a:t>
            </a:r>
          </a:p>
          <a:p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padding </a:t>
            </a:r>
            <a:r>
              <a:rPr lang="ko-KR" altLang="en-US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속성을 모두 정의할 수 있음</a:t>
            </a:r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 여백을 </a:t>
            </a:r>
            <a:endParaRPr lang="en-US" altLang="ko-KR" sz="3300" dirty="0">
              <a:solidFill>
                <a:srgbClr val="33333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margin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line-height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두가지 속성 모두를 통해 제어할 수 있음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10B3E-1BB0-4E57-9DE9-CA8B0F1534E8}"/>
              </a:ext>
            </a:extLst>
          </p:cNvPr>
          <p:cNvSpPr/>
          <p:nvPr/>
        </p:nvSpPr>
        <p:spPr>
          <a:xfrm>
            <a:off x="641680" y="3128918"/>
            <a:ext cx="64994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</a:t>
            </a:r>
            <a:r>
              <a:rPr lang="ko-KR" altLang="en-US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너비만큼 가로폭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차지함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1F14C8-A946-40E1-A68C-3A704351118F}"/>
              </a:ext>
            </a:extLst>
          </p:cNvPr>
          <p:cNvSpPr/>
          <p:nvPr/>
        </p:nvSpPr>
        <p:spPr>
          <a:xfrm>
            <a:off x="641680" y="5143316"/>
            <a:ext cx="104693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inline-block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레벨 요소 뒤에 공백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3300" dirty="0" err="1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엔터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스페이스 등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ko-KR" altLang="en-US" sz="3300" dirty="0" err="1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있는경우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정의하지 않은 </a:t>
            </a:r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space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(4px)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자동 지정됨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76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2153D-CDF5-429E-B5AD-6C81F669EA4C}"/>
              </a:ext>
            </a:extLst>
          </p:cNvPr>
          <p:cNvSpPr txBox="1"/>
          <p:nvPr/>
        </p:nvSpPr>
        <p:spPr>
          <a:xfrm>
            <a:off x="4331781" y="1415390"/>
            <a:ext cx="352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opacity </a:t>
            </a:r>
            <a:r>
              <a:rPr lang="ko-KR" altLang="en-US" sz="40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F4A88-1DD2-4736-8D6C-19F9C467FBC3}"/>
              </a:ext>
            </a:extLst>
          </p:cNvPr>
          <p:cNvSpPr txBox="1"/>
          <p:nvPr/>
        </p:nvSpPr>
        <p:spPr>
          <a:xfrm>
            <a:off x="2557563" y="3181616"/>
            <a:ext cx="70768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Opacity </a:t>
            </a:r>
            <a:r>
              <a:rPr lang="ko-KR" altLang="en-US" sz="3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속성은 요소의 투명도를 조절함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DA111-55BA-43B3-A362-C20C5AE9510C}"/>
              </a:ext>
            </a:extLst>
          </p:cNvPr>
          <p:cNvSpPr/>
          <p:nvPr/>
        </p:nvSpPr>
        <p:spPr>
          <a:xfrm>
            <a:off x="745815" y="4434643"/>
            <a:ext cx="1070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solidFill>
                  <a:srgbClr val="434B4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 ~ 1.0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입력하며 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투명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1.0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불투명을 의미함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666705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1832</Words>
  <Application>Microsoft Office PowerPoint</Application>
  <PresentationFormat>와이드스크린</PresentationFormat>
  <Paragraphs>352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</vt:lpstr>
      <vt:lpstr>맑은 고딕</vt:lpstr>
      <vt:lpstr>나눔스퀘어라운드 Light</vt:lpstr>
      <vt:lpstr>나눔스퀘어</vt:lpstr>
      <vt:lpstr>나눔스퀘어 Bold</vt:lpstr>
      <vt:lpstr>나눔바른고딕 Light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재현</cp:lastModifiedBy>
  <cp:revision>4</cp:revision>
  <dcterms:created xsi:type="dcterms:W3CDTF">2017-11-24T11:22:27Z</dcterms:created>
  <dcterms:modified xsi:type="dcterms:W3CDTF">2020-03-28T10:42:48Z</dcterms:modified>
</cp:coreProperties>
</file>