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54"/>
  </p:notesMasterIdLst>
  <p:sldIdLst>
    <p:sldId id="257" r:id="rId2"/>
    <p:sldId id="258" r:id="rId3"/>
    <p:sldId id="332" r:id="rId4"/>
    <p:sldId id="336" r:id="rId5"/>
    <p:sldId id="337" r:id="rId6"/>
    <p:sldId id="338" r:id="rId7"/>
    <p:sldId id="347" r:id="rId8"/>
    <p:sldId id="346" r:id="rId9"/>
    <p:sldId id="350" r:id="rId10"/>
    <p:sldId id="339" r:id="rId11"/>
    <p:sldId id="348" r:id="rId12"/>
    <p:sldId id="351" r:id="rId13"/>
    <p:sldId id="349" r:id="rId14"/>
    <p:sldId id="352" r:id="rId15"/>
    <p:sldId id="353" r:id="rId16"/>
    <p:sldId id="367" r:id="rId17"/>
    <p:sldId id="355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4" r:id="rId27"/>
    <p:sldId id="363" r:id="rId28"/>
    <p:sldId id="366" r:id="rId29"/>
    <p:sldId id="365" r:id="rId30"/>
    <p:sldId id="368" r:id="rId31"/>
    <p:sldId id="369" r:id="rId32"/>
    <p:sldId id="370" r:id="rId33"/>
    <p:sldId id="371" r:id="rId34"/>
    <p:sldId id="372" r:id="rId35"/>
    <p:sldId id="377" r:id="rId36"/>
    <p:sldId id="320" r:id="rId37"/>
    <p:sldId id="333" r:id="rId38"/>
    <p:sldId id="335" r:id="rId39"/>
    <p:sldId id="374" r:id="rId40"/>
    <p:sldId id="379" r:id="rId41"/>
    <p:sldId id="380" r:id="rId42"/>
    <p:sldId id="381" r:id="rId43"/>
    <p:sldId id="378" r:id="rId44"/>
    <p:sldId id="382" r:id="rId45"/>
    <p:sldId id="383" r:id="rId46"/>
    <p:sldId id="384" r:id="rId47"/>
    <p:sldId id="385" r:id="rId48"/>
    <p:sldId id="386" r:id="rId49"/>
    <p:sldId id="389" r:id="rId50"/>
    <p:sldId id="391" r:id="rId51"/>
    <p:sldId id="373" r:id="rId52"/>
    <p:sldId id="334" r:id="rId53"/>
  </p:sldIdLst>
  <p:sldSz cx="12192000" cy="6858000"/>
  <p:notesSz cx="6858000" cy="9144000"/>
  <p:embeddedFontLst>
    <p:embeddedFont>
      <p:font typeface="나눔스퀘어" panose="020B0600000101010101" pitchFamily="50" charset="-127"/>
      <p:regular r:id="rId55"/>
    </p:embeddedFont>
    <p:embeddedFont>
      <p:font typeface="나눔스퀘어 Bold" panose="020B0600000101010101" pitchFamily="50" charset="-127"/>
      <p:bold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7CACF-549D-41F3-8A2F-E58411626BE0}" v="470" dt="2020-03-28T10:42:4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84383" autoAdjust="0"/>
  </p:normalViewPr>
  <p:slideViewPr>
    <p:cSldViewPr snapToGrid="0">
      <p:cViewPr varScale="1">
        <p:scale>
          <a:sx n="72" d="100"/>
          <a:sy n="72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D3E8EA55-9C4C-4802-966E-727E9F4822FD}"/>
    <pc:docChg chg="undo custSel addSld delSld modSld sldOrd">
      <pc:chgData name="김 재현" userId="e331c24078343b94" providerId="LiveId" clId="{D3E8EA55-9C4C-4802-966E-727E9F4822FD}" dt="2020-03-25T11:12:31.279" v="7921"/>
      <pc:docMkLst>
        <pc:docMk/>
      </pc:docMkLst>
      <pc:sldChg chg="modSp">
        <pc:chgData name="김 재현" userId="e331c24078343b94" providerId="LiveId" clId="{D3E8EA55-9C4C-4802-966E-727E9F4822FD}" dt="2020-03-25T11:11:50.613" v="7916" actId="20577"/>
        <pc:sldMkLst>
          <pc:docMk/>
          <pc:sldMk cId="3957649275" sldId="257"/>
        </pc:sldMkLst>
        <pc:spChg chg="mod">
          <ac:chgData name="김 재현" userId="e331c24078343b94" providerId="LiveId" clId="{D3E8EA55-9C4C-4802-966E-727E9F4822FD}" dt="2020-03-25T11:11:50.613" v="7916" actId="20577"/>
          <ac:spMkLst>
            <pc:docMk/>
            <pc:sldMk cId="3957649275" sldId="257"/>
            <ac:spMk id="13" creationId="{00000000-0000-0000-0000-000000000000}"/>
          </ac:spMkLst>
        </pc:spChg>
      </pc:sldChg>
      <pc:sldChg chg="modSp add del">
        <pc:chgData name="김 재현" userId="e331c24078343b94" providerId="LiveId" clId="{D3E8EA55-9C4C-4802-966E-727E9F4822FD}" dt="2020-03-25T07:23:14.543" v="623" actId="14100"/>
        <pc:sldMkLst>
          <pc:docMk/>
          <pc:sldMk cId="1846964177" sldId="258"/>
        </pc:sldMkLst>
        <pc:spChg chg="mod">
          <ac:chgData name="김 재현" userId="e331c24078343b94" providerId="LiveId" clId="{D3E8EA55-9C4C-4802-966E-727E9F4822FD}" dt="2020-03-22T12:12:48.513" v="412" actId="207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D3E8EA55-9C4C-4802-966E-727E9F4822FD}" dt="2020-03-22T12:12:37.050" v="411" actId="20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D3E8EA55-9C4C-4802-966E-727E9F4822FD}" dt="2020-03-25T07:23:14.543" v="623" actId="14100"/>
          <ac:spMkLst>
            <pc:docMk/>
            <pc:sldMk cId="1846964177" sldId="258"/>
            <ac:spMk id="21" creationId="{00000000-0000-0000-0000-000000000000}"/>
          </ac:spMkLst>
        </pc:spChg>
      </pc:sldChg>
      <pc:sldChg chg="modSp del">
        <pc:chgData name="김 재현" userId="e331c24078343b94" providerId="LiveId" clId="{D3E8EA55-9C4C-4802-966E-727E9F4822FD}" dt="2020-03-25T11:12:00.614" v="7918" actId="2696"/>
        <pc:sldMkLst>
          <pc:docMk/>
          <pc:sldMk cId="3829077549" sldId="267"/>
        </pc:sldMkLst>
        <pc:spChg chg="mod">
          <ac:chgData name="김 재현" userId="e331c24078343b94" providerId="LiveId" clId="{D3E8EA55-9C4C-4802-966E-727E9F4822FD}" dt="2020-03-22T11:24:24.405" v="5" actId="20577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D3E8EA55-9C4C-4802-966E-727E9F4822FD}" dt="2020-03-22T11:45:49.045" v="276" actId="20577"/>
          <ac:spMkLst>
            <pc:docMk/>
            <pc:sldMk cId="3829077549" sldId="267"/>
            <ac:spMk id="82" creationId="{00000000-0000-0000-0000-000000000000}"/>
          </ac:spMkLst>
        </pc:spChg>
      </pc:sldChg>
      <pc:sldChg chg="del">
        <pc:chgData name="김 재현" userId="e331c24078343b94" providerId="LiveId" clId="{D3E8EA55-9C4C-4802-966E-727E9F4822FD}" dt="2020-03-22T11:31:32.085" v="8" actId="2696"/>
        <pc:sldMkLst>
          <pc:docMk/>
          <pc:sldMk cId="3503202351" sldId="270"/>
        </pc:sldMkLst>
      </pc:sldChg>
      <pc:sldChg chg="del">
        <pc:chgData name="김 재현" userId="e331c24078343b94" providerId="LiveId" clId="{D3E8EA55-9C4C-4802-966E-727E9F4822FD}" dt="2020-03-22T11:31:38.224" v="23" actId="2696"/>
        <pc:sldMkLst>
          <pc:docMk/>
          <pc:sldMk cId="158215895" sldId="271"/>
        </pc:sldMkLst>
      </pc:sldChg>
      <pc:sldChg chg="del">
        <pc:chgData name="김 재현" userId="e331c24078343b94" providerId="LiveId" clId="{D3E8EA55-9C4C-4802-966E-727E9F4822FD}" dt="2020-03-22T11:31:32.911" v="9" actId="2696"/>
        <pc:sldMkLst>
          <pc:docMk/>
          <pc:sldMk cId="2037925639" sldId="279"/>
        </pc:sldMkLst>
      </pc:sldChg>
      <pc:sldChg chg="del">
        <pc:chgData name="김 재현" userId="e331c24078343b94" providerId="LiveId" clId="{D3E8EA55-9C4C-4802-966E-727E9F4822FD}" dt="2020-03-22T11:31:33.095" v="10" actId="2696"/>
        <pc:sldMkLst>
          <pc:docMk/>
          <pc:sldMk cId="2123990020" sldId="280"/>
        </pc:sldMkLst>
      </pc:sldChg>
      <pc:sldChg chg="del">
        <pc:chgData name="김 재현" userId="e331c24078343b94" providerId="LiveId" clId="{D3E8EA55-9C4C-4802-966E-727E9F4822FD}" dt="2020-03-22T11:31:35.333" v="18" actId="2696"/>
        <pc:sldMkLst>
          <pc:docMk/>
          <pc:sldMk cId="2947727484" sldId="281"/>
        </pc:sldMkLst>
      </pc:sldChg>
      <pc:sldChg chg="del">
        <pc:chgData name="김 재현" userId="e331c24078343b94" providerId="LiveId" clId="{D3E8EA55-9C4C-4802-966E-727E9F4822FD}" dt="2020-03-22T11:31:42.642" v="34" actId="2696"/>
        <pc:sldMkLst>
          <pc:docMk/>
          <pc:sldMk cId="2057029628" sldId="282"/>
        </pc:sldMkLst>
      </pc:sldChg>
      <pc:sldChg chg="del">
        <pc:chgData name="김 재현" userId="e331c24078343b94" providerId="LiveId" clId="{D3E8EA55-9C4C-4802-966E-727E9F4822FD}" dt="2020-03-22T11:31:37.347" v="19" actId="2696"/>
        <pc:sldMkLst>
          <pc:docMk/>
          <pc:sldMk cId="1634034898" sldId="283"/>
        </pc:sldMkLst>
      </pc:sldChg>
      <pc:sldChg chg="del">
        <pc:chgData name="김 재현" userId="e331c24078343b94" providerId="LiveId" clId="{D3E8EA55-9C4C-4802-966E-727E9F4822FD}" dt="2020-03-22T11:31:44.572" v="37" actId="2696"/>
        <pc:sldMkLst>
          <pc:docMk/>
          <pc:sldMk cId="3933428076" sldId="284"/>
        </pc:sldMkLst>
      </pc:sldChg>
      <pc:sldChg chg="del">
        <pc:chgData name="김 재현" userId="e331c24078343b94" providerId="LiveId" clId="{D3E8EA55-9C4C-4802-966E-727E9F4822FD}" dt="2020-03-22T11:31:33.308" v="11" actId="2696"/>
        <pc:sldMkLst>
          <pc:docMk/>
          <pc:sldMk cId="2071565347" sldId="308"/>
        </pc:sldMkLst>
      </pc:sldChg>
      <pc:sldChg chg="del">
        <pc:chgData name="김 재현" userId="e331c24078343b94" providerId="LiveId" clId="{D3E8EA55-9C4C-4802-966E-727E9F4822FD}" dt="2020-03-22T11:31:34.116" v="12" actId="2696"/>
        <pc:sldMkLst>
          <pc:docMk/>
          <pc:sldMk cId="1868619973" sldId="309"/>
        </pc:sldMkLst>
      </pc:sldChg>
      <pc:sldChg chg="del">
        <pc:chgData name="김 재현" userId="e331c24078343b94" providerId="LiveId" clId="{D3E8EA55-9C4C-4802-966E-727E9F4822FD}" dt="2020-03-22T11:31:35.114" v="17" actId="2696"/>
        <pc:sldMkLst>
          <pc:docMk/>
          <pc:sldMk cId="2543218078" sldId="310"/>
        </pc:sldMkLst>
      </pc:sldChg>
      <pc:sldChg chg="del">
        <pc:chgData name="김 재현" userId="e331c24078343b94" providerId="LiveId" clId="{D3E8EA55-9C4C-4802-966E-727E9F4822FD}" dt="2020-03-22T11:31:34.267" v="13" actId="2696"/>
        <pc:sldMkLst>
          <pc:docMk/>
          <pc:sldMk cId="4225888431" sldId="311"/>
        </pc:sldMkLst>
      </pc:sldChg>
      <pc:sldChg chg="del">
        <pc:chgData name="김 재현" userId="e331c24078343b94" providerId="LiveId" clId="{D3E8EA55-9C4C-4802-966E-727E9F4822FD}" dt="2020-03-22T11:31:34.576" v="14" actId="2696"/>
        <pc:sldMkLst>
          <pc:docMk/>
          <pc:sldMk cId="3143954993" sldId="312"/>
        </pc:sldMkLst>
      </pc:sldChg>
      <pc:sldChg chg="del">
        <pc:chgData name="김 재현" userId="e331c24078343b94" providerId="LiveId" clId="{D3E8EA55-9C4C-4802-966E-727E9F4822FD}" dt="2020-03-22T11:31:34.792" v="15" actId="2696"/>
        <pc:sldMkLst>
          <pc:docMk/>
          <pc:sldMk cId="1962280978" sldId="313"/>
        </pc:sldMkLst>
      </pc:sldChg>
      <pc:sldChg chg="del">
        <pc:chgData name="김 재현" userId="e331c24078343b94" providerId="LiveId" clId="{D3E8EA55-9C4C-4802-966E-727E9F4822FD}" dt="2020-03-22T11:31:34.930" v="16" actId="2696"/>
        <pc:sldMkLst>
          <pc:docMk/>
          <pc:sldMk cId="2434373630" sldId="314"/>
        </pc:sldMkLst>
      </pc:sldChg>
      <pc:sldChg chg="del">
        <pc:chgData name="김 재현" userId="e331c24078343b94" providerId="LiveId" clId="{D3E8EA55-9C4C-4802-966E-727E9F4822FD}" dt="2020-03-22T11:31:37.787" v="20" actId="2696"/>
        <pc:sldMkLst>
          <pc:docMk/>
          <pc:sldMk cId="2008704619" sldId="316"/>
        </pc:sldMkLst>
      </pc:sldChg>
      <pc:sldChg chg="del">
        <pc:chgData name="김 재현" userId="e331c24078343b94" providerId="LiveId" clId="{D3E8EA55-9C4C-4802-966E-727E9F4822FD}" dt="2020-03-22T11:31:37.907" v="21" actId="2696"/>
        <pc:sldMkLst>
          <pc:docMk/>
          <pc:sldMk cId="1111202844" sldId="317"/>
        </pc:sldMkLst>
      </pc:sldChg>
      <pc:sldChg chg="del">
        <pc:chgData name="김 재현" userId="e331c24078343b94" providerId="LiveId" clId="{D3E8EA55-9C4C-4802-966E-727E9F4822FD}" dt="2020-03-22T11:31:38.046" v="22" actId="2696"/>
        <pc:sldMkLst>
          <pc:docMk/>
          <pc:sldMk cId="3540827344" sldId="318"/>
        </pc:sldMkLst>
      </pc:sldChg>
      <pc:sldChg chg="del">
        <pc:chgData name="김 재현" userId="e331c24078343b94" providerId="LiveId" clId="{D3E8EA55-9C4C-4802-966E-727E9F4822FD}" dt="2020-03-22T11:31:38.495" v="24" actId="2696"/>
        <pc:sldMkLst>
          <pc:docMk/>
          <pc:sldMk cId="2488903090" sldId="319"/>
        </pc:sldMkLst>
      </pc:sldChg>
      <pc:sldChg chg="modSp add modNotesTx">
        <pc:chgData name="김 재현" userId="e331c24078343b94" providerId="LiveId" clId="{D3E8EA55-9C4C-4802-966E-727E9F4822FD}" dt="2020-03-25T07:23:22.430" v="626"/>
        <pc:sldMkLst>
          <pc:docMk/>
          <pc:sldMk cId="2435001519" sldId="320"/>
        </pc:sldMkLst>
        <pc:spChg chg="mod">
          <ac:chgData name="김 재현" userId="e331c24078343b94" providerId="LiveId" clId="{D3E8EA55-9C4C-4802-966E-727E9F4822FD}" dt="2020-03-25T07:23:22.430" v="626"/>
          <ac:spMkLst>
            <pc:docMk/>
            <pc:sldMk cId="2435001519" sldId="320"/>
            <ac:spMk id="4" creationId="{00000000-0000-0000-0000-000000000000}"/>
          </ac:spMkLst>
        </pc:spChg>
        <pc:spChg chg="mod">
          <ac:chgData name="김 재현" userId="e331c24078343b94" providerId="LiveId" clId="{D3E8EA55-9C4C-4802-966E-727E9F4822FD}" dt="2020-03-22T11:59:36.748" v="410" actId="207"/>
          <ac:spMkLst>
            <pc:docMk/>
            <pc:sldMk cId="2435001519" sldId="320"/>
            <ac:spMk id="20" creationId="{0222954C-835A-4079-8CB7-AB1969C60874}"/>
          </ac:spMkLst>
        </pc:spChg>
        <pc:spChg chg="mod">
          <ac:chgData name="김 재현" userId="e331c24078343b94" providerId="LiveId" clId="{D3E8EA55-9C4C-4802-966E-727E9F4822FD}" dt="2020-03-22T11:36:25.908" v="43" actId="207"/>
          <ac:spMkLst>
            <pc:docMk/>
            <pc:sldMk cId="2435001519" sldId="320"/>
            <ac:spMk id="22" creationId="{6C6B087F-A49C-4696-9BFF-EC3CFC714B2E}"/>
          </ac:spMkLst>
        </pc:spChg>
      </pc:sldChg>
      <pc:sldChg chg="del">
        <pc:chgData name="김 재현" userId="e331c24078343b94" providerId="LiveId" clId="{D3E8EA55-9C4C-4802-966E-727E9F4822FD}" dt="2020-03-22T11:31:38.649" v="25" actId="2696"/>
        <pc:sldMkLst>
          <pc:docMk/>
          <pc:sldMk cId="1832491869" sldId="321"/>
        </pc:sldMkLst>
      </pc:sldChg>
      <pc:sldChg chg="del">
        <pc:chgData name="김 재현" userId="e331c24078343b94" providerId="LiveId" clId="{D3E8EA55-9C4C-4802-966E-727E9F4822FD}" dt="2020-03-22T11:31:38.887" v="26" actId="2696"/>
        <pc:sldMkLst>
          <pc:docMk/>
          <pc:sldMk cId="2668941675" sldId="322"/>
        </pc:sldMkLst>
      </pc:sldChg>
      <pc:sldChg chg="del">
        <pc:chgData name="김 재현" userId="e331c24078343b94" providerId="LiveId" clId="{D3E8EA55-9C4C-4802-966E-727E9F4822FD}" dt="2020-03-22T11:31:39.005" v="27" actId="2696"/>
        <pc:sldMkLst>
          <pc:docMk/>
          <pc:sldMk cId="4278751852" sldId="323"/>
        </pc:sldMkLst>
      </pc:sldChg>
      <pc:sldChg chg="del">
        <pc:chgData name="김 재현" userId="e331c24078343b94" providerId="LiveId" clId="{D3E8EA55-9C4C-4802-966E-727E9F4822FD}" dt="2020-03-22T11:31:39.194" v="28" actId="2696"/>
        <pc:sldMkLst>
          <pc:docMk/>
          <pc:sldMk cId="2453640813" sldId="324"/>
        </pc:sldMkLst>
      </pc:sldChg>
      <pc:sldChg chg="del">
        <pc:chgData name="김 재현" userId="e331c24078343b94" providerId="LiveId" clId="{D3E8EA55-9C4C-4802-966E-727E9F4822FD}" dt="2020-03-22T11:31:39.612" v="29" actId="2696"/>
        <pc:sldMkLst>
          <pc:docMk/>
          <pc:sldMk cId="2757773068" sldId="325"/>
        </pc:sldMkLst>
      </pc:sldChg>
      <pc:sldChg chg="del">
        <pc:chgData name="김 재현" userId="e331c24078343b94" providerId="LiveId" clId="{D3E8EA55-9C4C-4802-966E-727E9F4822FD}" dt="2020-03-22T11:31:40.202" v="30" actId="2696"/>
        <pc:sldMkLst>
          <pc:docMk/>
          <pc:sldMk cId="4106071919" sldId="326"/>
        </pc:sldMkLst>
      </pc:sldChg>
      <pc:sldChg chg="del">
        <pc:chgData name="김 재현" userId="e331c24078343b94" providerId="LiveId" clId="{D3E8EA55-9C4C-4802-966E-727E9F4822FD}" dt="2020-03-22T11:31:40.869" v="31" actId="2696"/>
        <pc:sldMkLst>
          <pc:docMk/>
          <pc:sldMk cId="1562730402" sldId="327"/>
        </pc:sldMkLst>
      </pc:sldChg>
      <pc:sldChg chg="del">
        <pc:chgData name="김 재현" userId="e331c24078343b94" providerId="LiveId" clId="{D3E8EA55-9C4C-4802-966E-727E9F4822FD}" dt="2020-03-22T11:31:41.917" v="33" actId="2696"/>
        <pc:sldMkLst>
          <pc:docMk/>
          <pc:sldMk cId="3598295233" sldId="328"/>
        </pc:sldMkLst>
      </pc:sldChg>
      <pc:sldChg chg="del">
        <pc:chgData name="김 재현" userId="e331c24078343b94" providerId="LiveId" clId="{D3E8EA55-9C4C-4802-966E-727E9F4822FD}" dt="2020-03-22T11:31:41.142" v="32" actId="2696"/>
        <pc:sldMkLst>
          <pc:docMk/>
          <pc:sldMk cId="3553838450" sldId="329"/>
        </pc:sldMkLst>
      </pc:sldChg>
      <pc:sldChg chg="del">
        <pc:chgData name="김 재현" userId="e331c24078343b94" providerId="LiveId" clId="{D3E8EA55-9C4C-4802-966E-727E9F4822FD}" dt="2020-03-22T11:31:43.998" v="36" actId="2696"/>
        <pc:sldMkLst>
          <pc:docMk/>
          <pc:sldMk cId="3369162311" sldId="330"/>
        </pc:sldMkLst>
      </pc:sldChg>
      <pc:sldChg chg="del">
        <pc:chgData name="김 재현" userId="e331c24078343b94" providerId="LiveId" clId="{D3E8EA55-9C4C-4802-966E-727E9F4822FD}" dt="2020-03-22T11:31:43.600" v="35" actId="2696"/>
        <pc:sldMkLst>
          <pc:docMk/>
          <pc:sldMk cId="1467157103" sldId="331"/>
        </pc:sldMkLst>
      </pc:sldChg>
      <pc:sldChg chg="addSp modSp add ord modNotesTx">
        <pc:chgData name="김 재현" userId="e331c24078343b94" providerId="LiveId" clId="{D3E8EA55-9C4C-4802-966E-727E9F4822FD}" dt="2020-03-25T10:31:38.612" v="6758" actId="1076"/>
        <pc:sldMkLst>
          <pc:docMk/>
          <pc:sldMk cId="1398208257" sldId="332"/>
        </pc:sldMkLst>
        <pc:spChg chg="mod">
          <ac:chgData name="김 재현" userId="e331c24078343b94" providerId="LiveId" clId="{D3E8EA55-9C4C-4802-966E-727E9F4822FD}" dt="2020-03-25T07:23:19.893" v="625"/>
          <ac:spMkLst>
            <pc:docMk/>
            <pc:sldMk cId="1398208257" sldId="332"/>
            <ac:spMk id="4" creationId="{00000000-0000-0000-0000-000000000000}"/>
          </ac:spMkLst>
        </pc:spChg>
        <pc:spChg chg="add mod">
          <ac:chgData name="김 재현" userId="e331c24078343b94" providerId="LiveId" clId="{D3E8EA55-9C4C-4802-966E-727E9F4822FD}" dt="2020-03-25T10:31:38.612" v="6758" actId="1076"/>
          <ac:spMkLst>
            <pc:docMk/>
            <pc:sldMk cId="1398208257" sldId="332"/>
            <ac:spMk id="10" creationId="{C1CAF1E8-2C17-46D3-965D-49634B2A8FE1}"/>
          </ac:spMkLst>
        </pc:spChg>
      </pc:sldChg>
      <pc:sldChg chg="addSp modSp add">
        <pc:chgData name="김 재현" userId="e331c24078343b94" providerId="LiveId" clId="{D3E8EA55-9C4C-4802-966E-727E9F4822FD}" dt="2020-03-25T06:55:01.615" v="419"/>
        <pc:sldMkLst>
          <pc:docMk/>
          <pc:sldMk cId="1304680206" sldId="333"/>
        </pc:sldMkLst>
        <pc:spChg chg="mod">
          <ac:chgData name="김 재현" userId="e331c24078343b94" providerId="LiveId" clId="{D3E8EA55-9C4C-4802-966E-727E9F4822FD}" dt="2020-03-22T11:58:05.538" v="383" actId="207"/>
          <ac:spMkLst>
            <pc:docMk/>
            <pc:sldMk cId="1304680206" sldId="333"/>
            <ac:spMk id="4" creationId="{00000000-0000-0000-0000-000000000000}"/>
          </ac:spMkLst>
        </pc:spChg>
        <pc:spChg chg="add">
          <ac:chgData name="김 재현" userId="e331c24078343b94" providerId="LiveId" clId="{D3E8EA55-9C4C-4802-966E-727E9F4822FD}" dt="2020-03-25T06:55:01.615" v="419"/>
          <ac:spMkLst>
            <pc:docMk/>
            <pc:sldMk cId="1304680206" sldId="333"/>
            <ac:spMk id="10" creationId="{13C116C5-3489-42E3-BB2B-C5C310CA6873}"/>
          </ac:spMkLst>
        </pc:spChg>
      </pc:sldChg>
      <pc:sldChg chg="addSp modSp add modNotesTx">
        <pc:chgData name="김 재현" userId="e331c24078343b94" providerId="LiveId" clId="{D3E8EA55-9C4C-4802-966E-727E9F4822FD}" dt="2020-03-25T06:49:27.837" v="417" actId="207"/>
        <pc:sldMkLst>
          <pc:docMk/>
          <pc:sldMk cId="2416954378" sldId="334"/>
        </pc:sldMkLst>
        <pc:spChg chg="mod">
          <ac:chgData name="김 재현" userId="e331c24078343b94" providerId="LiveId" clId="{D3E8EA55-9C4C-4802-966E-727E9F4822FD}" dt="2020-03-22T11:58:51.154" v="396"/>
          <ac:spMkLst>
            <pc:docMk/>
            <pc:sldMk cId="2416954378" sldId="334"/>
            <ac:spMk id="2" creationId="{243E1373-DCDE-42EA-B4E6-CEDFD82676E7}"/>
          </ac:spMkLst>
        </pc:spChg>
        <pc:spChg chg="mod">
          <ac:chgData name="김 재현" userId="e331c24078343b94" providerId="LiveId" clId="{D3E8EA55-9C4C-4802-966E-727E9F4822FD}" dt="2020-03-25T06:49:27.837" v="417" actId="207"/>
          <ac:spMkLst>
            <pc:docMk/>
            <pc:sldMk cId="2416954378" sldId="334"/>
            <ac:spMk id="4" creationId="{00000000-0000-0000-0000-000000000000}"/>
          </ac:spMkLst>
        </pc:spChg>
        <pc:spChg chg="mod">
          <ac:chgData name="김 재현" userId="e331c24078343b94" providerId="LiveId" clId="{D3E8EA55-9C4C-4802-966E-727E9F4822FD}" dt="2020-03-22T11:36:38.103" v="46" actId="207"/>
          <ac:spMkLst>
            <pc:docMk/>
            <pc:sldMk cId="2416954378" sldId="334"/>
            <ac:spMk id="21" creationId="{266D07AD-D741-415D-B739-F7AC65CC0CC8}"/>
          </ac:spMkLst>
        </pc:spChg>
        <pc:spChg chg="mod">
          <ac:chgData name="김 재현" userId="e331c24078343b94" providerId="LiveId" clId="{D3E8EA55-9C4C-4802-966E-727E9F4822FD}" dt="2020-03-22T11:36:30.235" v="44" actId="207"/>
          <ac:spMkLst>
            <pc:docMk/>
            <pc:sldMk cId="2416954378" sldId="334"/>
            <ac:spMk id="22" creationId="{6C6B087F-A49C-4696-9BFF-EC3CFC714B2E}"/>
          </ac:spMkLst>
        </pc:spChg>
        <pc:picChg chg="add mod ord">
          <ac:chgData name="김 재현" userId="e331c24078343b94" providerId="LiveId" clId="{D3E8EA55-9C4C-4802-966E-727E9F4822FD}" dt="2020-03-22T11:58:44.581" v="388" actId="1076"/>
          <ac:picMkLst>
            <pc:docMk/>
            <pc:sldMk cId="2416954378" sldId="334"/>
            <ac:picMk id="5" creationId="{DDAC4877-F245-452B-AB86-AF0F7A3241BA}"/>
          </ac:picMkLst>
        </pc:picChg>
      </pc:sldChg>
      <pc:sldChg chg="add">
        <pc:chgData name="김 재현" userId="e331c24078343b94" providerId="LiveId" clId="{D3E8EA55-9C4C-4802-966E-727E9F4822FD}" dt="2020-03-22T12:13:53.785" v="413"/>
        <pc:sldMkLst>
          <pc:docMk/>
          <pc:sldMk cId="1645949869" sldId="335"/>
        </pc:sldMkLst>
      </pc:sldChg>
      <pc:sldChg chg="add del">
        <pc:chgData name="김 재현" userId="e331c24078343b94" providerId="LiveId" clId="{D3E8EA55-9C4C-4802-966E-727E9F4822FD}" dt="2020-03-22T12:13:58.612" v="415"/>
        <pc:sldMkLst>
          <pc:docMk/>
          <pc:sldMk cId="926704783" sldId="336"/>
        </pc:sldMkLst>
      </pc:sldChg>
      <pc:sldChg chg="addSp delSp modSp add ord delAnim modAnim modNotesTx">
        <pc:chgData name="김 재현" userId="e331c24078343b94" providerId="LiveId" clId="{D3E8EA55-9C4C-4802-966E-727E9F4822FD}" dt="2020-03-25T08:32:04.384" v="2451" actId="20577"/>
        <pc:sldMkLst>
          <pc:docMk/>
          <pc:sldMk cId="2836899841" sldId="336"/>
        </pc:sldMkLst>
        <pc:spChg chg="add del mod">
          <ac:chgData name="김 재현" userId="e331c24078343b94" providerId="LiveId" clId="{D3E8EA55-9C4C-4802-966E-727E9F4822FD}" dt="2020-03-25T07:25:30.284" v="633"/>
          <ac:spMkLst>
            <pc:docMk/>
            <pc:sldMk cId="2836899841" sldId="336"/>
            <ac:spMk id="2" creationId="{D87C6ED7-9773-4F65-8CC5-9ACB1AB2B751}"/>
          </ac:spMkLst>
        </pc:spChg>
        <pc:spChg chg="add del mod">
          <ac:chgData name="김 재현" userId="e331c24078343b94" providerId="LiveId" clId="{D3E8EA55-9C4C-4802-966E-727E9F4822FD}" dt="2020-03-25T07:28:28.751" v="1078"/>
          <ac:spMkLst>
            <pc:docMk/>
            <pc:sldMk cId="2836899841" sldId="336"/>
            <ac:spMk id="3" creationId="{1783E139-9512-4887-91CF-7E70D9EFE944}"/>
          </ac:spMkLst>
        </pc:spChg>
        <pc:spChg chg="mod">
          <ac:chgData name="김 재현" userId="e331c24078343b94" providerId="LiveId" clId="{D3E8EA55-9C4C-4802-966E-727E9F4822FD}" dt="2020-03-25T07:23:17.096" v="624"/>
          <ac:spMkLst>
            <pc:docMk/>
            <pc:sldMk cId="2836899841" sldId="336"/>
            <ac:spMk id="4" creationId="{00000000-0000-0000-0000-000000000000}"/>
          </ac:spMkLst>
        </pc:spChg>
        <pc:spChg chg="add mod">
          <ac:chgData name="김 재현" userId="e331c24078343b94" providerId="LiveId" clId="{D3E8EA55-9C4C-4802-966E-727E9F4822FD}" dt="2020-03-25T07:42:39.261" v="2094" actId="1076"/>
          <ac:spMkLst>
            <pc:docMk/>
            <pc:sldMk cId="2836899841" sldId="336"/>
            <ac:spMk id="5" creationId="{36D7BDA4-CA50-48F3-8480-38875676EE33}"/>
          </ac:spMkLst>
        </pc:spChg>
        <pc:spChg chg="add del mod">
          <ac:chgData name="김 재현" userId="e331c24078343b94" providerId="LiveId" clId="{D3E8EA55-9C4C-4802-966E-727E9F4822FD}" dt="2020-03-25T07:29:08.371" v="1082"/>
          <ac:spMkLst>
            <pc:docMk/>
            <pc:sldMk cId="2836899841" sldId="336"/>
            <ac:spMk id="6" creationId="{7649E4B8-EEBF-4284-93C5-C1920B086F0D}"/>
          </ac:spMkLst>
        </pc:spChg>
        <pc:spChg chg="add mod">
          <ac:chgData name="김 재현" userId="e331c24078343b94" providerId="LiveId" clId="{D3E8EA55-9C4C-4802-966E-727E9F4822FD}" dt="2020-03-25T07:41:40.400" v="2012" actId="20578"/>
          <ac:spMkLst>
            <pc:docMk/>
            <pc:sldMk cId="2836899841" sldId="336"/>
            <ac:spMk id="7" creationId="{AC65986C-7C58-4756-B3F1-BEB5C190D0E1}"/>
          </ac:spMkLst>
        </pc:spChg>
        <pc:spChg chg="add mod">
          <ac:chgData name="김 재현" userId="e331c24078343b94" providerId="LiveId" clId="{D3E8EA55-9C4C-4802-966E-727E9F4822FD}" dt="2020-03-25T07:38:17.084" v="1910" actId="1076"/>
          <ac:spMkLst>
            <pc:docMk/>
            <pc:sldMk cId="2836899841" sldId="336"/>
            <ac:spMk id="8" creationId="{DF96A3A7-C253-4361-9AE9-0382C1F02F3C}"/>
          </ac:spMkLst>
        </pc:spChg>
        <pc:spChg chg="add mod">
          <ac:chgData name="김 재현" userId="e331c24078343b94" providerId="LiveId" clId="{D3E8EA55-9C4C-4802-966E-727E9F4822FD}" dt="2020-03-25T07:41:16.965" v="1982" actId="1076"/>
          <ac:spMkLst>
            <pc:docMk/>
            <pc:sldMk cId="2836899841" sldId="336"/>
            <ac:spMk id="9" creationId="{C5E6BE2D-F393-47F6-880F-2EC626F7B78D}"/>
          </ac:spMkLst>
        </pc:spChg>
        <pc:spChg chg="add mod">
          <ac:chgData name="김 재현" userId="e331c24078343b94" providerId="LiveId" clId="{D3E8EA55-9C4C-4802-966E-727E9F4822FD}" dt="2020-03-25T07:34:49.160" v="1717" actId="255"/>
          <ac:spMkLst>
            <pc:docMk/>
            <pc:sldMk cId="2836899841" sldId="336"/>
            <ac:spMk id="10" creationId="{15F9459E-F7CD-43CF-8BE2-66A707D7422A}"/>
          </ac:spMkLst>
        </pc:spChg>
        <pc:spChg chg="add mod">
          <ac:chgData name="김 재현" userId="e331c24078343b94" providerId="LiveId" clId="{D3E8EA55-9C4C-4802-966E-727E9F4822FD}" dt="2020-03-25T07:41:06.116" v="1980" actId="1076"/>
          <ac:spMkLst>
            <pc:docMk/>
            <pc:sldMk cId="2836899841" sldId="336"/>
            <ac:spMk id="12" creationId="{96B2B248-E485-4F83-A471-7AE4E162BAB9}"/>
          </ac:spMkLst>
        </pc:spChg>
        <pc:spChg chg="add del mod">
          <ac:chgData name="김 재현" userId="e331c24078343b94" providerId="LiveId" clId="{D3E8EA55-9C4C-4802-966E-727E9F4822FD}" dt="2020-03-25T07:42:10.477" v="2018" actId="478"/>
          <ac:spMkLst>
            <pc:docMk/>
            <pc:sldMk cId="2836899841" sldId="336"/>
            <ac:spMk id="13" creationId="{69E94C94-F40F-4E07-A9CF-3A09860CD5D7}"/>
          </ac:spMkLst>
        </pc:spChg>
      </pc:sldChg>
      <pc:sldChg chg="addSp delSp modSp add modNotesTx">
        <pc:chgData name="김 재현" userId="e331c24078343b94" providerId="LiveId" clId="{D3E8EA55-9C4C-4802-966E-727E9F4822FD}" dt="2020-03-25T08:41:58.307" v="2882" actId="20577"/>
        <pc:sldMkLst>
          <pc:docMk/>
          <pc:sldMk cId="2347742001" sldId="337"/>
        </pc:sldMkLst>
        <pc:spChg chg="add mod">
          <ac:chgData name="김 재현" userId="e331c24078343b94" providerId="LiveId" clId="{D3E8EA55-9C4C-4802-966E-727E9F4822FD}" dt="2020-03-25T08:34:58.863" v="2510" actId="1076"/>
          <ac:spMkLst>
            <pc:docMk/>
            <pc:sldMk cId="2347742001" sldId="337"/>
            <ac:spMk id="3" creationId="{7F6487EB-C5D8-45D5-AA03-D4E9F27A5679}"/>
          </ac:spMkLst>
        </pc:spChg>
        <pc:spChg chg="mod">
          <ac:chgData name="김 재현" userId="e331c24078343b94" providerId="LiveId" clId="{D3E8EA55-9C4C-4802-966E-727E9F4822FD}" dt="2020-03-25T08:32:29.392" v="2475" actId="1076"/>
          <ac:spMkLst>
            <pc:docMk/>
            <pc:sldMk cId="2347742001" sldId="337"/>
            <ac:spMk id="5" creationId="{36D7BDA4-CA50-48F3-8480-38875676EE33}"/>
          </ac:spMkLst>
        </pc:spChg>
        <pc:spChg chg="add mod">
          <ac:chgData name="김 재현" userId="e331c24078343b94" providerId="LiveId" clId="{D3E8EA55-9C4C-4802-966E-727E9F4822FD}" dt="2020-03-25T08:40:44.694" v="2601" actId="1076"/>
          <ac:spMkLst>
            <pc:docMk/>
            <pc:sldMk cId="2347742001" sldId="337"/>
            <ac:spMk id="6" creationId="{6B742F4A-E211-4AD1-95EF-780CC47AB4EC}"/>
          </ac:spMkLst>
        </pc:spChg>
        <pc:spChg chg="del">
          <ac:chgData name="김 재현" userId="e331c24078343b94" providerId="LiveId" clId="{D3E8EA55-9C4C-4802-966E-727E9F4822FD}" dt="2020-03-25T08:32:32.911" v="2476" actId="478"/>
          <ac:spMkLst>
            <pc:docMk/>
            <pc:sldMk cId="2347742001" sldId="337"/>
            <ac:spMk id="7" creationId="{AC65986C-7C58-4756-B3F1-BEB5C190D0E1}"/>
          </ac:spMkLst>
        </pc:spChg>
        <pc:spChg chg="del">
          <ac:chgData name="김 재현" userId="e331c24078343b94" providerId="LiveId" clId="{D3E8EA55-9C4C-4802-966E-727E9F4822FD}" dt="2020-03-25T08:32:35.088" v="2478" actId="478"/>
          <ac:spMkLst>
            <pc:docMk/>
            <pc:sldMk cId="2347742001" sldId="337"/>
            <ac:spMk id="8" creationId="{DF96A3A7-C253-4361-9AE9-0382C1F02F3C}"/>
          </ac:spMkLst>
        </pc:spChg>
        <pc:spChg chg="del">
          <ac:chgData name="김 재현" userId="e331c24078343b94" providerId="LiveId" clId="{D3E8EA55-9C4C-4802-966E-727E9F4822FD}" dt="2020-03-25T08:32:35.953" v="2479" actId="478"/>
          <ac:spMkLst>
            <pc:docMk/>
            <pc:sldMk cId="2347742001" sldId="337"/>
            <ac:spMk id="9" creationId="{C5E6BE2D-F393-47F6-880F-2EC626F7B78D}"/>
          </ac:spMkLst>
        </pc:spChg>
        <pc:spChg chg="del">
          <ac:chgData name="김 재현" userId="e331c24078343b94" providerId="LiveId" clId="{D3E8EA55-9C4C-4802-966E-727E9F4822FD}" dt="2020-03-25T08:32:33.985" v="2477" actId="478"/>
          <ac:spMkLst>
            <pc:docMk/>
            <pc:sldMk cId="2347742001" sldId="337"/>
            <ac:spMk id="10" creationId="{15F9459E-F7CD-43CF-8BE2-66A707D7422A}"/>
          </ac:spMkLst>
        </pc:spChg>
        <pc:spChg chg="del">
          <ac:chgData name="김 재현" userId="e331c24078343b94" providerId="LiveId" clId="{D3E8EA55-9C4C-4802-966E-727E9F4822FD}" dt="2020-03-25T08:32:37.020" v="2480" actId="478"/>
          <ac:spMkLst>
            <pc:docMk/>
            <pc:sldMk cId="2347742001" sldId="337"/>
            <ac:spMk id="12" creationId="{96B2B248-E485-4F83-A471-7AE4E162BAB9}"/>
          </ac:spMkLst>
        </pc:spChg>
        <pc:spChg chg="add mod">
          <ac:chgData name="김 재현" userId="e331c24078343b94" providerId="LiveId" clId="{D3E8EA55-9C4C-4802-966E-727E9F4822FD}" dt="2020-03-25T08:41:05.847" v="2619" actId="1076"/>
          <ac:spMkLst>
            <pc:docMk/>
            <pc:sldMk cId="2347742001" sldId="337"/>
            <ac:spMk id="13" creationId="{946CFAF1-5EA9-4F68-93BC-85C33B907378}"/>
          </ac:spMkLst>
        </pc:spChg>
        <pc:picChg chg="add mod ord">
          <ac:chgData name="김 재현" userId="e331c24078343b94" providerId="LiveId" clId="{D3E8EA55-9C4C-4802-966E-727E9F4822FD}" dt="2020-03-25T08:37:04.446" v="2554" actId="14100"/>
          <ac:picMkLst>
            <pc:docMk/>
            <pc:sldMk cId="2347742001" sldId="337"/>
            <ac:picMk id="2" creationId="{1A3BEE0E-C89C-4080-8080-F5083A313CC4}"/>
          </ac:picMkLst>
        </pc:picChg>
      </pc:sldChg>
      <pc:sldChg chg="addSp delSp modSp add modNotesTx">
        <pc:chgData name="김 재현" userId="e331c24078343b94" providerId="LiveId" clId="{D3E8EA55-9C4C-4802-966E-727E9F4822FD}" dt="2020-03-25T09:26:00.466" v="4716" actId="1076"/>
        <pc:sldMkLst>
          <pc:docMk/>
          <pc:sldMk cId="726947646" sldId="338"/>
        </pc:sldMkLst>
        <pc:spChg chg="del">
          <ac:chgData name="김 재현" userId="e331c24078343b94" providerId="LiveId" clId="{D3E8EA55-9C4C-4802-966E-727E9F4822FD}" dt="2020-03-25T08:42:41.754" v="2898" actId="478"/>
          <ac:spMkLst>
            <pc:docMk/>
            <pc:sldMk cId="726947646" sldId="338"/>
            <ac:spMk id="3" creationId="{7F6487EB-C5D8-45D5-AA03-D4E9F27A5679}"/>
          </ac:spMkLst>
        </pc:spChg>
        <pc:spChg chg="mod">
          <ac:chgData name="김 재현" userId="e331c24078343b94" providerId="LiveId" clId="{D3E8EA55-9C4C-4802-966E-727E9F4822FD}" dt="2020-03-25T08:42:39.574" v="2897" actId="1076"/>
          <ac:spMkLst>
            <pc:docMk/>
            <pc:sldMk cId="726947646" sldId="338"/>
            <ac:spMk id="5" creationId="{36D7BDA4-CA50-48F3-8480-38875676EE33}"/>
          </ac:spMkLst>
        </pc:spChg>
        <pc:spChg chg="del">
          <ac:chgData name="김 재현" userId="e331c24078343b94" providerId="LiveId" clId="{D3E8EA55-9C4C-4802-966E-727E9F4822FD}" dt="2020-03-25T08:42:44.027" v="2900" actId="478"/>
          <ac:spMkLst>
            <pc:docMk/>
            <pc:sldMk cId="726947646" sldId="338"/>
            <ac:spMk id="6" creationId="{6B742F4A-E211-4AD1-95EF-780CC47AB4EC}"/>
          </ac:spMkLst>
        </pc:spChg>
        <pc:spChg chg="add mod">
          <ac:chgData name="김 재현" userId="e331c24078343b94" providerId="LiveId" clId="{D3E8EA55-9C4C-4802-966E-727E9F4822FD}" dt="2020-03-25T09:26:00.466" v="4716" actId="1076"/>
          <ac:spMkLst>
            <pc:docMk/>
            <pc:sldMk cId="726947646" sldId="338"/>
            <ac:spMk id="7" creationId="{CC95EDF1-A494-4D48-859D-91934BF67028}"/>
          </ac:spMkLst>
        </pc:spChg>
        <pc:spChg chg="del">
          <ac:chgData name="김 재현" userId="e331c24078343b94" providerId="LiveId" clId="{D3E8EA55-9C4C-4802-966E-727E9F4822FD}" dt="2020-03-25T08:42:44.027" v="2900" actId="478"/>
          <ac:spMkLst>
            <pc:docMk/>
            <pc:sldMk cId="726947646" sldId="338"/>
            <ac:spMk id="13" creationId="{946CFAF1-5EA9-4F68-93BC-85C33B907378}"/>
          </ac:spMkLst>
        </pc:spChg>
        <pc:picChg chg="del">
          <ac:chgData name="김 재현" userId="e331c24078343b94" providerId="LiveId" clId="{D3E8EA55-9C4C-4802-966E-727E9F4822FD}" dt="2020-03-25T08:42:42.321" v="2899" actId="478"/>
          <ac:picMkLst>
            <pc:docMk/>
            <pc:sldMk cId="726947646" sldId="338"/>
            <ac:picMk id="2" creationId="{1A3BEE0E-C89C-4080-8080-F5083A313CC4}"/>
          </ac:picMkLst>
        </pc:picChg>
        <pc:picChg chg="add del mod">
          <ac:chgData name="김 재현" userId="e331c24078343b94" providerId="LiveId" clId="{D3E8EA55-9C4C-4802-966E-727E9F4822FD}" dt="2020-03-25T09:10:28.122" v="3877"/>
          <ac:picMkLst>
            <pc:docMk/>
            <pc:sldMk cId="726947646" sldId="338"/>
            <ac:picMk id="8" creationId="{101E5557-7189-4A1B-B70D-A794D68542C8}"/>
          </ac:picMkLst>
        </pc:picChg>
      </pc:sldChg>
      <pc:sldChg chg="addSp delSp modSp add ord modNotesTx">
        <pc:chgData name="김 재현" userId="e331c24078343b94" providerId="LiveId" clId="{D3E8EA55-9C4C-4802-966E-727E9F4822FD}" dt="2020-03-25T09:26:56.141" v="4762" actId="20577"/>
        <pc:sldMkLst>
          <pc:docMk/>
          <pc:sldMk cId="3074452234" sldId="339"/>
        </pc:sldMkLst>
        <pc:spChg chg="add mod">
          <ac:chgData name="김 재현" userId="e331c24078343b94" providerId="LiveId" clId="{D3E8EA55-9C4C-4802-966E-727E9F4822FD}" dt="2020-03-25T09:22:12.130" v="4499" actId="20577"/>
          <ac:spMkLst>
            <pc:docMk/>
            <pc:sldMk cId="3074452234" sldId="339"/>
            <ac:spMk id="3" creationId="{957CF4F6-98F8-4614-A458-AE6269AF663B}"/>
          </ac:spMkLst>
        </pc:spChg>
        <pc:spChg chg="add del mod">
          <ac:chgData name="김 재현" userId="e331c24078343b94" providerId="LiveId" clId="{D3E8EA55-9C4C-4802-966E-727E9F4822FD}" dt="2020-03-25T09:12:37.030" v="4024"/>
          <ac:spMkLst>
            <pc:docMk/>
            <pc:sldMk cId="3074452234" sldId="339"/>
            <ac:spMk id="5" creationId="{A89ACF70-91BB-4302-9782-A10D561FCD37}"/>
          </ac:spMkLst>
        </pc:spChg>
        <pc:spChg chg="add mod">
          <ac:chgData name="김 재현" userId="e331c24078343b94" providerId="LiveId" clId="{D3E8EA55-9C4C-4802-966E-727E9F4822FD}" dt="2020-03-25T09:13:42.267" v="4076" actId="1076"/>
          <ac:spMkLst>
            <pc:docMk/>
            <pc:sldMk cId="3074452234" sldId="339"/>
            <ac:spMk id="6" creationId="{7DF703F7-4C23-4D0A-94D8-C166951BF067}"/>
          </ac:spMkLst>
        </pc:spChg>
        <pc:spChg chg="del">
          <ac:chgData name="김 재현" userId="e331c24078343b94" providerId="LiveId" clId="{D3E8EA55-9C4C-4802-966E-727E9F4822FD}" dt="2020-03-25T08:42:11.949" v="2889" actId="478"/>
          <ac:spMkLst>
            <pc:docMk/>
            <pc:sldMk cId="3074452234" sldId="339"/>
            <ac:spMk id="10" creationId="{C1CAF1E8-2C17-46D3-965D-49634B2A8FE1}"/>
          </ac:spMkLst>
        </pc:spChg>
        <pc:spChg chg="add">
          <ac:chgData name="김 재현" userId="e331c24078343b94" providerId="LiveId" clId="{D3E8EA55-9C4C-4802-966E-727E9F4822FD}" dt="2020-03-25T08:59:29.421" v="3873"/>
          <ac:spMkLst>
            <pc:docMk/>
            <pc:sldMk cId="3074452234" sldId="339"/>
            <ac:spMk id="12" creationId="{7C302218-65DA-4DCA-ABD3-4D6342BE4008}"/>
          </ac:spMkLst>
        </pc:spChg>
        <pc:picChg chg="add mod">
          <ac:chgData name="김 재현" userId="e331c24078343b94" providerId="LiveId" clId="{D3E8EA55-9C4C-4802-966E-727E9F4822FD}" dt="2020-03-25T09:13:04.732" v="4033" actId="14100"/>
          <ac:picMkLst>
            <pc:docMk/>
            <pc:sldMk cId="3074452234" sldId="339"/>
            <ac:picMk id="2" creationId="{492A884B-D671-4476-98BE-153806F99954}"/>
          </ac:picMkLst>
        </pc:picChg>
        <pc:picChg chg="add mod">
          <ac:chgData name="김 재현" userId="e331c24078343b94" providerId="LiveId" clId="{D3E8EA55-9C4C-4802-966E-727E9F4822FD}" dt="2020-03-25T09:13:43.155" v="4077" actId="1076"/>
          <ac:picMkLst>
            <pc:docMk/>
            <pc:sldMk cId="3074452234" sldId="339"/>
            <ac:picMk id="7" creationId="{A3A12AF2-0DCB-4F1A-8548-74CAB218035C}"/>
          </ac:picMkLst>
        </pc:picChg>
        <pc:picChg chg="add mod">
          <ac:chgData name="김 재현" userId="e331c24078343b94" providerId="LiveId" clId="{D3E8EA55-9C4C-4802-966E-727E9F4822FD}" dt="2020-03-25T09:22:50.402" v="4509" actId="1076"/>
          <ac:picMkLst>
            <pc:docMk/>
            <pc:sldMk cId="3074452234" sldId="339"/>
            <ac:picMk id="8" creationId="{5BEA2FA5-83A1-4FA5-BF04-AE9CAB9B4236}"/>
          </ac:picMkLst>
        </pc:picChg>
        <pc:picChg chg="add mod modCrop">
          <ac:chgData name="김 재현" userId="e331c24078343b94" providerId="LiveId" clId="{D3E8EA55-9C4C-4802-966E-727E9F4822FD}" dt="2020-03-25T09:22:52.546" v="4510" actId="1076"/>
          <ac:picMkLst>
            <pc:docMk/>
            <pc:sldMk cId="3074452234" sldId="339"/>
            <ac:picMk id="9" creationId="{BE775883-549C-4158-8597-3FCA5C412840}"/>
          </ac:picMkLst>
        </pc:picChg>
      </pc:sldChg>
      <pc:sldChg chg="addSp delSp add del modNotesTx">
        <pc:chgData name="김 재현" userId="e331c24078343b94" providerId="LiveId" clId="{D3E8EA55-9C4C-4802-966E-727E9F4822FD}" dt="2020-03-25T11:05:58.379" v="7913" actId="2696"/>
        <pc:sldMkLst>
          <pc:docMk/>
          <pc:sldMk cId="4042594963" sldId="340"/>
        </pc:sldMkLst>
        <pc:spChg chg="del">
          <ac:chgData name="김 재현" userId="e331c24078343b94" providerId="LiveId" clId="{D3E8EA55-9C4C-4802-966E-727E9F4822FD}" dt="2020-03-25T08:42:10.655" v="2888" actId="478"/>
          <ac:spMkLst>
            <pc:docMk/>
            <pc:sldMk cId="4042594963" sldId="340"/>
            <ac:spMk id="10" creationId="{C1CAF1E8-2C17-46D3-965D-49634B2A8FE1}"/>
          </ac:spMkLst>
        </pc:spChg>
        <pc:picChg chg="add del">
          <ac:chgData name="김 재현" userId="e331c24078343b94" providerId="LiveId" clId="{D3E8EA55-9C4C-4802-966E-727E9F4822FD}" dt="2020-03-25T09:42:00.557" v="5415"/>
          <ac:picMkLst>
            <pc:docMk/>
            <pc:sldMk cId="4042594963" sldId="340"/>
            <ac:picMk id="2" creationId="{E0E1EF52-7919-4618-AD3D-3EA7AA28F4ED}"/>
          </ac:picMkLst>
        </pc:picChg>
        <pc:picChg chg="add del">
          <ac:chgData name="김 재현" userId="e331c24078343b94" providerId="LiveId" clId="{D3E8EA55-9C4C-4802-966E-727E9F4822FD}" dt="2020-03-25T09:42:05.165" v="5418"/>
          <ac:picMkLst>
            <pc:docMk/>
            <pc:sldMk cId="4042594963" sldId="340"/>
            <ac:picMk id="3" creationId="{B99BBC4C-EB64-43CC-A469-2F591556B192}"/>
          </ac:picMkLst>
        </pc:picChg>
        <pc:picChg chg="add del">
          <ac:chgData name="김 재현" userId="e331c24078343b94" providerId="LiveId" clId="{D3E8EA55-9C4C-4802-966E-727E9F4822FD}" dt="2020-03-25T10:16:30.035" v="6079"/>
          <ac:picMkLst>
            <pc:docMk/>
            <pc:sldMk cId="4042594963" sldId="340"/>
            <ac:picMk id="5" creationId="{18EF115E-D10A-4239-99A9-0B74E2FC5DB6}"/>
          </ac:picMkLst>
        </pc:picChg>
        <pc:picChg chg="add del">
          <ac:chgData name="김 재현" userId="e331c24078343b94" providerId="LiveId" clId="{D3E8EA55-9C4C-4802-966E-727E9F4822FD}" dt="2020-03-25T11:01:00.437" v="7507"/>
          <ac:picMkLst>
            <pc:docMk/>
            <pc:sldMk cId="4042594963" sldId="340"/>
            <ac:picMk id="6" creationId="{0634A9B0-8F2F-42D5-ACC4-18A862ADAB95}"/>
          </ac:picMkLst>
        </pc:picChg>
      </pc:sldChg>
      <pc:sldChg chg="delSp add del modNotesTx">
        <pc:chgData name="김 재현" userId="e331c24078343b94" providerId="LiveId" clId="{D3E8EA55-9C4C-4802-966E-727E9F4822FD}" dt="2020-03-25T11:05:59.122" v="7914" actId="2696"/>
        <pc:sldMkLst>
          <pc:docMk/>
          <pc:sldMk cId="3442804394" sldId="341"/>
        </pc:sldMkLst>
        <pc:spChg chg="del">
          <ac:chgData name="김 재현" userId="e331c24078343b94" providerId="LiveId" clId="{D3E8EA55-9C4C-4802-966E-727E9F4822FD}" dt="2020-03-25T08:42:09.192" v="2887" actId="478"/>
          <ac:spMkLst>
            <pc:docMk/>
            <pc:sldMk cId="3442804394" sldId="341"/>
            <ac:spMk id="10" creationId="{C1CAF1E8-2C17-46D3-965D-49634B2A8FE1}"/>
          </ac:spMkLst>
        </pc:spChg>
      </pc:sldChg>
      <pc:sldChg chg="addSp delSp modSp add del modNotesTx">
        <pc:chgData name="김 재현" userId="e331c24078343b94" providerId="LiveId" clId="{D3E8EA55-9C4C-4802-966E-727E9F4822FD}" dt="2020-03-25T09:25:46.653" v="4715" actId="2696"/>
        <pc:sldMkLst>
          <pc:docMk/>
          <pc:sldMk cId="1489674879" sldId="342"/>
        </pc:sldMkLst>
        <pc:spChg chg="mod">
          <ac:chgData name="김 재현" userId="e331c24078343b94" providerId="LiveId" clId="{D3E8EA55-9C4C-4802-966E-727E9F4822FD}" dt="2020-03-25T08:45:31.966" v="3340" actId="1076"/>
          <ac:spMkLst>
            <pc:docMk/>
            <pc:sldMk cId="1489674879" sldId="342"/>
            <ac:spMk id="5" creationId="{36D7BDA4-CA50-48F3-8480-38875676EE33}"/>
          </ac:spMkLst>
        </pc:spChg>
        <pc:spChg chg="del mod">
          <ac:chgData name="김 재현" userId="e331c24078343b94" providerId="LiveId" clId="{D3E8EA55-9C4C-4802-966E-727E9F4822FD}" dt="2020-03-25T08:48:08.691" v="3344" actId="478"/>
          <ac:spMkLst>
            <pc:docMk/>
            <pc:sldMk cId="1489674879" sldId="342"/>
            <ac:spMk id="7" creationId="{CC95EDF1-A494-4D48-859D-91934BF67028}"/>
          </ac:spMkLst>
        </pc:spChg>
        <pc:spChg chg="add mod">
          <ac:chgData name="김 재현" userId="e331c24078343b94" providerId="LiveId" clId="{D3E8EA55-9C4C-4802-966E-727E9F4822FD}" dt="2020-03-25T08:56:04.200" v="3738" actId="1582"/>
          <ac:spMkLst>
            <pc:docMk/>
            <pc:sldMk cId="1489674879" sldId="342"/>
            <ac:spMk id="8" creationId="{76293D06-FD87-481E-8830-6D3F96A6A398}"/>
          </ac:spMkLst>
        </pc:spChg>
        <pc:spChg chg="add del mod">
          <ac:chgData name="김 재현" userId="e331c24078343b94" providerId="LiveId" clId="{D3E8EA55-9C4C-4802-966E-727E9F4822FD}" dt="2020-03-25T08:56:28.041" v="3745" actId="11529"/>
          <ac:spMkLst>
            <pc:docMk/>
            <pc:sldMk cId="1489674879" sldId="342"/>
            <ac:spMk id="9" creationId="{1EEAA425-8C49-4793-A697-86909A153E27}"/>
          </ac:spMkLst>
        </pc:spChg>
        <pc:spChg chg="add mod">
          <ac:chgData name="김 재현" userId="e331c24078343b94" providerId="LiveId" clId="{D3E8EA55-9C4C-4802-966E-727E9F4822FD}" dt="2020-03-25T08:56:50.073" v="3749" actId="207"/>
          <ac:spMkLst>
            <pc:docMk/>
            <pc:sldMk cId="1489674879" sldId="342"/>
            <ac:spMk id="10" creationId="{EED842CF-960A-4BF2-BA99-9DAA82CD827C}"/>
          </ac:spMkLst>
        </pc:spChg>
        <pc:spChg chg="add mod">
          <ac:chgData name="김 재현" userId="e331c24078343b94" providerId="LiveId" clId="{D3E8EA55-9C4C-4802-966E-727E9F4822FD}" dt="2020-03-25T08:58:27.868" v="3864" actId="2085"/>
          <ac:spMkLst>
            <pc:docMk/>
            <pc:sldMk cId="1489674879" sldId="342"/>
            <ac:spMk id="12" creationId="{73336FC0-5869-4C6B-A05F-ED20EE2A990A}"/>
          </ac:spMkLst>
        </pc:spChg>
        <pc:spChg chg="add mod">
          <ac:chgData name="김 재현" userId="e331c24078343b94" providerId="LiveId" clId="{D3E8EA55-9C4C-4802-966E-727E9F4822FD}" dt="2020-03-25T08:56:18.560" v="3743" actId="208"/>
          <ac:spMkLst>
            <pc:docMk/>
            <pc:sldMk cId="1489674879" sldId="342"/>
            <ac:spMk id="18" creationId="{F013EFDC-8939-49AF-9548-6DD71BCE5D44}"/>
          </ac:spMkLst>
        </pc:spChg>
        <pc:spChg chg="add mod">
          <ac:chgData name="김 재현" userId="e331c24078343b94" providerId="LiveId" clId="{D3E8EA55-9C4C-4802-966E-727E9F4822FD}" dt="2020-03-25T08:58:14.405" v="3862" actId="1076"/>
          <ac:spMkLst>
            <pc:docMk/>
            <pc:sldMk cId="1489674879" sldId="342"/>
            <ac:spMk id="19" creationId="{ED146A7D-C55E-468C-9352-E0FE5E3C9D53}"/>
          </ac:spMkLst>
        </pc:spChg>
        <pc:spChg chg="add del mod">
          <ac:chgData name="김 재현" userId="e331c24078343b94" providerId="LiveId" clId="{D3E8EA55-9C4C-4802-966E-727E9F4822FD}" dt="2020-03-25T08:58:48.393" v="3868"/>
          <ac:spMkLst>
            <pc:docMk/>
            <pc:sldMk cId="1489674879" sldId="342"/>
            <ac:spMk id="21" creationId="{BC0ABA86-CE7F-4602-AD7C-8B883B3C70BD}"/>
          </ac:spMkLst>
        </pc:spChg>
        <pc:picChg chg="add mod">
          <ac:chgData name="김 재현" userId="e331c24078343b94" providerId="LiveId" clId="{D3E8EA55-9C4C-4802-966E-727E9F4822FD}" dt="2020-03-25T08:56:09.740" v="3741" actId="1076"/>
          <ac:picMkLst>
            <pc:docMk/>
            <pc:sldMk cId="1489674879" sldId="342"/>
            <ac:picMk id="2" creationId="{EA08BC49-AD01-4C36-8C41-10D68B77F3A9}"/>
          </ac:picMkLst>
        </pc:picChg>
        <pc:cxnChg chg="add del mod">
          <ac:chgData name="김 재현" userId="e331c24078343b94" providerId="LiveId" clId="{D3E8EA55-9C4C-4802-966E-727E9F4822FD}" dt="2020-03-25T08:55:55.613" v="3736" actId="11529"/>
          <ac:cxnSpMkLst>
            <pc:docMk/>
            <pc:sldMk cId="1489674879" sldId="342"/>
            <ac:cxnSpMk id="6" creationId="{31826795-0D73-4C94-A0F1-DEBAC156A9DE}"/>
          </ac:cxnSpMkLst>
        </pc:cxnChg>
      </pc:sldChg>
      <pc:sldChg chg="add del">
        <pc:chgData name="김 재현" userId="e331c24078343b94" providerId="LiveId" clId="{D3E8EA55-9C4C-4802-966E-727E9F4822FD}" dt="2020-03-25T08:58:52.393" v="3870" actId="2696"/>
        <pc:sldMkLst>
          <pc:docMk/>
          <pc:sldMk cId="3403625433" sldId="343"/>
        </pc:sldMkLst>
      </pc:sldChg>
      <pc:sldChg chg="add del">
        <pc:chgData name="김 재현" userId="e331c24078343b94" providerId="LiveId" clId="{D3E8EA55-9C4C-4802-966E-727E9F4822FD}" dt="2020-03-25T08:58:53.158" v="3871" actId="2696"/>
        <pc:sldMkLst>
          <pc:docMk/>
          <pc:sldMk cId="1207806574" sldId="344"/>
        </pc:sldMkLst>
      </pc:sldChg>
      <pc:sldChg chg="modSp add del">
        <pc:chgData name="김 재현" userId="e331c24078343b94" providerId="LiveId" clId="{D3E8EA55-9C4C-4802-966E-727E9F4822FD}" dt="2020-03-25T09:26:13.814" v="4717" actId="2696"/>
        <pc:sldMkLst>
          <pc:docMk/>
          <pc:sldMk cId="1923151676" sldId="345"/>
        </pc:sldMkLst>
        <pc:spChg chg="mod">
          <ac:chgData name="김 재현" userId="e331c24078343b94" providerId="LiveId" clId="{D3E8EA55-9C4C-4802-966E-727E9F4822FD}" dt="2020-03-25T09:25:22.506" v="4711" actId="1076"/>
          <ac:spMkLst>
            <pc:docMk/>
            <pc:sldMk cId="1923151676" sldId="345"/>
            <ac:spMk id="5" creationId="{36D7BDA4-CA50-48F3-8480-38875676EE33}"/>
          </ac:spMkLst>
        </pc:spChg>
      </pc:sldChg>
      <pc:sldChg chg="addSp delSp modSp add modNotesTx">
        <pc:chgData name="김 재현" userId="e331c24078343b94" providerId="LiveId" clId="{D3E8EA55-9C4C-4802-966E-727E9F4822FD}" dt="2020-03-25T09:27:24.025" v="4775"/>
        <pc:sldMkLst>
          <pc:docMk/>
          <pc:sldMk cId="1013161362" sldId="346"/>
        </pc:sldMkLst>
        <pc:spChg chg="add del">
          <ac:chgData name="김 재현" userId="e331c24078343b94" providerId="LiveId" clId="{D3E8EA55-9C4C-4802-966E-727E9F4822FD}" dt="2020-03-25T09:27:24.025" v="4775"/>
          <ac:spMkLst>
            <pc:docMk/>
            <pc:sldMk cId="1013161362" sldId="346"/>
            <ac:spMk id="3" creationId="{D8B37E9C-14F7-44FE-8699-F7A65A2CB9E6}"/>
          </ac:spMkLst>
        </pc:spChg>
        <pc:spChg chg="del">
          <ac:chgData name="김 재현" userId="e331c24078343b94" providerId="LiveId" clId="{D3E8EA55-9C4C-4802-966E-727E9F4822FD}" dt="2020-03-25T09:10:31.991" v="3879" actId="478"/>
          <ac:spMkLst>
            <pc:docMk/>
            <pc:sldMk cId="1013161362" sldId="346"/>
            <ac:spMk id="7" creationId="{CC95EDF1-A494-4D48-859D-91934BF67028}"/>
          </ac:spMkLst>
        </pc:spChg>
        <pc:picChg chg="add del mod">
          <ac:chgData name="김 재현" userId="e331c24078343b94" providerId="LiveId" clId="{D3E8EA55-9C4C-4802-966E-727E9F4822FD}" dt="2020-03-25T09:27:22.098" v="4774"/>
          <ac:picMkLst>
            <pc:docMk/>
            <pc:sldMk cId="1013161362" sldId="346"/>
            <ac:picMk id="2" creationId="{F525226E-1479-4C96-818F-0E0595DA004F}"/>
          </ac:picMkLst>
        </pc:picChg>
      </pc:sldChg>
      <pc:sldChg chg="addSp delSp modSp add modNotesTx">
        <pc:chgData name="김 재현" userId="e331c24078343b94" providerId="LiveId" clId="{D3E8EA55-9C4C-4802-966E-727E9F4822FD}" dt="2020-03-25T09:21:08.927" v="4474" actId="20577"/>
        <pc:sldMkLst>
          <pc:docMk/>
          <pc:sldMk cId="1881437673" sldId="347"/>
        </pc:sldMkLst>
        <pc:spChg chg="add mod">
          <ac:chgData name="김 재현" userId="e331c24078343b94" providerId="LiveId" clId="{D3E8EA55-9C4C-4802-966E-727E9F4822FD}" dt="2020-03-25T09:19:44.740" v="4399" actId="14100"/>
          <ac:spMkLst>
            <pc:docMk/>
            <pc:sldMk cId="1881437673" sldId="347"/>
            <ac:spMk id="3" creationId="{E50AC57F-CD03-4427-836D-F3FF7429B3F7}"/>
          </ac:spMkLst>
        </pc:spChg>
        <pc:spChg chg="mod">
          <ac:chgData name="김 재현" userId="e331c24078343b94" providerId="LiveId" clId="{D3E8EA55-9C4C-4802-966E-727E9F4822FD}" dt="2020-03-25T09:16:57.651" v="4260" actId="1076"/>
          <ac:spMkLst>
            <pc:docMk/>
            <pc:sldMk cId="1881437673" sldId="347"/>
            <ac:spMk id="5" creationId="{36D7BDA4-CA50-48F3-8480-38875676EE33}"/>
          </ac:spMkLst>
        </pc:spChg>
        <pc:spChg chg="del">
          <ac:chgData name="김 재현" userId="e331c24078343b94" providerId="LiveId" clId="{D3E8EA55-9C4C-4802-966E-727E9F4822FD}" dt="2020-03-25T09:15:32.926" v="4178" actId="478"/>
          <ac:spMkLst>
            <pc:docMk/>
            <pc:sldMk cId="1881437673" sldId="347"/>
            <ac:spMk id="7" creationId="{CC95EDF1-A494-4D48-859D-91934BF67028}"/>
          </ac:spMkLst>
        </pc:spChg>
        <pc:spChg chg="add mod">
          <ac:chgData name="김 재현" userId="e331c24078343b94" providerId="LiveId" clId="{D3E8EA55-9C4C-4802-966E-727E9F4822FD}" dt="2020-03-25T09:19:52.797" v="4406"/>
          <ac:spMkLst>
            <pc:docMk/>
            <pc:sldMk cId="1881437673" sldId="347"/>
            <ac:spMk id="18" creationId="{86F9A2CF-10A8-43AD-8695-71197B18FB77}"/>
          </ac:spMkLst>
        </pc:spChg>
        <pc:picChg chg="add mod">
          <ac:chgData name="김 재현" userId="e331c24078343b94" providerId="LiveId" clId="{D3E8EA55-9C4C-4802-966E-727E9F4822FD}" dt="2020-03-25T09:19:16.866" v="4350" actId="1076"/>
          <ac:picMkLst>
            <pc:docMk/>
            <pc:sldMk cId="1881437673" sldId="347"/>
            <ac:picMk id="2" creationId="{5A6B287C-0208-4481-972D-2FF03897124B}"/>
          </ac:picMkLst>
        </pc:picChg>
      </pc:sldChg>
      <pc:sldChg chg="add del">
        <pc:chgData name="김 재현" userId="e331c24078343b94" providerId="LiveId" clId="{D3E8EA55-9C4C-4802-966E-727E9F4822FD}" dt="2020-03-25T09:10:33.812" v="3881"/>
        <pc:sldMkLst>
          <pc:docMk/>
          <pc:sldMk cId="2389185433" sldId="347"/>
        </pc:sldMkLst>
      </pc:sldChg>
      <pc:sldChg chg="modSp add modNotesTx">
        <pc:chgData name="김 재현" userId="e331c24078343b94" providerId="LiveId" clId="{D3E8EA55-9C4C-4802-966E-727E9F4822FD}" dt="2020-03-25T09:24:52.449" v="4669" actId="20577"/>
        <pc:sldMkLst>
          <pc:docMk/>
          <pc:sldMk cId="3031458135" sldId="348"/>
        </pc:sldMkLst>
        <pc:spChg chg="mod">
          <ac:chgData name="김 재현" userId="e331c24078343b94" providerId="LiveId" clId="{D3E8EA55-9C4C-4802-966E-727E9F4822FD}" dt="2020-03-25T09:23:32.356" v="4524"/>
          <ac:spMkLst>
            <pc:docMk/>
            <pc:sldMk cId="3031458135" sldId="348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09:24:13.285" v="4545" actId="1076"/>
          <ac:spMkLst>
            <pc:docMk/>
            <pc:sldMk cId="3031458135" sldId="348"/>
            <ac:spMk id="6" creationId="{7DF703F7-4C23-4D0A-94D8-C166951BF067}"/>
          </ac:spMkLst>
        </pc:spChg>
        <pc:picChg chg="mod">
          <ac:chgData name="김 재현" userId="e331c24078343b94" providerId="LiveId" clId="{D3E8EA55-9C4C-4802-966E-727E9F4822FD}" dt="2020-03-25T09:23:20.018" v="4514" actId="14100"/>
          <ac:picMkLst>
            <pc:docMk/>
            <pc:sldMk cId="3031458135" sldId="348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09:24:02.979" v="4532" actId="14100"/>
          <ac:picMkLst>
            <pc:docMk/>
            <pc:sldMk cId="3031458135" sldId="348"/>
            <ac:picMk id="7" creationId="{A3A12AF2-0DCB-4F1A-8548-74CAB218035C}"/>
          </ac:picMkLst>
        </pc:picChg>
        <pc:picChg chg="mod">
          <ac:chgData name="김 재현" userId="e331c24078343b94" providerId="LiveId" clId="{D3E8EA55-9C4C-4802-966E-727E9F4822FD}" dt="2020-03-25T09:23:48.674" v="4530" actId="1076"/>
          <ac:picMkLst>
            <pc:docMk/>
            <pc:sldMk cId="3031458135" sldId="348"/>
            <ac:picMk id="8" creationId="{5BEA2FA5-83A1-4FA5-BF04-AE9CAB9B4236}"/>
          </ac:picMkLst>
        </pc:picChg>
        <pc:picChg chg="mod">
          <ac:chgData name="김 재현" userId="e331c24078343b94" providerId="LiveId" clId="{D3E8EA55-9C4C-4802-966E-727E9F4822FD}" dt="2020-03-25T09:24:28.907" v="4551" actId="1076"/>
          <ac:picMkLst>
            <pc:docMk/>
            <pc:sldMk cId="3031458135" sldId="348"/>
            <ac:picMk id="9" creationId="{BE775883-549C-4158-8597-3FCA5C412840}"/>
          </ac:picMkLst>
        </pc:picChg>
      </pc:sldChg>
      <pc:sldChg chg="delSp modSp add modNotesTx">
        <pc:chgData name="김 재현" userId="e331c24078343b94" providerId="LiveId" clId="{D3E8EA55-9C4C-4802-966E-727E9F4822FD}" dt="2020-03-25T09:40:29.398" v="5413" actId="20577"/>
        <pc:sldMkLst>
          <pc:docMk/>
          <pc:sldMk cId="1504751936" sldId="349"/>
        </pc:sldMkLst>
        <pc:spChg chg="mod">
          <ac:chgData name="김 재현" userId="e331c24078343b94" providerId="LiveId" clId="{D3E8EA55-9C4C-4802-966E-727E9F4822FD}" dt="2020-03-25T09:36:17.449" v="5090" actId="1076"/>
          <ac:spMkLst>
            <pc:docMk/>
            <pc:sldMk cId="1504751936" sldId="349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09:35:46.468" v="5080" actId="478"/>
          <ac:spMkLst>
            <pc:docMk/>
            <pc:sldMk cId="1504751936" sldId="349"/>
            <ac:spMk id="6" creationId="{7DF703F7-4C23-4D0A-94D8-C166951BF067}"/>
          </ac:spMkLst>
        </pc:spChg>
        <pc:spChg chg="mod">
          <ac:chgData name="김 재현" userId="e331c24078343b94" providerId="LiveId" clId="{D3E8EA55-9C4C-4802-966E-727E9F4822FD}" dt="2020-03-25T09:31:49.908" v="5039" actId="1076"/>
          <ac:spMkLst>
            <pc:docMk/>
            <pc:sldMk cId="1504751936" sldId="349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09:36:19.345" v="5091" actId="1076"/>
          <ac:picMkLst>
            <pc:docMk/>
            <pc:sldMk cId="1504751936" sldId="349"/>
            <ac:picMk id="2" creationId="{492A884B-D671-4476-98BE-153806F99954}"/>
          </ac:picMkLst>
        </pc:picChg>
        <pc:picChg chg="del">
          <ac:chgData name="김 재현" userId="e331c24078343b94" providerId="LiveId" clId="{D3E8EA55-9C4C-4802-966E-727E9F4822FD}" dt="2020-03-25T09:35:45.510" v="5079" actId="478"/>
          <ac:picMkLst>
            <pc:docMk/>
            <pc:sldMk cId="1504751936" sldId="349"/>
            <ac:picMk id="7" creationId="{A3A12AF2-0DCB-4F1A-8548-74CAB218035C}"/>
          </ac:picMkLst>
        </pc:picChg>
        <pc:picChg chg="mod">
          <ac:chgData name="김 재현" userId="e331c24078343b94" providerId="LiveId" clId="{D3E8EA55-9C4C-4802-966E-727E9F4822FD}" dt="2020-03-25T09:36:08.520" v="5088" actId="1076"/>
          <ac:picMkLst>
            <pc:docMk/>
            <pc:sldMk cId="1504751936" sldId="349"/>
            <ac:picMk id="8" creationId="{5BEA2FA5-83A1-4FA5-BF04-AE9CAB9B4236}"/>
          </ac:picMkLst>
        </pc:picChg>
        <pc:picChg chg="del">
          <ac:chgData name="김 재현" userId="e331c24078343b94" providerId="LiveId" clId="{D3E8EA55-9C4C-4802-966E-727E9F4822FD}" dt="2020-03-25T09:35:47.049" v="5081" actId="478"/>
          <ac:picMkLst>
            <pc:docMk/>
            <pc:sldMk cId="1504751936" sldId="349"/>
            <ac:picMk id="9" creationId="{BE775883-549C-4158-8597-3FCA5C412840}"/>
          </ac:picMkLst>
        </pc:picChg>
      </pc:sldChg>
      <pc:sldChg chg="addSp delSp modSp add ord modNotesTx">
        <pc:chgData name="김 재현" userId="e331c24078343b94" providerId="LiveId" clId="{D3E8EA55-9C4C-4802-966E-727E9F4822FD}" dt="2020-03-25T09:27:50.689" v="4793" actId="20577"/>
        <pc:sldMkLst>
          <pc:docMk/>
          <pc:sldMk cId="4057119191" sldId="350"/>
        </pc:sldMkLst>
        <pc:spChg chg="del">
          <ac:chgData name="김 재현" userId="e331c24078343b94" providerId="LiveId" clId="{D3E8EA55-9C4C-4802-966E-727E9F4822FD}" dt="2020-03-25T09:27:15.208" v="4770" actId="478"/>
          <ac:spMkLst>
            <pc:docMk/>
            <pc:sldMk cId="4057119191" sldId="350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09:27:14.479" v="4769" actId="478"/>
          <ac:spMkLst>
            <pc:docMk/>
            <pc:sldMk cId="4057119191" sldId="350"/>
            <ac:spMk id="6" creationId="{7DF703F7-4C23-4D0A-94D8-C166951BF067}"/>
          </ac:spMkLst>
        </pc:spChg>
        <pc:spChg chg="add mod">
          <ac:chgData name="김 재현" userId="e331c24078343b94" providerId="LiveId" clId="{D3E8EA55-9C4C-4802-966E-727E9F4822FD}" dt="2020-03-25T09:27:48.427" v="4792" actId="1076"/>
          <ac:spMkLst>
            <pc:docMk/>
            <pc:sldMk cId="4057119191" sldId="350"/>
            <ac:spMk id="18" creationId="{CBCB48BD-86A3-43D6-93E8-FB3E10C797A1}"/>
          </ac:spMkLst>
        </pc:spChg>
        <pc:picChg chg="del">
          <ac:chgData name="김 재현" userId="e331c24078343b94" providerId="LiveId" clId="{D3E8EA55-9C4C-4802-966E-727E9F4822FD}" dt="2020-03-25T09:27:13.028" v="4767" actId="478"/>
          <ac:picMkLst>
            <pc:docMk/>
            <pc:sldMk cId="4057119191" sldId="350"/>
            <ac:picMk id="2" creationId="{492A884B-D671-4476-98BE-153806F99954}"/>
          </ac:picMkLst>
        </pc:picChg>
        <pc:picChg chg="del">
          <ac:chgData name="김 재현" userId="e331c24078343b94" providerId="LiveId" clId="{D3E8EA55-9C4C-4802-966E-727E9F4822FD}" dt="2020-03-25T09:27:13.575" v="4768" actId="478"/>
          <ac:picMkLst>
            <pc:docMk/>
            <pc:sldMk cId="4057119191" sldId="350"/>
            <ac:picMk id="7" creationId="{A3A12AF2-0DCB-4F1A-8548-74CAB218035C}"/>
          </ac:picMkLst>
        </pc:picChg>
        <pc:picChg chg="del">
          <ac:chgData name="김 재현" userId="e331c24078343b94" providerId="LiveId" clId="{D3E8EA55-9C4C-4802-966E-727E9F4822FD}" dt="2020-03-25T09:27:15.520" v="4771" actId="478"/>
          <ac:picMkLst>
            <pc:docMk/>
            <pc:sldMk cId="4057119191" sldId="350"/>
            <ac:picMk id="8" creationId="{5BEA2FA5-83A1-4FA5-BF04-AE9CAB9B4236}"/>
          </ac:picMkLst>
        </pc:picChg>
        <pc:picChg chg="del">
          <ac:chgData name="김 재현" userId="e331c24078343b94" providerId="LiveId" clId="{D3E8EA55-9C4C-4802-966E-727E9F4822FD}" dt="2020-03-25T09:27:15.854" v="4772" actId="478"/>
          <ac:picMkLst>
            <pc:docMk/>
            <pc:sldMk cId="4057119191" sldId="350"/>
            <ac:picMk id="9" creationId="{BE775883-549C-4158-8597-3FCA5C412840}"/>
          </ac:picMkLst>
        </pc:picChg>
      </pc:sldChg>
      <pc:sldChg chg="modSp add modNotesTx">
        <pc:chgData name="김 재현" userId="e331c24078343b94" providerId="LiveId" clId="{D3E8EA55-9C4C-4802-966E-727E9F4822FD}" dt="2020-03-25T09:31:39.265" v="5036" actId="20577"/>
        <pc:sldMkLst>
          <pc:docMk/>
          <pc:sldMk cId="2668442624" sldId="351"/>
        </pc:sldMkLst>
        <pc:spChg chg="mod">
          <ac:chgData name="김 재현" userId="e331c24078343b94" providerId="LiveId" clId="{D3E8EA55-9C4C-4802-966E-727E9F4822FD}" dt="2020-03-25T09:28:25.537" v="4813" actId="1076"/>
          <ac:spMkLst>
            <pc:docMk/>
            <pc:sldMk cId="2668442624" sldId="351"/>
            <ac:spMk id="12" creationId="{7C302218-65DA-4DCA-ABD3-4D6342BE4008}"/>
          </ac:spMkLst>
        </pc:spChg>
        <pc:spChg chg="mod">
          <ac:chgData name="김 재현" userId="e331c24078343b94" providerId="LiveId" clId="{D3E8EA55-9C4C-4802-966E-727E9F4822FD}" dt="2020-03-25T09:30:45.209" v="4880" actId="1076"/>
          <ac:spMkLst>
            <pc:docMk/>
            <pc:sldMk cId="2668442624" sldId="351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09:43:41.548" v="5496" actId="20577"/>
        <pc:sldMkLst>
          <pc:docMk/>
          <pc:sldMk cId="1424258140" sldId="352"/>
        </pc:sldMkLst>
        <pc:spChg chg="mod">
          <ac:chgData name="김 재현" userId="e331c24078343b94" providerId="LiveId" clId="{D3E8EA55-9C4C-4802-966E-727E9F4822FD}" dt="2020-03-25T09:43:08.057" v="5436" actId="1076"/>
          <ac:spMkLst>
            <pc:docMk/>
            <pc:sldMk cId="1424258140" sldId="352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09:43:02.553" v="5435" actId="14100"/>
          <ac:picMkLst>
            <pc:docMk/>
            <pc:sldMk cId="1424258140" sldId="352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09:42:58.609" v="5433" actId="1076"/>
          <ac:picMkLst>
            <pc:docMk/>
            <pc:sldMk cId="1424258140" sldId="352"/>
            <ac:picMk id="8" creationId="{5BEA2FA5-83A1-4FA5-BF04-AE9CAB9B4236}"/>
          </ac:picMkLst>
        </pc:picChg>
      </pc:sldChg>
      <pc:sldChg chg="modSp add del">
        <pc:chgData name="김 재현" userId="e331c24078343b94" providerId="LiveId" clId="{D3E8EA55-9C4C-4802-966E-727E9F4822FD}" dt="2020-03-25T09:44:08.265" v="5523"/>
        <pc:sldMkLst>
          <pc:docMk/>
          <pc:sldMk cId="602134698" sldId="353"/>
        </pc:sldMkLst>
        <pc:spChg chg="mod">
          <ac:chgData name="김 재현" userId="e331c24078343b94" providerId="LiveId" clId="{D3E8EA55-9C4C-4802-966E-727E9F4822FD}" dt="2020-03-25T09:44:08.057" v="5522" actId="20577"/>
          <ac:spMkLst>
            <pc:docMk/>
            <pc:sldMk cId="602134698" sldId="353"/>
            <ac:spMk id="12" creationId="{7C302218-65DA-4DCA-ABD3-4D6342BE4008}"/>
          </ac:spMkLst>
        </pc:spChg>
      </pc:sldChg>
      <pc:sldChg chg="modSp add modNotesTx">
        <pc:chgData name="김 재현" userId="e331c24078343b94" providerId="LiveId" clId="{D3E8EA55-9C4C-4802-966E-727E9F4822FD}" dt="2020-03-25T09:45:27.983" v="5593" actId="20577"/>
        <pc:sldMkLst>
          <pc:docMk/>
          <pc:sldMk cId="3229144985" sldId="353"/>
        </pc:sldMkLst>
        <pc:spChg chg="mod">
          <ac:chgData name="김 재현" userId="e331c24078343b94" providerId="LiveId" clId="{D3E8EA55-9C4C-4802-966E-727E9F4822FD}" dt="2020-03-25T09:44:41.777" v="5542" actId="1076"/>
          <ac:spMkLst>
            <pc:docMk/>
            <pc:sldMk cId="3229144985" sldId="353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09:44:24.560" v="5527" actId="14100"/>
          <ac:picMkLst>
            <pc:docMk/>
            <pc:sldMk cId="3229144985" sldId="353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09:45:20.584" v="5544" actId="1076"/>
          <ac:picMkLst>
            <pc:docMk/>
            <pc:sldMk cId="3229144985" sldId="353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1:03.294" v="6726"/>
        <pc:sldMkLst>
          <pc:docMk/>
          <pc:sldMk cId="2054392310" sldId="354"/>
        </pc:sldMkLst>
        <pc:spChg chg="mod">
          <ac:chgData name="김 재현" userId="e331c24078343b94" providerId="LiveId" clId="{D3E8EA55-9C4C-4802-966E-727E9F4822FD}" dt="2020-03-25T09:59:22.417" v="5723" actId="1076"/>
          <ac:spMkLst>
            <pc:docMk/>
            <pc:sldMk cId="2054392310" sldId="354"/>
            <ac:spMk id="3" creationId="{957CF4F6-98F8-4614-A458-AE6269AF663B}"/>
          </ac:spMkLst>
        </pc:spChg>
        <pc:spChg chg="del mod">
          <ac:chgData name="김 재현" userId="e331c24078343b94" providerId="LiveId" clId="{D3E8EA55-9C4C-4802-966E-727E9F4822FD}" dt="2020-03-25T10:31:03.077" v="6725" actId="478"/>
          <ac:spMkLst>
            <pc:docMk/>
            <pc:sldMk cId="2054392310" sldId="354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1:03.294" v="6726"/>
          <ac:spMkLst>
            <pc:docMk/>
            <pc:sldMk cId="2054392310" sldId="354"/>
            <ac:spMk id="18" creationId="{0BEAC4C4-EBB0-4A28-9D32-8A1C2E9CF18F}"/>
          </ac:spMkLst>
        </pc:spChg>
        <pc:picChg chg="mod modCrop">
          <ac:chgData name="김 재현" userId="e331c24078343b94" providerId="LiveId" clId="{D3E8EA55-9C4C-4802-966E-727E9F4822FD}" dt="2020-03-25T09:52:16.271" v="5632" actId="1076"/>
          <ac:picMkLst>
            <pc:docMk/>
            <pc:sldMk cId="2054392310" sldId="354"/>
            <ac:picMk id="2" creationId="{492A884B-D671-4476-98BE-153806F99954}"/>
          </ac:picMkLst>
        </pc:picChg>
        <pc:picChg chg="add del">
          <ac:chgData name="김 재현" userId="e331c24078343b94" providerId="LiveId" clId="{D3E8EA55-9C4C-4802-966E-727E9F4822FD}" dt="2020-03-25T09:51:58.255" v="5627"/>
          <ac:picMkLst>
            <pc:docMk/>
            <pc:sldMk cId="2054392310" sldId="354"/>
            <ac:picMk id="5" creationId="{1F854DD3-323B-444A-9AFD-8D4EBF02FE0A}"/>
          </ac:picMkLst>
        </pc:picChg>
        <pc:picChg chg="mod">
          <ac:chgData name="김 재현" userId="e331c24078343b94" providerId="LiveId" clId="{D3E8EA55-9C4C-4802-966E-727E9F4822FD}" dt="2020-03-25T10:00:27.521" v="5725" actId="14826"/>
          <ac:picMkLst>
            <pc:docMk/>
            <pc:sldMk cId="2054392310" sldId="354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5:40.611" v="7070" actId="1076"/>
        <pc:sldMkLst>
          <pc:docMk/>
          <pc:sldMk cId="1610985190" sldId="355"/>
        </pc:sldMkLst>
        <pc:spChg chg="del mod">
          <ac:chgData name="김 재현" userId="e331c24078343b94" providerId="LiveId" clId="{D3E8EA55-9C4C-4802-966E-727E9F4822FD}" dt="2020-03-25T10:31:05.785" v="6727" actId="478"/>
          <ac:spMkLst>
            <pc:docMk/>
            <pc:sldMk cId="1610985190" sldId="355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1:05.937" v="6728"/>
          <ac:spMkLst>
            <pc:docMk/>
            <pc:sldMk cId="1610985190" sldId="355"/>
            <ac:spMk id="13" creationId="{ECA49DC6-5136-416E-A978-943E566A68F6}"/>
          </ac:spMkLst>
        </pc:spChg>
        <pc:spChg chg="mod">
          <ac:chgData name="김 재현" userId="e331c24078343b94" providerId="LiveId" clId="{D3E8EA55-9C4C-4802-966E-727E9F4822FD}" dt="2020-03-25T10:35:40.611" v="7070" actId="1076"/>
          <ac:spMkLst>
            <pc:docMk/>
            <pc:sldMk cId="1610985190" sldId="355"/>
            <ac:spMk id="18" creationId="{CBCB48BD-86A3-43D6-93E8-FB3E10C797A1}"/>
          </ac:spMkLst>
        </pc:spChg>
      </pc:sldChg>
      <pc:sldChg chg="addSp delSp modSp add modNotesTx">
        <pc:chgData name="김 재현" userId="e331c24078343b94" providerId="LiveId" clId="{D3E8EA55-9C4C-4802-966E-727E9F4822FD}" dt="2020-03-25T10:31:00.797" v="6724"/>
        <pc:sldMkLst>
          <pc:docMk/>
          <pc:sldMk cId="350455186" sldId="356"/>
        </pc:sldMkLst>
        <pc:spChg chg="mod">
          <ac:chgData name="김 재현" userId="e331c24078343b94" providerId="LiveId" clId="{D3E8EA55-9C4C-4802-966E-727E9F4822FD}" dt="2020-03-25T10:07:12.406" v="5810" actId="1076"/>
          <ac:spMkLst>
            <pc:docMk/>
            <pc:sldMk cId="350455186" sldId="356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31:00.574" v="6723" actId="478"/>
          <ac:spMkLst>
            <pc:docMk/>
            <pc:sldMk cId="350455186" sldId="356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1:00.797" v="6724"/>
          <ac:spMkLst>
            <pc:docMk/>
            <pc:sldMk cId="350455186" sldId="356"/>
            <ac:spMk id="18" creationId="{B73B9983-BAF7-4AEA-B753-2092CC7A1CD4}"/>
          </ac:spMkLst>
        </pc:spChg>
        <pc:picChg chg="mod">
          <ac:chgData name="김 재현" userId="e331c24078343b94" providerId="LiveId" clId="{D3E8EA55-9C4C-4802-966E-727E9F4822FD}" dt="2020-03-25T10:06:36.094" v="5750" actId="14100"/>
          <ac:picMkLst>
            <pc:docMk/>
            <pc:sldMk cId="350455186" sldId="356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07:09.806" v="5809" actId="14100"/>
          <ac:picMkLst>
            <pc:docMk/>
            <pc:sldMk cId="350455186" sldId="356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0:58.066" v="6722"/>
        <pc:sldMkLst>
          <pc:docMk/>
          <pc:sldMk cId="1490706061" sldId="357"/>
        </pc:sldMkLst>
        <pc:spChg chg="mod">
          <ac:chgData name="김 재현" userId="e331c24078343b94" providerId="LiveId" clId="{D3E8EA55-9C4C-4802-966E-727E9F4822FD}" dt="2020-03-25T10:15:50.605" v="6045" actId="1076"/>
          <ac:spMkLst>
            <pc:docMk/>
            <pc:sldMk cId="1490706061" sldId="357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30:57.835" v="6721" actId="478"/>
          <ac:spMkLst>
            <pc:docMk/>
            <pc:sldMk cId="1490706061" sldId="357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0:58.066" v="6722"/>
          <ac:spMkLst>
            <pc:docMk/>
            <pc:sldMk cId="1490706061" sldId="357"/>
            <ac:spMk id="18" creationId="{C9B45B88-9D51-48AF-BAC9-0B11FEB48C9F}"/>
          </ac:spMkLst>
        </pc:spChg>
        <pc:picChg chg="mod">
          <ac:chgData name="김 재현" userId="e331c24078343b94" providerId="LiveId" clId="{D3E8EA55-9C4C-4802-966E-727E9F4822FD}" dt="2020-03-25T10:15:18.133" v="5994" actId="14100"/>
          <ac:picMkLst>
            <pc:docMk/>
            <pc:sldMk cId="1490706061" sldId="357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15:55.934" v="6048" actId="1076"/>
          <ac:picMkLst>
            <pc:docMk/>
            <pc:sldMk cId="1490706061" sldId="357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0:55.397" v="6720"/>
        <pc:sldMkLst>
          <pc:docMk/>
          <pc:sldMk cId="233302394" sldId="358"/>
        </pc:sldMkLst>
        <pc:spChg chg="mod">
          <ac:chgData name="김 재현" userId="e331c24078343b94" providerId="LiveId" clId="{D3E8EA55-9C4C-4802-966E-727E9F4822FD}" dt="2020-03-25T10:16:51.814" v="6095" actId="1076"/>
          <ac:spMkLst>
            <pc:docMk/>
            <pc:sldMk cId="233302394" sldId="358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30:55.125" v="6719" actId="478"/>
          <ac:spMkLst>
            <pc:docMk/>
            <pc:sldMk cId="233302394" sldId="358"/>
            <ac:spMk id="12" creationId="{7C302218-65DA-4DCA-ABD3-4D6342BE4008}"/>
          </ac:spMkLst>
        </pc:spChg>
        <pc:spChg chg="add">
          <ac:chgData name="김 재현" userId="e331c24078343b94" providerId="LiveId" clId="{D3E8EA55-9C4C-4802-966E-727E9F4822FD}" dt="2020-03-25T10:30:55.397" v="6720"/>
          <ac:spMkLst>
            <pc:docMk/>
            <pc:sldMk cId="233302394" sldId="358"/>
            <ac:spMk id="18" creationId="{FE54FAFF-D9B1-47BE-8AB7-07A7D59AADD3}"/>
          </ac:spMkLst>
        </pc:spChg>
        <pc:picChg chg="mod">
          <ac:chgData name="김 재현" userId="e331c24078343b94" providerId="LiveId" clId="{D3E8EA55-9C4C-4802-966E-727E9F4822FD}" dt="2020-03-25T10:16:36.693" v="6082" actId="14100"/>
          <ac:picMkLst>
            <pc:docMk/>
            <pc:sldMk cId="233302394" sldId="358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17:10.773" v="6100" actId="1076"/>
          <ac:picMkLst>
            <pc:docMk/>
            <pc:sldMk cId="233302394" sldId="358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30:51.806" v="6718" actId="20577"/>
        <pc:sldMkLst>
          <pc:docMk/>
          <pc:sldMk cId="3554704468" sldId="359"/>
        </pc:sldMkLst>
        <pc:spChg chg="mod">
          <ac:chgData name="김 재현" userId="e331c24078343b94" providerId="LiveId" clId="{D3E8EA55-9C4C-4802-966E-727E9F4822FD}" dt="2020-03-25T10:18:08.357" v="6223" actId="1076"/>
          <ac:spMkLst>
            <pc:docMk/>
            <pc:sldMk cId="3554704468" sldId="359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51.806" v="6718" actId="20577"/>
          <ac:spMkLst>
            <pc:docMk/>
            <pc:sldMk cId="3554704468" sldId="359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10:17:54.206" v="6208" actId="1076"/>
          <ac:picMkLst>
            <pc:docMk/>
            <pc:sldMk cId="3554704468" sldId="359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18:19.385" v="6224" actId="14826"/>
          <ac:picMkLst>
            <pc:docMk/>
            <pc:sldMk cId="3554704468" sldId="359"/>
            <ac:picMk id="8" creationId="{5BEA2FA5-83A1-4FA5-BF04-AE9CAB9B4236}"/>
          </ac:picMkLst>
        </pc:picChg>
        <pc:picChg chg="add del">
          <ac:chgData name="김 재현" userId="e331c24078343b94" providerId="LiveId" clId="{D3E8EA55-9C4C-4802-966E-727E9F4822FD}" dt="2020-03-25T10:17:43.188" v="6204"/>
          <ac:picMkLst>
            <pc:docMk/>
            <pc:sldMk cId="3554704468" sldId="359"/>
            <ac:picMk id="18" creationId="{7DF83ED8-13C3-49D4-943D-DED48A92E3ED}"/>
          </ac:picMkLst>
        </pc:picChg>
      </pc:sldChg>
      <pc:sldChg chg="modSp add modNotesTx">
        <pc:chgData name="김 재현" userId="e331c24078343b94" providerId="LiveId" clId="{D3E8EA55-9C4C-4802-966E-727E9F4822FD}" dt="2020-03-25T10:30:48.737" v="6716" actId="20577"/>
        <pc:sldMkLst>
          <pc:docMk/>
          <pc:sldMk cId="23058030" sldId="360"/>
        </pc:sldMkLst>
        <pc:spChg chg="mod">
          <ac:chgData name="김 재현" userId="e331c24078343b94" providerId="LiveId" clId="{D3E8EA55-9C4C-4802-966E-727E9F4822FD}" dt="2020-03-25T10:30:48.737" v="6716" actId="20577"/>
          <ac:spMkLst>
            <pc:docMk/>
            <pc:sldMk cId="23058030" sldId="360"/>
            <ac:spMk id="12" creationId="{7C302218-65DA-4DCA-ABD3-4D6342BE4008}"/>
          </ac:spMkLst>
        </pc:spChg>
        <pc:spChg chg="mod">
          <ac:chgData name="김 재현" userId="e331c24078343b94" providerId="LiveId" clId="{D3E8EA55-9C4C-4802-966E-727E9F4822FD}" dt="2020-03-25T10:19:38.814" v="6321" actId="1076"/>
          <ac:spMkLst>
            <pc:docMk/>
            <pc:sldMk cId="23058030" sldId="360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10:30:35.358" v="6710" actId="20577"/>
        <pc:sldMkLst>
          <pc:docMk/>
          <pc:sldMk cId="2449091093" sldId="361"/>
        </pc:sldMkLst>
        <pc:spChg chg="mod">
          <ac:chgData name="김 재현" userId="e331c24078343b94" providerId="LiveId" clId="{D3E8EA55-9C4C-4802-966E-727E9F4822FD}" dt="2020-03-25T10:21:42.582" v="6453" actId="1076"/>
          <ac:spMkLst>
            <pc:docMk/>
            <pc:sldMk cId="2449091093" sldId="361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35.358" v="6710" actId="20577"/>
          <ac:spMkLst>
            <pc:docMk/>
            <pc:sldMk cId="2449091093" sldId="361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10:21:08.293" v="6418" actId="1076"/>
          <ac:picMkLst>
            <pc:docMk/>
            <pc:sldMk cId="2449091093" sldId="361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21:57.973" v="6458" actId="1076"/>
          <ac:picMkLst>
            <pc:docMk/>
            <pc:sldMk cId="2449091093" sldId="361"/>
            <ac:picMk id="8" creationId="{5BEA2FA5-83A1-4FA5-BF04-AE9CAB9B4236}"/>
          </ac:picMkLst>
        </pc:picChg>
      </pc:sldChg>
      <pc:sldChg chg="modSp add modNotesTx">
        <pc:chgData name="김 재현" userId="e331c24078343b94" providerId="LiveId" clId="{D3E8EA55-9C4C-4802-966E-727E9F4822FD}" dt="2020-03-25T10:30:33.291" v="6708" actId="20577"/>
        <pc:sldMkLst>
          <pc:docMk/>
          <pc:sldMk cId="866498369" sldId="362"/>
        </pc:sldMkLst>
        <pc:spChg chg="mod">
          <ac:chgData name="김 재현" userId="e331c24078343b94" providerId="LiveId" clId="{D3E8EA55-9C4C-4802-966E-727E9F4822FD}" dt="2020-03-25T10:23:55.964" v="6505" actId="1076"/>
          <ac:spMkLst>
            <pc:docMk/>
            <pc:sldMk cId="866498369" sldId="362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33.291" v="6708" actId="20577"/>
          <ac:spMkLst>
            <pc:docMk/>
            <pc:sldMk cId="866498369" sldId="362"/>
            <ac:spMk id="12" creationId="{7C302218-65DA-4DCA-ABD3-4D6342BE4008}"/>
          </ac:spMkLst>
        </pc:spChg>
        <pc:picChg chg="mod modCrop">
          <ac:chgData name="김 재현" userId="e331c24078343b94" providerId="LiveId" clId="{D3E8EA55-9C4C-4802-966E-727E9F4822FD}" dt="2020-03-25T10:22:32.508" v="6478" actId="1076"/>
          <ac:picMkLst>
            <pc:docMk/>
            <pc:sldMk cId="866498369" sldId="362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24:10.796" v="6508" actId="1076"/>
          <ac:picMkLst>
            <pc:docMk/>
            <pc:sldMk cId="866498369" sldId="362"/>
            <ac:picMk id="8" creationId="{5BEA2FA5-83A1-4FA5-BF04-AE9CAB9B4236}"/>
          </ac:picMkLst>
        </pc:picChg>
      </pc:sldChg>
      <pc:sldChg chg="modSp add modNotesTx">
        <pc:chgData name="김 재현" userId="e331c24078343b94" providerId="LiveId" clId="{D3E8EA55-9C4C-4802-966E-727E9F4822FD}" dt="2020-03-25T10:30:27.976" v="6704" actId="20577"/>
        <pc:sldMkLst>
          <pc:docMk/>
          <pc:sldMk cId="4146354973" sldId="363"/>
        </pc:sldMkLst>
        <pc:spChg chg="mod">
          <ac:chgData name="김 재현" userId="e331c24078343b94" providerId="LiveId" clId="{D3E8EA55-9C4C-4802-966E-727E9F4822FD}" dt="2020-03-25T10:25:33.323" v="6571" actId="1076"/>
          <ac:spMkLst>
            <pc:docMk/>
            <pc:sldMk cId="4146354973" sldId="363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27.976" v="6704" actId="20577"/>
          <ac:spMkLst>
            <pc:docMk/>
            <pc:sldMk cId="4146354973" sldId="363"/>
            <ac:spMk id="12" creationId="{7C302218-65DA-4DCA-ABD3-4D6342BE4008}"/>
          </ac:spMkLst>
        </pc:spChg>
        <pc:picChg chg="mod ord">
          <ac:chgData name="김 재현" userId="e331c24078343b94" providerId="LiveId" clId="{D3E8EA55-9C4C-4802-966E-727E9F4822FD}" dt="2020-03-25T10:25:49.028" v="6576" actId="14100"/>
          <ac:picMkLst>
            <pc:docMk/>
            <pc:sldMk cId="4146354973" sldId="363"/>
            <ac:picMk id="8" creationId="{5BEA2FA5-83A1-4FA5-BF04-AE9CAB9B4236}"/>
          </ac:picMkLst>
        </pc:picChg>
      </pc:sldChg>
      <pc:sldChg chg="modSp add modNotesTx">
        <pc:chgData name="김 재현" userId="e331c24078343b94" providerId="LiveId" clId="{D3E8EA55-9C4C-4802-966E-727E9F4822FD}" dt="2020-03-25T10:30:30.706" v="6706" actId="20577"/>
        <pc:sldMkLst>
          <pc:docMk/>
          <pc:sldMk cId="3570924392" sldId="364"/>
        </pc:sldMkLst>
        <pc:spChg chg="mod">
          <ac:chgData name="김 재현" userId="e331c24078343b94" providerId="LiveId" clId="{D3E8EA55-9C4C-4802-966E-727E9F4822FD}" dt="2020-03-25T10:24:42.829" v="6537"/>
          <ac:spMkLst>
            <pc:docMk/>
            <pc:sldMk cId="3570924392" sldId="364"/>
            <ac:spMk id="3" creationId="{957CF4F6-98F8-4614-A458-AE6269AF663B}"/>
          </ac:spMkLst>
        </pc:spChg>
        <pc:spChg chg="mod">
          <ac:chgData name="김 재현" userId="e331c24078343b94" providerId="LiveId" clId="{D3E8EA55-9C4C-4802-966E-727E9F4822FD}" dt="2020-03-25T10:30:30.706" v="6706" actId="20577"/>
          <ac:spMkLst>
            <pc:docMk/>
            <pc:sldMk cId="3570924392" sldId="364"/>
            <ac:spMk id="12" creationId="{7C302218-65DA-4DCA-ABD3-4D6342BE4008}"/>
          </ac:spMkLst>
        </pc:spChg>
        <pc:picChg chg="mod">
          <ac:chgData name="김 재현" userId="e331c24078343b94" providerId="LiveId" clId="{D3E8EA55-9C4C-4802-966E-727E9F4822FD}" dt="2020-03-25T10:24:38.548" v="6530" actId="14100"/>
          <ac:picMkLst>
            <pc:docMk/>
            <pc:sldMk cId="3570924392" sldId="364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0:24:59.118" v="6553" actId="14100"/>
          <ac:picMkLst>
            <pc:docMk/>
            <pc:sldMk cId="3570924392" sldId="364"/>
            <ac:picMk id="8" creationId="{5BEA2FA5-83A1-4FA5-BF04-AE9CAB9B4236}"/>
          </ac:picMkLst>
        </pc:picChg>
      </pc:sldChg>
      <pc:sldChg chg="addSp delSp modSp add modNotesTx">
        <pc:chgData name="김 재현" userId="e331c24078343b94" providerId="LiveId" clId="{D3E8EA55-9C4C-4802-966E-727E9F4822FD}" dt="2020-03-25T10:58:23.650" v="7405" actId="20577"/>
        <pc:sldMkLst>
          <pc:docMk/>
          <pc:sldMk cId="4268092457" sldId="365"/>
        </pc:sldMkLst>
        <pc:spChg chg="mod">
          <ac:chgData name="김 재현" userId="e331c24078343b94" providerId="LiveId" clId="{D3E8EA55-9C4C-4802-966E-727E9F4822FD}" dt="2020-03-25T10:58:04.641" v="7390" actId="1076"/>
          <ac:spMkLst>
            <pc:docMk/>
            <pc:sldMk cId="4268092457" sldId="365"/>
            <ac:spMk id="3" creationId="{957CF4F6-98F8-4614-A458-AE6269AF663B}"/>
          </ac:spMkLst>
        </pc:spChg>
        <pc:spChg chg="del">
          <ac:chgData name="김 재현" userId="e331c24078343b94" providerId="LiveId" clId="{D3E8EA55-9C4C-4802-966E-727E9F4822FD}" dt="2020-03-25T10:26:32.308" v="6635" actId="478"/>
          <ac:spMkLst>
            <pc:docMk/>
            <pc:sldMk cId="4268092457" sldId="365"/>
            <ac:spMk id="12" creationId="{7C302218-65DA-4DCA-ABD3-4D6342BE4008}"/>
          </ac:spMkLst>
        </pc:spChg>
        <pc:spChg chg="add del">
          <ac:chgData name="김 재현" userId="e331c24078343b94" providerId="LiveId" clId="{D3E8EA55-9C4C-4802-966E-727E9F4822FD}" dt="2020-03-25T10:26:31.627" v="6634"/>
          <ac:spMkLst>
            <pc:docMk/>
            <pc:sldMk cId="4268092457" sldId="365"/>
            <ac:spMk id="18" creationId="{1BB68F5B-740D-4D23-9C0D-C12F934481CD}"/>
          </ac:spMkLst>
        </pc:spChg>
        <pc:spChg chg="add mod">
          <ac:chgData name="김 재현" userId="e331c24078343b94" providerId="LiveId" clId="{D3E8EA55-9C4C-4802-966E-727E9F4822FD}" dt="2020-03-25T10:57:10.488" v="7366" actId="1076"/>
          <ac:spMkLst>
            <pc:docMk/>
            <pc:sldMk cId="4268092457" sldId="365"/>
            <ac:spMk id="19" creationId="{17DD8BBA-3488-45D5-BF49-BD4AC96BE8EB}"/>
          </ac:spMkLst>
        </pc:spChg>
        <pc:picChg chg="mod">
          <ac:chgData name="김 재현" userId="e331c24078343b94" providerId="LiveId" clId="{D3E8EA55-9C4C-4802-966E-727E9F4822FD}" dt="2020-03-25T10:57:15.266" v="7367" actId="1076"/>
          <ac:picMkLst>
            <pc:docMk/>
            <pc:sldMk cId="4268092457" sldId="365"/>
            <ac:picMk id="2" creationId="{492A884B-D671-4476-98BE-153806F99954}"/>
          </ac:picMkLst>
        </pc:picChg>
        <pc:picChg chg="add mod modCrop">
          <ac:chgData name="김 재현" userId="e331c24078343b94" providerId="LiveId" clId="{D3E8EA55-9C4C-4802-966E-727E9F4822FD}" dt="2020-03-25T10:58:12.353" v="7393" actId="1076"/>
          <ac:picMkLst>
            <pc:docMk/>
            <pc:sldMk cId="4268092457" sldId="365"/>
            <ac:picMk id="5" creationId="{993910FE-CA2B-44FC-B52E-372B766EB8C2}"/>
          </ac:picMkLst>
        </pc:picChg>
        <pc:picChg chg="del">
          <ac:chgData name="김 재현" userId="e331c24078343b94" providerId="LiveId" clId="{D3E8EA55-9C4C-4802-966E-727E9F4822FD}" dt="2020-03-25T10:57:01.178" v="7361" actId="478"/>
          <ac:picMkLst>
            <pc:docMk/>
            <pc:sldMk cId="4268092457" sldId="365"/>
            <ac:picMk id="8" creationId="{5BEA2FA5-83A1-4FA5-BF04-AE9CAB9B4236}"/>
          </ac:picMkLst>
        </pc:picChg>
      </pc:sldChg>
      <pc:sldChg chg="addSp modSp add modNotesTx">
        <pc:chgData name="김 재현" userId="e331c24078343b94" providerId="LiveId" clId="{D3E8EA55-9C4C-4802-966E-727E9F4822FD}" dt="2020-03-25T10:45:28.088" v="7356" actId="255"/>
        <pc:sldMkLst>
          <pc:docMk/>
          <pc:sldMk cId="4090906374" sldId="366"/>
        </pc:sldMkLst>
        <pc:spChg chg="add mod">
          <ac:chgData name="김 재현" userId="e331c24078343b94" providerId="LiveId" clId="{D3E8EA55-9C4C-4802-966E-727E9F4822FD}" dt="2020-03-25T10:45:28.088" v="7356" actId="255"/>
          <ac:spMkLst>
            <pc:docMk/>
            <pc:sldMk cId="4090906374" sldId="366"/>
            <ac:spMk id="2" creationId="{BBEC841F-3421-41F2-85B5-E826825F79C9}"/>
          </ac:spMkLst>
        </pc:spChg>
        <pc:spChg chg="mod">
          <ac:chgData name="김 재현" userId="e331c24078343b94" providerId="LiveId" clId="{D3E8EA55-9C4C-4802-966E-727E9F4822FD}" dt="2020-03-25T10:30:39.357" v="6712" actId="20577"/>
          <ac:spMkLst>
            <pc:docMk/>
            <pc:sldMk cId="4090906374" sldId="366"/>
            <ac:spMk id="12" creationId="{7C302218-65DA-4DCA-ABD3-4D6342BE4008}"/>
          </ac:spMkLst>
        </pc:spChg>
        <pc:spChg chg="mod">
          <ac:chgData name="김 재현" userId="e331c24078343b94" providerId="LiveId" clId="{D3E8EA55-9C4C-4802-966E-727E9F4822FD}" dt="2020-03-25T10:42:34.338" v="7233" actId="1076"/>
          <ac:spMkLst>
            <pc:docMk/>
            <pc:sldMk cId="4090906374" sldId="366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10:35:20.408" v="7069" actId="20577"/>
        <pc:sldMkLst>
          <pc:docMk/>
          <pc:sldMk cId="1571044570" sldId="367"/>
        </pc:sldMkLst>
        <pc:spChg chg="mod">
          <ac:chgData name="김 재현" userId="e331c24078343b94" providerId="LiveId" clId="{D3E8EA55-9C4C-4802-966E-727E9F4822FD}" dt="2020-03-25T10:32:12.541" v="6787" actId="1076"/>
          <ac:spMkLst>
            <pc:docMk/>
            <pc:sldMk cId="1571044570" sldId="367"/>
            <ac:spMk id="13" creationId="{ECA49DC6-5136-416E-A978-943E566A68F6}"/>
          </ac:spMkLst>
        </pc:spChg>
        <pc:spChg chg="mod">
          <ac:chgData name="김 재현" userId="e331c24078343b94" providerId="LiveId" clId="{D3E8EA55-9C4C-4802-966E-727E9F4822FD}" dt="2020-03-25T10:34:48.409" v="6941" actId="14100"/>
          <ac:spMkLst>
            <pc:docMk/>
            <pc:sldMk cId="1571044570" sldId="367"/>
            <ac:spMk id="18" creationId="{CBCB48BD-86A3-43D6-93E8-FB3E10C797A1}"/>
          </ac:spMkLst>
        </pc:spChg>
      </pc:sldChg>
      <pc:sldChg chg="modSp add modNotesTx">
        <pc:chgData name="김 재현" userId="e331c24078343b94" providerId="LiveId" clId="{D3E8EA55-9C4C-4802-966E-727E9F4822FD}" dt="2020-03-25T11:01:55.171" v="7540"/>
        <pc:sldMkLst>
          <pc:docMk/>
          <pc:sldMk cId="2679569805" sldId="368"/>
        </pc:sldMkLst>
        <pc:spChg chg="mod">
          <ac:chgData name="김 재현" userId="e331c24078343b94" providerId="LiveId" clId="{D3E8EA55-9C4C-4802-966E-727E9F4822FD}" dt="2020-03-25T11:01:55.171" v="7540"/>
          <ac:spMkLst>
            <pc:docMk/>
            <pc:sldMk cId="2679569805" sldId="368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0:58:46.575" v="7407" actId="14826"/>
          <ac:picMkLst>
            <pc:docMk/>
            <pc:sldMk cId="2679569805" sldId="368"/>
            <ac:picMk id="2" creationId="{492A884B-D671-4476-98BE-153806F99954}"/>
          </ac:picMkLst>
        </pc:picChg>
        <pc:picChg chg="mod ord">
          <ac:chgData name="김 재현" userId="e331c24078343b94" providerId="LiveId" clId="{D3E8EA55-9C4C-4802-966E-727E9F4822FD}" dt="2020-03-25T10:59:27.100" v="7440" actId="14826"/>
          <ac:picMkLst>
            <pc:docMk/>
            <pc:sldMk cId="2679569805" sldId="368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1:58.409" v="7548"/>
        <pc:sldMkLst>
          <pc:docMk/>
          <pc:sldMk cId="3423847502" sldId="369"/>
        </pc:sldMkLst>
        <pc:spChg chg="mod">
          <ac:chgData name="김 재현" userId="e331c24078343b94" providerId="LiveId" clId="{D3E8EA55-9C4C-4802-966E-727E9F4822FD}" dt="2020-03-25T11:01:58.409" v="7548"/>
          <ac:spMkLst>
            <pc:docMk/>
            <pc:sldMk cId="3423847502" sldId="369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0:17.739" v="7501" actId="14826"/>
          <ac:picMkLst>
            <pc:docMk/>
            <pc:sldMk cId="3423847502" sldId="369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1:00:32.472" v="7504" actId="14100"/>
          <ac:picMkLst>
            <pc:docMk/>
            <pc:sldMk cId="3423847502" sldId="369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2:09.125" v="7572" actId="20577"/>
        <pc:sldMkLst>
          <pc:docMk/>
          <pc:sldMk cId="3428027515" sldId="370"/>
        </pc:sldMkLst>
        <pc:spChg chg="mod">
          <ac:chgData name="김 재현" userId="e331c24078343b94" providerId="LiveId" clId="{D3E8EA55-9C4C-4802-966E-727E9F4822FD}" dt="2020-03-25T11:02:01.241" v="7556"/>
          <ac:spMkLst>
            <pc:docMk/>
            <pc:sldMk cId="3428027515" sldId="370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1:03.336" v="7508" actId="14826"/>
          <ac:picMkLst>
            <pc:docMk/>
            <pc:sldMk cId="3428027515" sldId="370"/>
            <ac:picMk id="2" creationId="{492A884B-D671-4476-98BE-153806F99954}"/>
          </ac:picMkLst>
        </pc:picChg>
        <pc:picChg chg="mod ord">
          <ac:chgData name="김 재현" userId="e331c24078343b94" providerId="LiveId" clId="{D3E8EA55-9C4C-4802-966E-727E9F4822FD}" dt="2020-03-25T11:01:20.457" v="7511" actId="14100"/>
          <ac:picMkLst>
            <pc:docMk/>
            <pc:sldMk cId="3428027515" sldId="370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5:16.754" v="7841"/>
        <pc:sldMkLst>
          <pc:docMk/>
          <pc:sldMk cId="2415475184" sldId="371"/>
        </pc:sldMkLst>
        <pc:spChg chg="mod">
          <ac:chgData name="김 재현" userId="e331c24078343b94" providerId="LiveId" clId="{D3E8EA55-9C4C-4802-966E-727E9F4822FD}" dt="2020-03-25T11:05:16.754" v="7841"/>
          <ac:spMkLst>
            <pc:docMk/>
            <pc:sldMk cId="2415475184" sldId="371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2:29.369" v="7575" actId="14100"/>
          <ac:picMkLst>
            <pc:docMk/>
            <pc:sldMk cId="2415475184" sldId="371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1:02:44.006" v="7576" actId="14826"/>
          <ac:picMkLst>
            <pc:docMk/>
            <pc:sldMk cId="2415475184" sldId="371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D3E8EA55-9C4C-4802-966E-727E9F4822FD}" dt="2020-03-25T11:05:55.772" v="7912" actId="20577"/>
        <pc:sldMkLst>
          <pc:docMk/>
          <pc:sldMk cId="3633693414" sldId="372"/>
        </pc:sldMkLst>
        <pc:spChg chg="mod">
          <ac:chgData name="김 재현" userId="e331c24078343b94" providerId="LiveId" clId="{D3E8EA55-9C4C-4802-966E-727E9F4822FD}" dt="2020-03-25T11:05:22.080" v="7850" actId="1076"/>
          <ac:spMkLst>
            <pc:docMk/>
            <pc:sldMk cId="3633693414" sldId="372"/>
            <ac:spMk id="3" creationId="{957CF4F6-98F8-4614-A458-AE6269AF663B}"/>
          </ac:spMkLst>
        </pc:spChg>
        <pc:picChg chg="mod">
          <ac:chgData name="김 재현" userId="e331c24078343b94" providerId="LiveId" clId="{D3E8EA55-9C4C-4802-966E-727E9F4822FD}" dt="2020-03-25T11:05:00.113" v="7829" actId="14826"/>
          <ac:picMkLst>
            <pc:docMk/>
            <pc:sldMk cId="3633693414" sldId="372"/>
            <ac:picMk id="2" creationId="{492A884B-D671-4476-98BE-153806F99954}"/>
          </ac:picMkLst>
        </pc:picChg>
        <pc:picChg chg="mod">
          <ac:chgData name="김 재현" userId="e331c24078343b94" providerId="LiveId" clId="{D3E8EA55-9C4C-4802-966E-727E9F4822FD}" dt="2020-03-25T11:05:34.117" v="7851" actId="14826"/>
          <ac:picMkLst>
            <pc:docMk/>
            <pc:sldMk cId="3633693414" sldId="372"/>
            <ac:picMk id="5" creationId="{993910FE-CA2B-44FC-B52E-372B766EB8C2}"/>
          </ac:picMkLst>
        </pc:picChg>
      </pc:sldChg>
      <pc:sldChg chg="add">
        <pc:chgData name="김 재현" userId="e331c24078343b94" providerId="LiveId" clId="{D3E8EA55-9C4C-4802-966E-727E9F4822FD}" dt="2020-03-25T11:11:57.968" v="7917"/>
        <pc:sldMkLst>
          <pc:docMk/>
          <pc:sldMk cId="815397985" sldId="373"/>
        </pc:sldMkLst>
      </pc:sldChg>
      <pc:sldChg chg="add">
        <pc:chgData name="김 재현" userId="e331c24078343b94" providerId="LiveId" clId="{D3E8EA55-9C4C-4802-966E-727E9F4822FD}" dt="2020-03-25T11:12:30.578" v="7919"/>
        <pc:sldMkLst>
          <pc:docMk/>
          <pc:sldMk cId="3092658128" sldId="374"/>
        </pc:sldMkLst>
      </pc:sldChg>
      <pc:sldChg chg="add">
        <pc:chgData name="김 재현" userId="e331c24078343b94" providerId="LiveId" clId="{D3E8EA55-9C4C-4802-966E-727E9F4822FD}" dt="2020-03-25T11:12:30.982" v="7920"/>
        <pc:sldMkLst>
          <pc:docMk/>
          <pc:sldMk cId="499651530" sldId="375"/>
        </pc:sldMkLst>
      </pc:sldChg>
      <pc:sldChg chg="add">
        <pc:chgData name="김 재현" userId="e331c24078343b94" providerId="LiveId" clId="{D3E8EA55-9C4C-4802-966E-727E9F4822FD}" dt="2020-03-25T11:12:31.279" v="7921"/>
        <pc:sldMkLst>
          <pc:docMk/>
          <pc:sldMk cId="983751844" sldId="376"/>
        </pc:sldMkLst>
      </pc:sldChg>
    </pc:docChg>
  </pc:docChgLst>
  <pc:docChgLst>
    <pc:chgData name="김 재현" userId="e331c24078343b94" providerId="LiveId" clId="{91320770-4D47-4DA2-AF01-8E6672F3CBD9}"/>
    <pc:docChg chg="undo addSld delSld modSld delMainMaster">
      <pc:chgData name="김 재현" userId="e331c24078343b94" providerId="LiveId" clId="{91320770-4D47-4DA2-AF01-8E6672F3CBD9}" dt="2020-03-22T10:00:28.054" v="74" actId="20577"/>
      <pc:docMkLst>
        <pc:docMk/>
      </pc:docMkLst>
      <pc:sldChg chg="modSp">
        <pc:chgData name="김 재현" userId="e331c24078343b94" providerId="LiveId" clId="{91320770-4D47-4DA2-AF01-8E6672F3CBD9}" dt="2020-03-22T10:00:28.054" v="74" actId="20577"/>
        <pc:sldMkLst>
          <pc:docMk/>
          <pc:sldMk cId="3957649275" sldId="257"/>
        </pc:sldMkLst>
        <pc:spChg chg="mod">
          <ac:chgData name="김 재현" userId="e331c24078343b94" providerId="LiveId" clId="{91320770-4D47-4DA2-AF01-8E6672F3CBD9}" dt="2020-03-22T10:00:28.054" v="74" actId="20577"/>
          <ac:spMkLst>
            <pc:docMk/>
            <pc:sldMk cId="3957649275" sldId="25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3.305" v="1" actId="2696"/>
        <pc:sldMkLst>
          <pc:docMk/>
          <pc:sldMk cId="362029914" sldId="260"/>
        </pc:sldMkLst>
      </pc:sldChg>
      <pc:sldChg chg="del">
        <pc:chgData name="김 재현" userId="e331c24078343b94" providerId="LiveId" clId="{91320770-4D47-4DA2-AF01-8E6672F3CBD9}" dt="2020-03-22T09:58:42.386" v="0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91320770-4D47-4DA2-AF01-8E6672F3CBD9}" dt="2020-03-22T10:00:22.814" v="72" actId="20577"/>
        <pc:sldMkLst>
          <pc:docMk/>
          <pc:sldMk cId="3829077549" sldId="267"/>
        </pc:sldMkLst>
        <pc:spChg chg="mod">
          <ac:chgData name="김 재현" userId="e331c24078343b94" providerId="LiveId" clId="{91320770-4D47-4DA2-AF01-8E6672F3CBD9}" dt="2020-03-22T10:00:22.814" v="72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91320770-4D47-4DA2-AF01-8E6672F3CBD9}" dt="2020-03-22T09:58:45.609" v="9" actId="2696"/>
        <pc:sldMkLst>
          <pc:docMk/>
          <pc:sldMk cId="2226304341" sldId="269"/>
        </pc:sldMkLst>
      </pc:sldChg>
      <pc:sldChg chg="add del">
        <pc:chgData name="김 재현" userId="e331c24078343b94" providerId="LiveId" clId="{91320770-4D47-4DA2-AF01-8E6672F3CBD9}" dt="2020-03-22T09:59:27.030" v="47" actId="2696"/>
        <pc:sldMkLst>
          <pc:docMk/>
          <pc:sldMk cId="3503202351" sldId="270"/>
        </pc:sldMkLst>
      </pc:sldChg>
      <pc:sldChg chg="del">
        <pc:chgData name="김 재현" userId="e331c24078343b94" providerId="LiveId" clId="{91320770-4D47-4DA2-AF01-8E6672F3CBD9}" dt="2020-03-22T09:59:47.935" v="65" actId="2696"/>
        <pc:sldMkLst>
          <pc:docMk/>
          <pc:sldMk cId="1365976168" sldId="272"/>
        </pc:sldMkLst>
      </pc:sldChg>
      <pc:sldChg chg="add del">
        <pc:chgData name="김 재현" userId="e331c24078343b94" providerId="LiveId" clId="{91320770-4D47-4DA2-AF01-8E6672F3CBD9}" dt="2020-03-22T09:59:29.455" v="55" actId="2696"/>
        <pc:sldMkLst>
          <pc:docMk/>
          <pc:sldMk cId="3453096922" sldId="276"/>
        </pc:sldMkLst>
      </pc:sldChg>
      <pc:sldChg chg="del">
        <pc:chgData name="김 재현" userId="e331c24078343b94" providerId="LiveId" clId="{91320770-4D47-4DA2-AF01-8E6672F3CBD9}" dt="2020-03-22T09:58:46.266" v="10" actId="2696"/>
        <pc:sldMkLst>
          <pc:docMk/>
          <pc:sldMk cId="1914350996" sldId="277"/>
        </pc:sldMkLst>
      </pc:sldChg>
      <pc:sldChg chg="del">
        <pc:chgData name="김 재현" userId="e331c24078343b94" providerId="LiveId" clId="{91320770-4D47-4DA2-AF01-8E6672F3CBD9}" dt="2020-03-22T09:58:48.596" v="11" actId="2696"/>
        <pc:sldMkLst>
          <pc:docMk/>
          <pc:sldMk cId="3712910900" sldId="278"/>
        </pc:sldMkLst>
      </pc:sldChg>
      <pc:sldChg chg="add del">
        <pc:chgData name="김 재현" userId="e331c24078343b94" providerId="LiveId" clId="{91320770-4D47-4DA2-AF01-8E6672F3CBD9}" dt="2020-03-22T09:59:26.983" v="46" actId="2696"/>
        <pc:sldMkLst>
          <pc:docMk/>
          <pc:sldMk cId="2037925639" sldId="279"/>
        </pc:sldMkLst>
      </pc:sldChg>
      <pc:sldChg chg="add del">
        <pc:chgData name="김 재현" userId="e331c24078343b94" providerId="LiveId" clId="{91320770-4D47-4DA2-AF01-8E6672F3CBD9}" dt="2020-03-22T09:59:26.923" v="45" actId="2696"/>
        <pc:sldMkLst>
          <pc:docMk/>
          <pc:sldMk cId="2123990020" sldId="280"/>
        </pc:sldMkLst>
      </pc:sldChg>
      <pc:sldChg chg="add del">
        <pc:chgData name="김 재현" userId="e331c24078343b94" providerId="LiveId" clId="{91320770-4D47-4DA2-AF01-8E6672F3CBD9}" dt="2020-03-22T09:59:26.017" v="37" actId="2696"/>
        <pc:sldMkLst>
          <pc:docMk/>
          <pc:sldMk cId="2947727484" sldId="281"/>
        </pc:sldMkLst>
      </pc:sldChg>
      <pc:sldChg chg="del">
        <pc:chgData name="김 재현" userId="e331c24078343b94" providerId="LiveId" clId="{91320770-4D47-4DA2-AF01-8E6672F3CBD9}" dt="2020-03-22T09:59:47.280" v="64" actId="2696"/>
        <pc:sldMkLst>
          <pc:docMk/>
          <pc:sldMk cId="182718600" sldId="285"/>
        </pc:sldMkLst>
      </pc:sldChg>
      <pc:sldChg chg="del">
        <pc:chgData name="김 재현" userId="e331c24078343b94" providerId="LiveId" clId="{91320770-4D47-4DA2-AF01-8E6672F3CBD9}" dt="2020-03-22T09:59:46.647" v="63" actId="2696"/>
        <pc:sldMkLst>
          <pc:docMk/>
          <pc:sldMk cId="2904559209" sldId="286"/>
        </pc:sldMkLst>
      </pc:sldChg>
      <pc:sldChg chg="del">
        <pc:chgData name="김 재현" userId="e331c24078343b94" providerId="LiveId" clId="{91320770-4D47-4DA2-AF01-8E6672F3CBD9}" dt="2020-03-22T09:59:45.973" v="62" actId="2696"/>
        <pc:sldMkLst>
          <pc:docMk/>
          <pc:sldMk cId="2224076728" sldId="287"/>
        </pc:sldMkLst>
      </pc:sldChg>
      <pc:sldChg chg="del">
        <pc:chgData name="김 재현" userId="e331c24078343b94" providerId="LiveId" clId="{91320770-4D47-4DA2-AF01-8E6672F3CBD9}" dt="2020-03-22T09:58:43.821" v="2" actId="2696"/>
        <pc:sldMkLst>
          <pc:docMk/>
          <pc:sldMk cId="1618230701" sldId="289"/>
        </pc:sldMkLst>
      </pc:sldChg>
      <pc:sldChg chg="del">
        <pc:chgData name="김 재현" userId="e331c24078343b94" providerId="LiveId" clId="{91320770-4D47-4DA2-AF01-8E6672F3CBD9}" dt="2020-03-22T09:58:44.188" v="3" actId="2696"/>
        <pc:sldMkLst>
          <pc:docMk/>
          <pc:sldMk cId="3637294503" sldId="291"/>
        </pc:sldMkLst>
      </pc:sldChg>
      <pc:sldChg chg="del">
        <pc:chgData name="김 재현" userId="e331c24078343b94" providerId="LiveId" clId="{91320770-4D47-4DA2-AF01-8E6672F3CBD9}" dt="2020-03-22T09:58:44.577" v="4" actId="2696"/>
        <pc:sldMkLst>
          <pc:docMk/>
          <pc:sldMk cId="3208199364" sldId="292"/>
        </pc:sldMkLst>
      </pc:sldChg>
      <pc:sldChg chg="del">
        <pc:chgData name="김 재현" userId="e331c24078343b94" providerId="LiveId" clId="{91320770-4D47-4DA2-AF01-8E6672F3CBD9}" dt="2020-03-22T09:58:44.880" v="5" actId="2696"/>
        <pc:sldMkLst>
          <pc:docMk/>
          <pc:sldMk cId="2644107556" sldId="293"/>
        </pc:sldMkLst>
      </pc:sldChg>
      <pc:sldChg chg="del">
        <pc:chgData name="김 재현" userId="e331c24078343b94" providerId="LiveId" clId="{91320770-4D47-4DA2-AF01-8E6672F3CBD9}" dt="2020-03-22T09:58:45.077" v="6" actId="2696"/>
        <pc:sldMkLst>
          <pc:docMk/>
          <pc:sldMk cId="419462434" sldId="294"/>
        </pc:sldMkLst>
      </pc:sldChg>
      <pc:sldChg chg="del">
        <pc:chgData name="김 재현" userId="e331c24078343b94" providerId="LiveId" clId="{91320770-4D47-4DA2-AF01-8E6672F3CBD9}" dt="2020-03-22T09:58:45.276" v="7" actId="2696"/>
        <pc:sldMkLst>
          <pc:docMk/>
          <pc:sldMk cId="3538734000" sldId="295"/>
        </pc:sldMkLst>
      </pc:sldChg>
      <pc:sldChg chg="del">
        <pc:chgData name="김 재현" userId="e331c24078343b94" providerId="LiveId" clId="{91320770-4D47-4DA2-AF01-8E6672F3CBD9}" dt="2020-03-22T09:58:45.425" v="8" actId="2696"/>
        <pc:sldMkLst>
          <pc:docMk/>
          <pc:sldMk cId="1975835853" sldId="296"/>
        </pc:sldMkLst>
      </pc:sldChg>
      <pc:sldChg chg="del">
        <pc:chgData name="김 재현" userId="e331c24078343b94" providerId="LiveId" clId="{91320770-4D47-4DA2-AF01-8E6672F3CBD9}" dt="2020-03-22T09:58:49.201" v="12" actId="2696"/>
        <pc:sldMkLst>
          <pc:docMk/>
          <pc:sldMk cId="270533716" sldId="301"/>
        </pc:sldMkLst>
      </pc:sldChg>
      <pc:sldChg chg="del">
        <pc:chgData name="김 재현" userId="e331c24078343b94" providerId="LiveId" clId="{91320770-4D47-4DA2-AF01-8E6672F3CBD9}" dt="2020-03-22T09:58:49.800" v="13" actId="2696"/>
        <pc:sldMkLst>
          <pc:docMk/>
          <pc:sldMk cId="557777666" sldId="302"/>
        </pc:sldMkLst>
      </pc:sldChg>
      <pc:sldChg chg="del">
        <pc:chgData name="김 재현" userId="e331c24078343b94" providerId="LiveId" clId="{91320770-4D47-4DA2-AF01-8E6672F3CBD9}" dt="2020-03-22T09:58:50.065" v="14" actId="2696"/>
        <pc:sldMkLst>
          <pc:docMk/>
          <pc:sldMk cId="624117837" sldId="303"/>
        </pc:sldMkLst>
      </pc:sldChg>
      <pc:sldChg chg="add del">
        <pc:chgData name="김 재현" userId="e331c24078343b94" providerId="LiveId" clId="{91320770-4D47-4DA2-AF01-8E6672F3CBD9}" dt="2020-03-22T09:59:29.817" v="56" actId="2696"/>
        <pc:sldMkLst>
          <pc:docMk/>
          <pc:sldMk cId="698444660" sldId="304"/>
        </pc:sldMkLst>
      </pc:sldChg>
      <pc:sldChg chg="add del">
        <pc:chgData name="김 재현" userId="e331c24078343b94" providerId="LiveId" clId="{91320770-4D47-4DA2-AF01-8E6672F3CBD9}" dt="2020-03-22T09:59:30.105" v="57" actId="2696"/>
        <pc:sldMkLst>
          <pc:docMk/>
          <pc:sldMk cId="2587317154" sldId="305"/>
        </pc:sldMkLst>
      </pc:sldChg>
      <pc:sldChg chg="add del">
        <pc:chgData name="김 재현" userId="e331c24078343b94" providerId="LiveId" clId="{91320770-4D47-4DA2-AF01-8E6672F3CBD9}" dt="2020-03-22T09:59:30.417" v="58" actId="2696"/>
        <pc:sldMkLst>
          <pc:docMk/>
          <pc:sldMk cId="1836632089" sldId="306"/>
        </pc:sldMkLst>
      </pc:sldChg>
      <pc:sldChg chg="add del">
        <pc:chgData name="김 재현" userId="e331c24078343b94" providerId="LiveId" clId="{91320770-4D47-4DA2-AF01-8E6672F3CBD9}" dt="2020-03-22T09:59:30.831" v="59" actId="2696"/>
        <pc:sldMkLst>
          <pc:docMk/>
          <pc:sldMk cId="2586186972" sldId="307"/>
        </pc:sldMkLst>
      </pc:sldChg>
      <pc:sldChg chg="add del">
        <pc:chgData name="김 재현" userId="e331c24078343b94" providerId="LiveId" clId="{91320770-4D47-4DA2-AF01-8E6672F3CBD9}" dt="2020-03-22T09:59:26.902" v="44" actId="2696"/>
        <pc:sldMkLst>
          <pc:docMk/>
          <pc:sldMk cId="2071565347" sldId="308"/>
        </pc:sldMkLst>
      </pc:sldChg>
      <pc:sldChg chg="add del">
        <pc:chgData name="김 재현" userId="e331c24078343b94" providerId="LiveId" clId="{91320770-4D47-4DA2-AF01-8E6672F3CBD9}" dt="2020-03-22T09:59:26.826" v="43" actId="2696"/>
        <pc:sldMkLst>
          <pc:docMk/>
          <pc:sldMk cId="1868619973" sldId="309"/>
        </pc:sldMkLst>
      </pc:sldChg>
      <pc:sldChg chg="add del">
        <pc:chgData name="김 재현" userId="e331c24078343b94" providerId="LiveId" clId="{91320770-4D47-4DA2-AF01-8E6672F3CBD9}" dt="2020-03-22T09:59:26.540" v="38" actId="2696"/>
        <pc:sldMkLst>
          <pc:docMk/>
          <pc:sldMk cId="2543218078" sldId="310"/>
        </pc:sldMkLst>
      </pc:sldChg>
      <pc:sldChg chg="add del">
        <pc:chgData name="김 재현" userId="e331c24078343b94" providerId="LiveId" clId="{91320770-4D47-4DA2-AF01-8E6672F3CBD9}" dt="2020-03-22T09:59:26.767" v="42" actId="2696"/>
        <pc:sldMkLst>
          <pc:docMk/>
          <pc:sldMk cId="4225888431" sldId="311"/>
        </pc:sldMkLst>
      </pc:sldChg>
      <pc:sldChg chg="add del">
        <pc:chgData name="김 재현" userId="e331c24078343b94" providerId="LiveId" clId="{91320770-4D47-4DA2-AF01-8E6672F3CBD9}" dt="2020-03-22T09:59:26.751" v="41" actId="2696"/>
        <pc:sldMkLst>
          <pc:docMk/>
          <pc:sldMk cId="3143954993" sldId="312"/>
        </pc:sldMkLst>
      </pc:sldChg>
      <pc:sldChg chg="add del">
        <pc:chgData name="김 재현" userId="e331c24078343b94" providerId="LiveId" clId="{91320770-4D47-4DA2-AF01-8E6672F3CBD9}" dt="2020-03-22T09:59:26.667" v="40" actId="2696"/>
        <pc:sldMkLst>
          <pc:docMk/>
          <pc:sldMk cId="1962280978" sldId="313"/>
        </pc:sldMkLst>
      </pc:sldChg>
      <pc:sldChg chg="add del">
        <pc:chgData name="김 재현" userId="e331c24078343b94" providerId="LiveId" clId="{91320770-4D47-4DA2-AF01-8E6672F3CBD9}" dt="2020-03-22T09:59:26.589" v="39" actId="2696"/>
        <pc:sldMkLst>
          <pc:docMk/>
          <pc:sldMk cId="2434373630" sldId="314"/>
        </pc:sldMkLst>
      </pc:sldChg>
      <pc:sldChg chg="add del">
        <pc:chgData name="김 재현" userId="e331c24078343b94" providerId="LiveId" clId="{91320770-4D47-4DA2-AF01-8E6672F3CBD9}" dt="2020-03-22T09:59:31.089" v="60" actId="2696"/>
        <pc:sldMkLst>
          <pc:docMk/>
          <pc:sldMk cId="2856347680" sldId="315"/>
        </pc:sldMkLst>
      </pc:sldChg>
      <pc:sldChg chg="add del">
        <pc:chgData name="김 재현" userId="e331c24078343b94" providerId="LiveId" clId="{91320770-4D47-4DA2-AF01-8E6672F3CBD9}" dt="2020-03-22T09:59:31.484" v="61" actId="2696"/>
        <pc:sldMkLst>
          <pc:docMk/>
          <pc:sldMk cId="2435001519" sldId="320"/>
        </pc:sldMkLst>
      </pc:sldChg>
      <pc:sldMasterChg chg="del delSldLayout">
        <pc:chgData name="김 재현" userId="e331c24078343b94" providerId="LiveId" clId="{91320770-4D47-4DA2-AF01-8E6672F3CBD9}" dt="2020-03-22T10:00:19.886" v="69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91320770-4D47-4DA2-AF01-8E6672F3CBD9}" dt="2020-03-22T10:00:19.884" v="67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91320770-4D47-4DA2-AF01-8E6672F3CBD9}" dt="2020-03-22T10:00:19.885" v="68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  <pc:docChgLst>
    <pc:chgData name="김 재현" userId="e331c24078343b94" providerId="LiveId" clId="{2E47CACF-549D-41F3-8A2F-E58411626BE0}"/>
    <pc:docChg chg="undo custSel addSld delSld modSld sldOrd">
      <pc:chgData name="김 재현" userId="e331c24078343b94" providerId="LiveId" clId="{2E47CACF-549D-41F3-8A2F-E58411626BE0}" dt="2020-03-28T10:42:44.657" v="4953"/>
      <pc:docMkLst>
        <pc:docMk/>
      </pc:docMkLst>
      <pc:sldChg chg="addSp delSp">
        <pc:chgData name="김 재현" userId="e331c24078343b94" providerId="LiveId" clId="{2E47CACF-549D-41F3-8A2F-E58411626BE0}" dt="2020-03-28T10:42:44.657" v="4953"/>
        <pc:sldMkLst>
          <pc:docMk/>
          <pc:sldMk cId="3957649275" sldId="257"/>
        </pc:sldMkLst>
        <pc:spChg chg="add del">
          <ac:chgData name="김 재현" userId="e331c24078343b94" providerId="LiveId" clId="{2E47CACF-549D-41F3-8A2F-E58411626BE0}" dt="2020-03-28T10:42:44.375" v="4952" actId="478"/>
          <ac:spMkLst>
            <pc:docMk/>
            <pc:sldMk cId="3957649275" sldId="257"/>
            <ac:spMk id="10" creationId="{F19CE74F-4B83-4FB6-858B-60BCA8388AA1}"/>
          </ac:spMkLst>
        </pc:spChg>
        <pc:spChg chg="add">
          <ac:chgData name="김 재현" userId="e331c24078343b94" providerId="LiveId" clId="{2E47CACF-549D-41F3-8A2F-E58411626BE0}" dt="2020-03-28T10:42:44.657" v="4953"/>
          <ac:spMkLst>
            <pc:docMk/>
            <pc:sldMk cId="3957649275" sldId="257"/>
            <ac:spMk id="11" creationId="{62CD7D23-BB8A-418C-9C7D-BA604EFF0A6C}"/>
          </ac:spMkLst>
        </pc:spChg>
        <pc:spChg chg="del">
          <ac:chgData name="김 재현" userId="e331c24078343b94" providerId="LiveId" clId="{2E47CACF-549D-41F3-8A2F-E58411626BE0}" dt="2020-03-28T10:40:10.809" v="4950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modSp add del">
        <pc:chgData name="김 재현" userId="e331c24078343b94" providerId="LiveId" clId="{2E47CACF-549D-41F3-8A2F-E58411626BE0}" dt="2020-03-26T16:09:14.121" v="4856" actId="207"/>
        <pc:sldMkLst>
          <pc:docMk/>
          <pc:sldMk cId="1846964177" sldId="258"/>
        </pc:sldMkLst>
        <pc:spChg chg="mod">
          <ac:chgData name="김 재현" userId="e331c24078343b94" providerId="LiveId" clId="{2E47CACF-549D-41F3-8A2F-E58411626BE0}" dt="2020-03-26T16:08:17.072" v="4853" actId="20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2E47CACF-549D-41F3-8A2F-E58411626BE0}" dt="2020-03-26T16:08:24.261" v="4854" actId="207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2E47CACF-549D-41F3-8A2F-E58411626BE0}" dt="2020-03-26T16:08:25.880" v="4855" actId="207"/>
          <ac:spMkLst>
            <pc:docMk/>
            <pc:sldMk cId="1846964177" sldId="258"/>
            <ac:spMk id="25" creationId="{AD8ABD0E-A983-4BE5-874D-30D505686936}"/>
          </ac:spMkLst>
        </pc:spChg>
        <pc:spChg chg="mod">
          <ac:chgData name="김 재현" userId="e331c24078343b94" providerId="LiveId" clId="{2E47CACF-549D-41F3-8A2F-E58411626BE0}" dt="2020-03-26T16:09:14.121" v="4856" actId="207"/>
          <ac:spMkLst>
            <pc:docMk/>
            <pc:sldMk cId="1846964177" sldId="258"/>
            <ac:spMk id="27" creationId="{E593CB1F-4A8A-4503-874C-B708043D238A}"/>
          </ac:spMkLst>
        </pc:spChg>
        <pc:spChg chg="mod">
          <ac:chgData name="김 재현" userId="e331c24078343b94" providerId="LiveId" clId="{2E47CACF-549D-41F3-8A2F-E58411626BE0}" dt="2020-03-26T16:09:14.121" v="4856" actId="207"/>
          <ac:spMkLst>
            <pc:docMk/>
            <pc:sldMk cId="1846964177" sldId="258"/>
            <ac:spMk id="28" creationId="{4FE989A2-91BD-4C78-9B9D-1D20EDEF281A}"/>
          </ac:spMkLst>
        </pc:spChg>
      </pc:sldChg>
      <pc:sldChg chg="modSp modNotesTx">
        <pc:chgData name="김 재현" userId="e331c24078343b94" providerId="LiveId" clId="{2E47CACF-549D-41F3-8A2F-E58411626BE0}" dt="2020-03-27T09:45:43.029" v="4949" actId="1076"/>
        <pc:sldMkLst>
          <pc:docMk/>
          <pc:sldMk cId="1304680206" sldId="333"/>
        </pc:sldMkLst>
        <pc:spChg chg="mod">
          <ac:chgData name="김 재현" userId="e331c24078343b94" providerId="LiveId" clId="{2E47CACF-549D-41F3-8A2F-E58411626BE0}" dt="2020-03-27T09:45:43.029" v="4949" actId="1076"/>
          <ac:spMkLst>
            <pc:docMk/>
            <pc:sldMk cId="1304680206" sldId="333"/>
            <ac:spMk id="10" creationId="{13C116C5-3489-42E3-BB2B-C5C310CA6873}"/>
          </ac:spMkLst>
        </pc:spChg>
      </pc:sldChg>
      <pc:sldChg chg="addSp delSp modSp modNotesTx">
        <pc:chgData name="김 재현" userId="e331c24078343b94" providerId="LiveId" clId="{2E47CACF-549D-41F3-8A2F-E58411626BE0}" dt="2020-03-26T07:19:01.554" v="3062" actId="1076"/>
        <pc:sldMkLst>
          <pc:docMk/>
          <pc:sldMk cId="1645949869" sldId="335"/>
        </pc:sldMkLst>
        <pc:spChg chg="add mod">
          <ac:chgData name="김 재현" userId="e331c24078343b94" providerId="LiveId" clId="{2E47CACF-549D-41F3-8A2F-E58411626BE0}" dt="2020-03-26T06:11:14.097" v="1396" actId="1076"/>
          <ac:spMkLst>
            <pc:docMk/>
            <pc:sldMk cId="1645949869" sldId="335"/>
            <ac:spMk id="2" creationId="{FA23DB58-ECB1-4F48-B687-587A5A95224C}"/>
          </ac:spMkLst>
        </pc:spChg>
        <pc:spChg chg="add del mod">
          <ac:chgData name="김 재현" userId="e331c24078343b94" providerId="LiveId" clId="{2E47CACF-549D-41F3-8A2F-E58411626BE0}" dt="2020-03-26T06:17:06.916" v="1533"/>
          <ac:spMkLst>
            <pc:docMk/>
            <pc:sldMk cId="1645949869" sldId="335"/>
            <ac:spMk id="3" creationId="{A5B5404D-156C-48A7-A514-3779E428F28C}"/>
          </ac:spMkLst>
        </pc:spChg>
        <pc:spChg chg="add mod">
          <ac:chgData name="김 재현" userId="e331c24078343b94" providerId="LiveId" clId="{2E47CACF-549D-41F3-8A2F-E58411626BE0}" dt="2020-03-26T06:21:32.475" v="1821" actId="1076"/>
          <ac:spMkLst>
            <pc:docMk/>
            <pc:sldMk cId="1645949869" sldId="335"/>
            <ac:spMk id="19" creationId="{70FF6F17-6462-4123-B72D-A4F0C89B8826}"/>
          </ac:spMkLst>
        </pc:spChg>
        <pc:spChg chg="add mod">
          <ac:chgData name="김 재현" userId="e331c24078343b94" providerId="LiveId" clId="{2E47CACF-549D-41F3-8A2F-E58411626BE0}" dt="2020-03-26T06:21:38.563" v="1831"/>
          <ac:spMkLst>
            <pc:docMk/>
            <pc:sldMk cId="1645949869" sldId="335"/>
            <ac:spMk id="20" creationId="{83BB3755-DF76-4E42-B556-3483A96270E3}"/>
          </ac:spMkLst>
        </pc:spChg>
        <pc:cxnChg chg="add mod">
          <ac:chgData name="김 재현" userId="e331c24078343b94" providerId="LiveId" clId="{2E47CACF-549D-41F3-8A2F-E58411626BE0}" dt="2020-03-26T06:21:22.098" v="1808" actId="1076"/>
          <ac:cxnSpMkLst>
            <pc:docMk/>
            <pc:sldMk cId="1645949869" sldId="335"/>
            <ac:cxnSpMk id="6" creationId="{740E4A69-2D91-4E90-B5CD-D2C3A44E3A6A}"/>
          </ac:cxnSpMkLst>
        </pc:cxnChg>
        <pc:cxnChg chg="add mod">
          <ac:chgData name="김 재현" userId="e331c24078343b94" providerId="LiveId" clId="{2E47CACF-549D-41F3-8A2F-E58411626BE0}" dt="2020-03-26T07:19:01.554" v="3062" actId="1076"/>
          <ac:cxnSpMkLst>
            <pc:docMk/>
            <pc:sldMk cId="1645949869" sldId="335"/>
            <ac:cxnSpMk id="18" creationId="{11A717E9-D860-44F6-B0E0-5C024CE67209}"/>
          </ac:cxnSpMkLst>
        </pc:cxnChg>
      </pc:sldChg>
      <pc:sldChg chg="modSp modNotesTx">
        <pc:chgData name="김 재현" userId="e331c24078343b94" providerId="LiveId" clId="{2E47CACF-549D-41F3-8A2F-E58411626BE0}" dt="2020-03-27T09:31:35.162" v="4880" actId="20577"/>
        <pc:sldMkLst>
          <pc:docMk/>
          <pc:sldMk cId="2836899841" sldId="336"/>
        </pc:sldMkLst>
        <pc:spChg chg="mod">
          <ac:chgData name="김 재현" userId="e331c24078343b94" providerId="LiveId" clId="{2E47CACF-549D-41F3-8A2F-E58411626BE0}" dt="2020-03-27T09:28:18.519" v="4876" actId="1076"/>
          <ac:spMkLst>
            <pc:docMk/>
            <pc:sldMk cId="2836899841" sldId="336"/>
            <ac:spMk id="10" creationId="{15F9459E-F7CD-43CF-8BE2-66A707D7422A}"/>
          </ac:spMkLst>
        </pc:spChg>
        <pc:spChg chg="mod">
          <ac:chgData name="김 재현" userId="e331c24078343b94" providerId="LiveId" clId="{2E47CACF-549D-41F3-8A2F-E58411626BE0}" dt="2020-03-27T09:31:28.633" v="4879" actId="20577"/>
          <ac:spMkLst>
            <pc:docMk/>
            <pc:sldMk cId="2836899841" sldId="336"/>
            <ac:spMk id="12" creationId="{96B2B248-E485-4F83-A471-7AE4E162BAB9}"/>
          </ac:spMkLst>
        </pc:spChg>
      </pc:sldChg>
      <pc:sldChg chg="modNotesTx">
        <pc:chgData name="김 재현" userId="e331c24078343b94" providerId="LiveId" clId="{2E47CACF-549D-41F3-8A2F-E58411626BE0}" dt="2020-03-27T09:34:20.908" v="4887" actId="20577"/>
        <pc:sldMkLst>
          <pc:docMk/>
          <pc:sldMk cId="1504751936" sldId="349"/>
        </pc:sldMkLst>
      </pc:sldChg>
      <pc:sldChg chg="modSp">
        <pc:chgData name="김 재현" userId="e331c24078343b94" providerId="LiveId" clId="{2E47CACF-549D-41F3-8A2F-E58411626BE0}" dt="2020-03-27T09:32:46.197" v="4882" actId="20577"/>
        <pc:sldMkLst>
          <pc:docMk/>
          <pc:sldMk cId="2668442624" sldId="351"/>
        </pc:sldMkLst>
        <pc:spChg chg="mod">
          <ac:chgData name="김 재현" userId="e331c24078343b94" providerId="LiveId" clId="{2E47CACF-549D-41F3-8A2F-E58411626BE0}" dt="2020-03-27T09:32:46.197" v="4882" actId="20577"/>
          <ac:spMkLst>
            <pc:docMk/>
            <pc:sldMk cId="2668442624" sldId="351"/>
            <ac:spMk id="18" creationId="{CBCB48BD-86A3-43D6-93E8-FB3E10C797A1}"/>
          </ac:spMkLst>
        </pc:spChg>
      </pc:sldChg>
      <pc:sldChg chg="modNotesTx">
        <pc:chgData name="김 재현" userId="e331c24078343b94" providerId="LiveId" clId="{2E47CACF-549D-41F3-8A2F-E58411626BE0}" dt="2020-03-27T09:35:19.536" v="4894" actId="20577"/>
        <pc:sldMkLst>
          <pc:docMk/>
          <pc:sldMk cId="1610985190" sldId="355"/>
        </pc:sldMkLst>
      </pc:sldChg>
      <pc:sldChg chg="modSp">
        <pc:chgData name="김 재현" userId="e331c24078343b94" providerId="LiveId" clId="{2E47CACF-549D-41F3-8A2F-E58411626BE0}" dt="2020-03-27T09:38:22.877" v="4903" actId="1076"/>
        <pc:sldMkLst>
          <pc:docMk/>
          <pc:sldMk cId="233302394" sldId="358"/>
        </pc:sldMkLst>
        <pc:picChg chg="mod modCrop">
          <ac:chgData name="김 재현" userId="e331c24078343b94" providerId="LiveId" clId="{2E47CACF-549D-41F3-8A2F-E58411626BE0}" dt="2020-03-27T09:38:22.877" v="4903" actId="1076"/>
          <ac:picMkLst>
            <pc:docMk/>
            <pc:sldMk cId="233302394" sldId="358"/>
            <ac:picMk id="2" creationId="{492A884B-D671-4476-98BE-153806F99954}"/>
          </ac:picMkLst>
        </pc:picChg>
      </pc:sldChg>
      <pc:sldChg chg="modSp">
        <pc:chgData name="김 재현" userId="e331c24078343b94" providerId="LiveId" clId="{2E47CACF-549D-41F3-8A2F-E58411626BE0}" dt="2020-03-27T09:38:39.645" v="4904" actId="1076"/>
        <pc:sldMkLst>
          <pc:docMk/>
          <pc:sldMk cId="3554704468" sldId="359"/>
        </pc:sldMkLst>
        <pc:picChg chg="mod">
          <ac:chgData name="김 재현" userId="e331c24078343b94" providerId="LiveId" clId="{2E47CACF-549D-41F3-8A2F-E58411626BE0}" dt="2020-03-27T09:38:39.645" v="4904" actId="1076"/>
          <ac:picMkLst>
            <pc:docMk/>
            <pc:sldMk cId="3554704468" sldId="359"/>
            <ac:picMk id="2" creationId="{492A884B-D671-4476-98BE-153806F99954}"/>
          </ac:picMkLst>
        </pc:picChg>
      </pc:sldChg>
      <pc:sldChg chg="modSp">
        <pc:chgData name="김 재현" userId="e331c24078343b94" providerId="LiveId" clId="{2E47CACF-549D-41F3-8A2F-E58411626BE0}" dt="2020-03-27T09:38:05.837" v="4898" actId="1076"/>
        <pc:sldMkLst>
          <pc:docMk/>
          <pc:sldMk cId="4146354973" sldId="363"/>
        </pc:sldMkLst>
        <pc:picChg chg="mod">
          <ac:chgData name="김 재현" userId="e331c24078343b94" providerId="LiveId" clId="{2E47CACF-549D-41F3-8A2F-E58411626BE0}" dt="2020-03-27T09:38:05.837" v="4898" actId="1076"/>
          <ac:picMkLst>
            <pc:docMk/>
            <pc:sldMk cId="4146354973" sldId="363"/>
            <ac:picMk id="2" creationId="{492A884B-D671-4476-98BE-153806F99954}"/>
          </ac:picMkLst>
        </pc:picChg>
      </pc:sldChg>
      <pc:sldChg chg="modSp">
        <pc:chgData name="김 재현" userId="e331c24078343b94" providerId="LiveId" clId="{2E47CACF-549D-41F3-8A2F-E58411626BE0}" dt="2020-03-26T08:32:50.408" v="4224" actId="207"/>
        <pc:sldMkLst>
          <pc:docMk/>
          <pc:sldMk cId="4090906374" sldId="366"/>
        </pc:sldMkLst>
        <pc:spChg chg="mod">
          <ac:chgData name="김 재현" userId="e331c24078343b94" providerId="LiveId" clId="{2E47CACF-549D-41F3-8A2F-E58411626BE0}" dt="2020-03-26T08:32:50.408" v="4224" actId="207"/>
          <ac:spMkLst>
            <pc:docMk/>
            <pc:sldMk cId="4090906374" sldId="366"/>
            <ac:spMk id="2" creationId="{BBEC841F-3421-41F2-85B5-E826825F79C9}"/>
          </ac:spMkLst>
        </pc:spChg>
      </pc:sldChg>
      <pc:sldChg chg="modSp modNotesTx">
        <pc:chgData name="김 재현" userId="e331c24078343b94" providerId="LiveId" clId="{2E47CACF-549D-41F3-8A2F-E58411626BE0}" dt="2020-03-27T09:35:14.389" v="4892" actId="1076"/>
        <pc:sldMkLst>
          <pc:docMk/>
          <pc:sldMk cId="1571044570" sldId="367"/>
        </pc:sldMkLst>
        <pc:spChg chg="mod">
          <ac:chgData name="김 재현" userId="e331c24078343b94" providerId="LiveId" clId="{2E47CACF-549D-41F3-8A2F-E58411626BE0}" dt="2020-03-27T09:35:14.389" v="4892" actId="1076"/>
          <ac:spMkLst>
            <pc:docMk/>
            <pc:sldMk cId="1571044570" sldId="367"/>
            <ac:spMk id="18" creationId="{CBCB48BD-86A3-43D6-93E8-FB3E10C797A1}"/>
          </ac:spMkLst>
        </pc:spChg>
      </pc:sldChg>
      <pc:sldChg chg="modSp">
        <pc:chgData name="김 재현" userId="e331c24078343b94" providerId="LiveId" clId="{2E47CACF-549D-41F3-8A2F-E58411626BE0}" dt="2020-03-27T09:41:26.357" v="4919" actId="1076"/>
        <pc:sldMkLst>
          <pc:docMk/>
          <pc:sldMk cId="2415475184" sldId="371"/>
        </pc:sldMkLst>
        <pc:spChg chg="mod">
          <ac:chgData name="김 재현" userId="e331c24078343b94" providerId="LiveId" clId="{2E47CACF-549D-41F3-8A2F-E58411626BE0}" dt="2020-03-27T09:41:26.357" v="4919" actId="1076"/>
          <ac:spMkLst>
            <pc:docMk/>
            <pc:sldMk cId="2415475184" sldId="371"/>
            <ac:spMk id="3" creationId="{957CF4F6-98F8-4614-A458-AE6269AF663B}"/>
          </ac:spMkLst>
        </pc:spChg>
        <pc:picChg chg="mod modCrop">
          <ac:chgData name="김 재현" userId="e331c24078343b94" providerId="LiveId" clId="{2E47CACF-549D-41F3-8A2F-E58411626BE0}" dt="2020-03-27T09:40:27.326" v="4912" actId="1076"/>
          <ac:picMkLst>
            <pc:docMk/>
            <pc:sldMk cId="2415475184" sldId="371"/>
            <ac:picMk id="2" creationId="{492A884B-D671-4476-98BE-153806F99954}"/>
          </ac:picMkLst>
        </pc:picChg>
        <pc:picChg chg="mod">
          <ac:chgData name="김 재현" userId="e331c24078343b94" providerId="LiveId" clId="{2E47CACF-549D-41F3-8A2F-E58411626BE0}" dt="2020-03-27T09:40:28.317" v="4913" actId="1076"/>
          <ac:picMkLst>
            <pc:docMk/>
            <pc:sldMk cId="2415475184" sldId="371"/>
            <ac:picMk id="5" creationId="{993910FE-CA2B-44FC-B52E-372B766EB8C2}"/>
          </ac:picMkLst>
        </pc:picChg>
      </pc:sldChg>
      <pc:sldChg chg="ord">
        <pc:chgData name="김 재현" userId="e331c24078343b94" providerId="LiveId" clId="{2E47CACF-549D-41F3-8A2F-E58411626BE0}" dt="2020-03-25T11:15:44.480" v="0"/>
        <pc:sldMkLst>
          <pc:docMk/>
          <pc:sldMk cId="815397985" sldId="373"/>
        </pc:sldMkLst>
      </pc:sldChg>
      <pc:sldChg chg="addSp delSp modSp ord modNotesTx">
        <pc:chgData name="김 재현" userId="e331c24078343b94" providerId="LiveId" clId="{2E47CACF-549D-41F3-8A2F-E58411626BE0}" dt="2020-03-27T09:42:16.117" v="4925" actId="207"/>
        <pc:sldMkLst>
          <pc:docMk/>
          <pc:sldMk cId="3092658128" sldId="374"/>
        </pc:sldMkLst>
        <pc:spChg chg="add del mod">
          <ac:chgData name="김 재현" userId="e331c24078343b94" providerId="LiveId" clId="{2E47CACF-549D-41F3-8A2F-E58411626BE0}" dt="2020-03-26T06:29:27.123" v="1856" actId="478"/>
          <ac:spMkLst>
            <pc:docMk/>
            <pc:sldMk cId="3092658128" sldId="374"/>
            <ac:spMk id="2" creationId="{5980DFB4-2574-400D-9BEE-67C97D193E91}"/>
          </ac:spMkLst>
        </pc:spChg>
        <pc:spChg chg="add mod">
          <ac:chgData name="김 재현" userId="e331c24078343b94" providerId="LiveId" clId="{2E47CACF-549D-41F3-8A2F-E58411626BE0}" dt="2020-03-27T09:42:16.117" v="4925" actId="207"/>
          <ac:spMkLst>
            <pc:docMk/>
            <pc:sldMk cId="3092658128" sldId="374"/>
            <ac:spMk id="3" creationId="{2301447F-87EB-41C8-8698-3062BCA633CF}"/>
          </ac:spMkLst>
        </pc:spChg>
        <pc:spChg chg="add mod">
          <ac:chgData name="김 재현" userId="e331c24078343b94" providerId="LiveId" clId="{2E47CACF-549D-41F3-8A2F-E58411626BE0}" dt="2020-03-26T06:29:08.417" v="1853" actId="1076"/>
          <ac:spMkLst>
            <pc:docMk/>
            <pc:sldMk cId="3092658128" sldId="374"/>
            <ac:spMk id="10" creationId="{71468240-DDE3-4F18-9A6E-5F38C8F4CDC0}"/>
          </ac:spMkLst>
        </pc:spChg>
      </pc:sldChg>
      <pc:sldChg chg="addSp delSp del">
        <pc:chgData name="김 재현" userId="e331c24078343b94" providerId="LiveId" clId="{2E47CACF-549D-41F3-8A2F-E58411626BE0}" dt="2020-03-26T15:32:18.899" v="4847" actId="2696"/>
        <pc:sldMkLst>
          <pc:docMk/>
          <pc:sldMk cId="499651530" sldId="375"/>
        </pc:sldMkLst>
        <pc:picChg chg="add del">
          <ac:chgData name="김 재현" userId="e331c24078343b94" providerId="LiveId" clId="{2E47CACF-549D-41F3-8A2F-E58411626BE0}" dt="2020-03-26T15:16:36.050" v="4481"/>
          <ac:picMkLst>
            <pc:docMk/>
            <pc:sldMk cId="499651530" sldId="375"/>
            <ac:picMk id="2" creationId="{64AE8830-B382-4998-82A3-1B54D7A89E0E}"/>
          </ac:picMkLst>
        </pc:picChg>
      </pc:sldChg>
      <pc:sldChg chg="del">
        <pc:chgData name="김 재현" userId="e331c24078343b94" providerId="LiveId" clId="{2E47CACF-549D-41F3-8A2F-E58411626BE0}" dt="2020-03-26T15:32:19.609" v="4848" actId="2696"/>
        <pc:sldMkLst>
          <pc:docMk/>
          <pc:sldMk cId="983751844" sldId="376"/>
        </pc:sldMkLst>
      </pc:sldChg>
      <pc:sldChg chg="addSp delSp modSp add modNotesTx">
        <pc:chgData name="김 재현" userId="e331c24078343b94" providerId="LiveId" clId="{2E47CACF-549D-41F3-8A2F-E58411626BE0}" dt="2020-03-25T12:19:52.594" v="708" actId="207"/>
        <pc:sldMkLst>
          <pc:docMk/>
          <pc:sldMk cId="3934448253" sldId="377"/>
        </pc:sldMkLst>
        <pc:spChg chg="del">
          <ac:chgData name="김 재현" userId="e331c24078343b94" providerId="LiveId" clId="{2E47CACF-549D-41F3-8A2F-E58411626BE0}" dt="2020-03-25T11:19:08.082" v="4" actId="478"/>
          <ac:spMkLst>
            <pc:docMk/>
            <pc:sldMk cId="3934448253" sldId="377"/>
            <ac:spMk id="3" creationId="{957CF4F6-98F8-4614-A458-AE6269AF663B}"/>
          </ac:spMkLst>
        </pc:spChg>
        <pc:spChg chg="del">
          <ac:chgData name="김 재현" userId="e331c24078343b94" providerId="LiveId" clId="{2E47CACF-549D-41F3-8A2F-E58411626BE0}" dt="2020-03-25T11:34:39.446" v="51" actId="478"/>
          <ac:spMkLst>
            <pc:docMk/>
            <pc:sldMk cId="3934448253" sldId="377"/>
            <ac:spMk id="4" creationId="{00000000-0000-0000-0000-000000000000}"/>
          </ac:spMkLst>
        </pc:spChg>
        <pc:spChg chg="add mod">
          <ac:chgData name="김 재현" userId="e331c24078343b94" providerId="LiveId" clId="{2E47CACF-549D-41F3-8A2F-E58411626BE0}" dt="2020-03-25T11:34:48.870" v="56" actId="1076"/>
          <ac:spMkLst>
            <pc:docMk/>
            <pc:sldMk cId="3934448253" sldId="377"/>
            <ac:spMk id="6" creationId="{67B823DD-C1DE-432A-8507-A7D37EF68E15}"/>
          </ac:spMkLst>
        </pc:spChg>
        <pc:spChg chg="add mod">
          <ac:chgData name="김 재현" userId="e331c24078343b94" providerId="LiveId" clId="{2E47CACF-549D-41F3-8A2F-E58411626BE0}" dt="2020-03-25T11:52:34.188" v="255" actId="1076"/>
          <ac:spMkLst>
            <pc:docMk/>
            <pc:sldMk cId="3934448253" sldId="377"/>
            <ac:spMk id="7" creationId="{CC3CC2C2-2818-426C-9820-286C7D581295}"/>
          </ac:spMkLst>
        </pc:spChg>
        <pc:spChg chg="add mod">
          <ac:chgData name="김 재현" userId="e331c24078343b94" providerId="LiveId" clId="{2E47CACF-549D-41F3-8A2F-E58411626BE0}" dt="2020-03-25T12:19:52.594" v="708" actId="207"/>
          <ac:spMkLst>
            <pc:docMk/>
            <pc:sldMk cId="3934448253" sldId="377"/>
            <ac:spMk id="8" creationId="{7145C88A-ED9A-4BF1-B15D-EE96C0DC60C2}"/>
          </ac:spMkLst>
        </pc:spChg>
        <pc:spChg chg="add del mod">
          <ac:chgData name="김 재현" userId="e331c24078343b94" providerId="LiveId" clId="{2E47CACF-549D-41F3-8A2F-E58411626BE0}" dt="2020-03-25T12:19:31.994" v="707" actId="1076"/>
          <ac:spMkLst>
            <pc:docMk/>
            <pc:sldMk cId="3934448253" sldId="377"/>
            <ac:spMk id="9" creationId="{A9889DBB-8109-4E74-85B7-D20CC3D2DB55}"/>
          </ac:spMkLst>
        </pc:spChg>
        <pc:spChg chg="add mod">
          <ac:chgData name="김 재현" userId="e331c24078343b94" providerId="LiveId" clId="{2E47CACF-549D-41F3-8A2F-E58411626BE0}" dt="2020-03-25T12:19:28.577" v="706" actId="1076"/>
          <ac:spMkLst>
            <pc:docMk/>
            <pc:sldMk cId="3934448253" sldId="377"/>
            <ac:spMk id="10" creationId="{DAB3E7E3-D743-42D4-8D0B-05874719FBAB}"/>
          </ac:spMkLst>
        </pc:spChg>
        <pc:spChg chg="del">
          <ac:chgData name="김 재현" userId="e331c24078343b94" providerId="LiveId" clId="{2E47CACF-549D-41F3-8A2F-E58411626BE0}" dt="2020-03-25T11:34:45.004" v="55" actId="478"/>
          <ac:spMkLst>
            <pc:docMk/>
            <pc:sldMk cId="3934448253" sldId="377"/>
            <ac:spMk id="14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5.004" v="55" actId="478"/>
          <ac:spMkLst>
            <pc:docMk/>
            <pc:sldMk cId="3934448253" sldId="377"/>
            <ac:spMk id="15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5.004" v="55" actId="478"/>
          <ac:spMkLst>
            <pc:docMk/>
            <pc:sldMk cId="3934448253" sldId="377"/>
            <ac:spMk id="16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0.371" v="52" actId="478"/>
          <ac:spMkLst>
            <pc:docMk/>
            <pc:sldMk cId="3934448253" sldId="377"/>
            <ac:spMk id="17" creationId="{00000000-0000-0000-0000-000000000000}"/>
          </ac:spMkLst>
        </pc:spChg>
        <pc:spChg chg="del">
          <ac:chgData name="김 재현" userId="e331c24078343b94" providerId="LiveId" clId="{2E47CACF-549D-41F3-8A2F-E58411626BE0}" dt="2020-03-25T11:19:09.091" v="5" actId="478"/>
          <ac:spMkLst>
            <pc:docMk/>
            <pc:sldMk cId="3934448253" sldId="377"/>
            <ac:spMk id="19" creationId="{17DD8BBA-3488-45D5-BF49-BD4AC96BE8EB}"/>
          </ac:spMkLst>
        </pc:spChg>
        <pc:spChg chg="del">
          <ac:chgData name="김 재현" userId="e331c24078343b94" providerId="LiveId" clId="{2E47CACF-549D-41F3-8A2F-E58411626BE0}" dt="2020-03-25T11:34:41.819" v="53" actId="478"/>
          <ac:spMkLst>
            <pc:docMk/>
            <pc:sldMk cId="3934448253" sldId="377"/>
            <ac:spMk id="23" creationId="{00000000-0000-0000-0000-000000000000}"/>
          </ac:spMkLst>
        </pc:spChg>
        <pc:spChg chg="del">
          <ac:chgData name="김 재현" userId="e331c24078343b94" providerId="LiveId" clId="{2E47CACF-549D-41F3-8A2F-E58411626BE0}" dt="2020-03-25T11:34:42.946" v="54" actId="478"/>
          <ac:spMkLst>
            <pc:docMk/>
            <pc:sldMk cId="3934448253" sldId="377"/>
            <ac:spMk id="24" creationId="{00000000-0000-0000-0000-000000000000}"/>
          </ac:spMkLst>
        </pc:spChg>
        <pc:picChg chg="del">
          <ac:chgData name="김 재현" userId="e331c24078343b94" providerId="LiveId" clId="{2E47CACF-549D-41F3-8A2F-E58411626BE0}" dt="2020-03-25T11:19:06.114" v="2" actId="478"/>
          <ac:picMkLst>
            <pc:docMk/>
            <pc:sldMk cId="3934448253" sldId="377"/>
            <ac:picMk id="2" creationId="{492A884B-D671-4476-98BE-153806F99954}"/>
          </ac:picMkLst>
        </pc:picChg>
        <pc:picChg chg="del">
          <ac:chgData name="김 재현" userId="e331c24078343b94" providerId="LiveId" clId="{2E47CACF-549D-41F3-8A2F-E58411626BE0}" dt="2020-03-25T11:19:06.620" v="3" actId="478"/>
          <ac:picMkLst>
            <pc:docMk/>
            <pc:sldMk cId="3934448253" sldId="377"/>
            <ac:picMk id="5" creationId="{993910FE-CA2B-44FC-B52E-372B766EB8C2}"/>
          </ac:picMkLst>
        </pc:picChg>
      </pc:sldChg>
      <pc:sldChg chg="modSp add modNotesTx">
        <pc:chgData name="김 재현" userId="e331c24078343b94" providerId="LiveId" clId="{2E47CACF-549D-41F3-8A2F-E58411626BE0}" dt="2020-03-26T06:22:33.487" v="1847" actId="20577"/>
        <pc:sldMkLst>
          <pc:docMk/>
          <pc:sldMk cId="1753395771" sldId="378"/>
        </pc:sldMkLst>
        <pc:spChg chg="mod">
          <ac:chgData name="김 재현" userId="e331c24078343b94" providerId="LiveId" clId="{2E47CACF-549D-41F3-8A2F-E58411626BE0}" dt="2020-03-26T06:22:29.130" v="1839"/>
          <ac:spMkLst>
            <pc:docMk/>
            <pc:sldMk cId="1753395771" sldId="378"/>
            <ac:spMk id="2" creationId="{FA23DB58-ECB1-4F48-B687-587A5A95224C}"/>
          </ac:spMkLst>
        </pc:spChg>
      </pc:sldChg>
      <pc:sldChg chg="addSp delSp modSp add modNotesTx">
        <pc:chgData name="김 재현" userId="e331c24078343b94" providerId="LiveId" clId="{2E47CACF-549D-41F3-8A2F-E58411626BE0}" dt="2020-03-26T07:17:53.219" v="3044" actId="2711"/>
        <pc:sldMkLst>
          <pc:docMk/>
          <pc:sldMk cId="153266452" sldId="379"/>
        </pc:sldMkLst>
        <pc:spChg chg="add del">
          <ac:chgData name="김 재현" userId="e331c24078343b94" providerId="LiveId" clId="{2E47CACF-549D-41F3-8A2F-E58411626BE0}" dt="2020-03-26T06:42:59.761" v="2182"/>
          <ac:spMkLst>
            <pc:docMk/>
            <pc:sldMk cId="153266452" sldId="379"/>
            <ac:spMk id="2" creationId="{113D0CB9-76ED-4B09-8A46-2604A0DE9A47}"/>
          </ac:spMkLst>
        </pc:spChg>
        <pc:spChg chg="mod">
          <ac:chgData name="김 재현" userId="e331c24078343b94" providerId="LiveId" clId="{2E47CACF-549D-41F3-8A2F-E58411626BE0}" dt="2020-03-26T07:17:53.219" v="3044" actId="2711"/>
          <ac:spMkLst>
            <pc:docMk/>
            <pc:sldMk cId="153266452" sldId="379"/>
            <ac:spMk id="3" creationId="{2301447F-87EB-41C8-8698-3062BCA633CF}"/>
          </ac:spMkLst>
        </pc:spChg>
        <pc:spChg chg="mod">
          <ac:chgData name="김 재현" userId="e331c24078343b94" providerId="LiveId" clId="{2E47CACF-549D-41F3-8A2F-E58411626BE0}" dt="2020-03-26T06:43:06.129" v="2185" actId="1076"/>
          <ac:spMkLst>
            <pc:docMk/>
            <pc:sldMk cId="153266452" sldId="379"/>
            <ac:spMk id="10" creationId="{71468240-DDE3-4F18-9A6E-5F38C8F4CDC0}"/>
          </ac:spMkLst>
        </pc:spChg>
      </pc:sldChg>
      <pc:sldChg chg="addSp delSp modSp add modNotesTx">
        <pc:chgData name="김 재현" userId="e331c24078343b94" providerId="LiveId" clId="{2E47CACF-549D-41F3-8A2F-E58411626BE0}" dt="2020-03-27T09:43:34.006" v="4929" actId="1076"/>
        <pc:sldMkLst>
          <pc:docMk/>
          <pc:sldMk cId="3381373333" sldId="380"/>
        </pc:sldMkLst>
        <pc:spChg chg="add 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2" creationId="{CDEE65FD-BAC1-48CC-821E-16CBB0B205D5}"/>
          </ac:spMkLst>
        </pc:spChg>
        <pc:spChg chg="del">
          <ac:chgData name="김 재현" userId="e331c24078343b94" providerId="LiveId" clId="{2E47CACF-549D-41F3-8A2F-E58411626BE0}" dt="2020-03-26T07:12:12.362" v="2460" actId="478"/>
          <ac:spMkLst>
            <pc:docMk/>
            <pc:sldMk cId="3381373333" sldId="380"/>
            <ac:spMk id="3" creationId="{2301447F-87EB-41C8-8698-3062BCA633CF}"/>
          </ac:spMkLst>
        </pc:spChg>
        <pc:spChg chg="add del">
          <ac:chgData name="김 재현" userId="e331c24078343b94" providerId="LiveId" clId="{2E47CACF-549D-41F3-8A2F-E58411626BE0}" dt="2020-03-26T07:13:05.956" v="2594"/>
          <ac:spMkLst>
            <pc:docMk/>
            <pc:sldMk cId="3381373333" sldId="380"/>
            <ac:spMk id="5" creationId="{735CF3BD-D6DA-4A26-B487-632925841019}"/>
          </ac:spMkLst>
        </pc:spChg>
        <pc:spChg chg="add mod">
          <ac:chgData name="김 재현" userId="e331c24078343b94" providerId="LiveId" clId="{2E47CACF-549D-41F3-8A2F-E58411626BE0}" dt="2020-03-27T09:43:34.006" v="4929" actId="1076"/>
          <ac:spMkLst>
            <pc:docMk/>
            <pc:sldMk cId="3381373333" sldId="380"/>
            <ac:spMk id="6" creationId="{5816CE36-FEE3-4418-9428-6C14E691267D}"/>
          </ac:spMkLst>
        </pc:spChg>
        <pc:spChg chg="add del">
          <ac:chgData name="김 재현" userId="e331c24078343b94" providerId="LiveId" clId="{2E47CACF-549D-41F3-8A2F-E58411626BE0}" dt="2020-03-26T07:13:16.746" v="2598"/>
          <ac:spMkLst>
            <pc:docMk/>
            <pc:sldMk cId="3381373333" sldId="380"/>
            <ac:spMk id="7" creationId="{C022D8B9-42E0-492F-A411-7E7ED7602016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0" creationId="{71468240-DDE3-4F18-9A6E-5F38C8F4CDC0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4" creationId="{00000000-0000-0000-0000-000000000000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5" creationId="{00000000-0000-0000-0000-000000000000}"/>
          </ac:spMkLst>
        </pc:spChg>
        <pc:spChg chg="mod">
          <ac:chgData name="김 재현" userId="e331c24078343b94" providerId="LiveId" clId="{2E47CACF-549D-41F3-8A2F-E58411626BE0}" dt="2020-03-26T07:17:44.270" v="3043" actId="2711"/>
          <ac:spMkLst>
            <pc:docMk/>
            <pc:sldMk cId="3381373333" sldId="380"/>
            <ac:spMk id="16" creationId="{00000000-0000-0000-0000-000000000000}"/>
          </ac:spMkLst>
        </pc:spChg>
      </pc:sldChg>
      <pc:sldChg chg="addSp delSp modSp add modNotesTx">
        <pc:chgData name="김 재현" userId="e331c24078343b94" providerId="LiveId" clId="{2E47CACF-549D-41F3-8A2F-E58411626BE0}" dt="2020-03-27T09:43:53.917" v="4936" actId="207"/>
        <pc:sldMkLst>
          <pc:docMk/>
          <pc:sldMk cId="3902347537" sldId="381"/>
        </pc:sldMkLst>
        <pc:spChg chg="del">
          <ac:chgData name="김 재현" userId="e331c24078343b94" providerId="LiveId" clId="{2E47CACF-549D-41F3-8A2F-E58411626BE0}" dt="2020-03-26T07:16:38.623" v="2859" actId="478"/>
          <ac:spMkLst>
            <pc:docMk/>
            <pc:sldMk cId="3902347537" sldId="381"/>
            <ac:spMk id="2" creationId="{CDEE65FD-BAC1-48CC-821E-16CBB0B205D5}"/>
          </ac:spMkLst>
        </pc:spChg>
        <pc:spChg chg="add mod">
          <ac:chgData name="김 재현" userId="e331c24078343b94" providerId="LiveId" clId="{2E47CACF-549D-41F3-8A2F-E58411626BE0}" dt="2020-03-27T09:43:53.917" v="4936" actId="207"/>
          <ac:spMkLst>
            <pc:docMk/>
            <pc:sldMk cId="3902347537" sldId="381"/>
            <ac:spMk id="3" creationId="{998F47A7-A0B6-45B1-A3DF-F0AD61C065E1}"/>
          </ac:spMkLst>
        </pc:spChg>
        <pc:spChg chg="add del mod">
          <ac:chgData name="김 재현" userId="e331c24078343b94" providerId="LiveId" clId="{2E47CACF-549D-41F3-8A2F-E58411626BE0}" dt="2020-03-26T07:18:25.261" v="3058"/>
          <ac:spMkLst>
            <pc:docMk/>
            <pc:sldMk cId="3902347537" sldId="381"/>
            <ac:spMk id="5" creationId="{F9CD804F-EE1E-4CD6-B39F-4B2BEC340B97}"/>
          </ac:spMkLst>
        </pc:spChg>
        <pc:spChg chg="del">
          <ac:chgData name="김 재현" userId="e331c24078343b94" providerId="LiveId" clId="{2E47CACF-549D-41F3-8A2F-E58411626BE0}" dt="2020-03-26T07:16:40.006" v="2860" actId="478"/>
          <ac:spMkLst>
            <pc:docMk/>
            <pc:sldMk cId="3902347537" sldId="381"/>
            <ac:spMk id="6" creationId="{5816CE36-FEE3-4418-9428-6C14E691267D}"/>
          </ac:spMkLst>
        </pc:spChg>
        <pc:spChg chg="mod">
          <ac:chgData name="김 재현" userId="e331c24078343b94" providerId="LiveId" clId="{2E47CACF-549D-41F3-8A2F-E58411626BE0}" dt="2020-03-26T07:16:30.557" v="2858" actId="1076"/>
          <ac:spMkLst>
            <pc:docMk/>
            <pc:sldMk cId="3902347537" sldId="381"/>
            <ac:spMk id="10" creationId="{71468240-DDE3-4F18-9A6E-5F38C8F4CDC0}"/>
          </ac:spMkLst>
        </pc:spChg>
      </pc:sldChg>
      <pc:sldChg chg="addSp delSp modSp add modNotesTx">
        <pc:chgData name="김 재현" userId="e331c24078343b94" providerId="LiveId" clId="{2E47CACF-549D-41F3-8A2F-E58411626BE0}" dt="2020-03-26T08:22:33.888" v="4112" actId="20577"/>
        <pc:sldMkLst>
          <pc:docMk/>
          <pc:sldMk cId="4221596068" sldId="382"/>
        </pc:sldMkLst>
        <pc:spChg chg="add del">
          <ac:chgData name="김 재현" userId="e331c24078343b94" providerId="LiveId" clId="{2E47CACF-549D-41F3-8A2F-E58411626BE0}" dt="2020-03-26T07:21:05.534" v="3080"/>
          <ac:spMkLst>
            <pc:docMk/>
            <pc:sldMk cId="4221596068" sldId="382"/>
            <ac:spMk id="2" creationId="{64153B18-139E-4FB6-94F6-D7FEF0F00E89}"/>
          </ac:spMkLst>
        </pc:spChg>
        <pc:spChg chg="del">
          <ac:chgData name="김 재현" userId="e331c24078343b94" providerId="LiveId" clId="{2E47CACF-549D-41F3-8A2F-E58411626BE0}" dt="2020-03-26T07:20:16.976" v="3069" actId="478"/>
          <ac:spMkLst>
            <pc:docMk/>
            <pc:sldMk cId="4221596068" sldId="382"/>
            <ac:spMk id="3" creationId="{2301447F-87EB-41C8-8698-3062BCA633CF}"/>
          </ac:spMkLst>
        </pc:spChg>
        <pc:spChg chg="mod">
          <ac:chgData name="김 재현" userId="e331c24078343b94" providerId="LiveId" clId="{2E47CACF-549D-41F3-8A2F-E58411626BE0}" dt="2020-03-26T07:20:14.628" v="3068" actId="20577"/>
          <ac:spMkLst>
            <pc:docMk/>
            <pc:sldMk cId="4221596068" sldId="382"/>
            <ac:spMk id="10" creationId="{71468240-DDE3-4F18-9A6E-5F38C8F4CDC0}"/>
          </ac:spMkLst>
        </pc:spChg>
        <pc:spChg chg="add mod">
          <ac:chgData name="김 재현" userId="e331c24078343b94" providerId="LiveId" clId="{2E47CACF-549D-41F3-8A2F-E58411626BE0}" dt="2020-03-26T08:22:33.888" v="4112" actId="20577"/>
          <ac:spMkLst>
            <pc:docMk/>
            <pc:sldMk cId="4221596068" sldId="382"/>
            <ac:spMk id="13" creationId="{32993379-C631-42EA-9E22-70BF082BC595}"/>
          </ac:spMkLst>
        </pc:spChg>
      </pc:sldChg>
      <pc:sldChg chg="addSp delSp modSp add modNotesTx">
        <pc:chgData name="김 재현" userId="e331c24078343b94" providerId="LiveId" clId="{2E47CACF-549D-41F3-8A2F-E58411626BE0}" dt="2020-03-26T08:10:06.723" v="3993" actId="20577"/>
        <pc:sldMkLst>
          <pc:docMk/>
          <pc:sldMk cId="2493091678" sldId="383"/>
        </pc:sldMkLst>
        <pc:spChg chg="add mod">
          <ac:chgData name="김 재현" userId="e331c24078343b94" providerId="LiveId" clId="{2E47CACF-549D-41F3-8A2F-E58411626BE0}" dt="2020-03-26T07:49:36.282" v="3439" actId="1076"/>
          <ac:spMkLst>
            <pc:docMk/>
            <pc:sldMk cId="2493091678" sldId="383"/>
            <ac:spMk id="2" creationId="{AC62619E-974A-4AC9-826C-4FB678FDCEDB}"/>
          </ac:spMkLst>
        </pc:spChg>
        <pc:spChg chg="del">
          <ac:chgData name="김 재현" userId="e331c24078343b94" providerId="LiveId" clId="{2E47CACF-549D-41F3-8A2F-E58411626BE0}" dt="2020-03-26T07:43:53.729" v="3338" actId="478"/>
          <ac:spMkLst>
            <pc:docMk/>
            <pc:sldMk cId="2493091678" sldId="383"/>
            <ac:spMk id="3" creationId="{2301447F-87EB-41C8-8698-3062BCA633CF}"/>
          </ac:spMkLst>
        </pc:spChg>
        <pc:spChg chg="add mod">
          <ac:chgData name="김 재현" userId="e331c24078343b94" providerId="LiveId" clId="{2E47CACF-549D-41F3-8A2F-E58411626BE0}" dt="2020-03-26T07:49:32.163" v="3438" actId="1076"/>
          <ac:spMkLst>
            <pc:docMk/>
            <pc:sldMk cId="2493091678" sldId="383"/>
            <ac:spMk id="5" creationId="{2A8BD230-FB05-4DFF-B924-266A8E41B450}"/>
          </ac:spMkLst>
        </pc:spChg>
        <pc:spChg chg="mod">
          <ac:chgData name="김 재현" userId="e331c24078343b94" providerId="LiveId" clId="{2E47CACF-549D-41F3-8A2F-E58411626BE0}" dt="2020-03-26T07:26:11.453" v="3126" actId="1076"/>
          <ac:spMkLst>
            <pc:docMk/>
            <pc:sldMk cId="2493091678" sldId="383"/>
            <ac:spMk id="10" creationId="{71468240-DDE3-4F18-9A6E-5F38C8F4CDC0}"/>
          </ac:spMkLst>
        </pc:spChg>
      </pc:sldChg>
      <pc:sldChg chg="addSp delSp modSp add modNotesTx">
        <pc:chgData name="김 재현" userId="e331c24078343b94" providerId="LiveId" clId="{2E47CACF-549D-41F3-8A2F-E58411626BE0}" dt="2020-03-26T08:22:46.329" v="4114" actId="207"/>
        <pc:sldMkLst>
          <pc:docMk/>
          <pc:sldMk cId="1380156741" sldId="384"/>
        </pc:sldMkLst>
        <pc:spChg chg="del">
          <ac:chgData name="김 재현" userId="e331c24078343b94" providerId="LiveId" clId="{2E47CACF-549D-41F3-8A2F-E58411626BE0}" dt="2020-03-26T08:12:01.834" v="4001" actId="478"/>
          <ac:spMkLst>
            <pc:docMk/>
            <pc:sldMk cId="1380156741" sldId="384"/>
            <ac:spMk id="2" creationId="{AC62619E-974A-4AC9-826C-4FB678FDCEDB}"/>
          </ac:spMkLst>
        </pc:spChg>
        <pc:spChg chg="add mod">
          <ac:chgData name="김 재현" userId="e331c24078343b94" providerId="LiveId" clId="{2E47CACF-549D-41F3-8A2F-E58411626BE0}" dt="2020-03-26T08:22:46.329" v="4114" actId="207"/>
          <ac:spMkLst>
            <pc:docMk/>
            <pc:sldMk cId="1380156741" sldId="384"/>
            <ac:spMk id="3" creationId="{43935587-DDF5-48B8-AF71-5B5A45E7E0BC}"/>
          </ac:spMkLst>
        </pc:spChg>
        <pc:spChg chg="del">
          <ac:chgData name="김 재현" userId="e331c24078343b94" providerId="LiveId" clId="{2E47CACF-549D-41F3-8A2F-E58411626BE0}" dt="2020-03-26T08:12:01.834" v="4001" actId="478"/>
          <ac:spMkLst>
            <pc:docMk/>
            <pc:sldMk cId="1380156741" sldId="384"/>
            <ac:spMk id="5" creationId="{2A8BD230-FB05-4DFF-B924-266A8E41B450}"/>
          </ac:spMkLst>
        </pc:spChg>
        <pc:spChg chg="mod">
          <ac:chgData name="김 재현" userId="e331c24078343b94" providerId="LiveId" clId="{2E47CACF-549D-41F3-8A2F-E58411626BE0}" dt="2020-03-26T08:11:44.647" v="4000" actId="1076"/>
          <ac:spMkLst>
            <pc:docMk/>
            <pc:sldMk cId="1380156741" sldId="384"/>
            <ac:spMk id="10" creationId="{71468240-DDE3-4F18-9A6E-5F38C8F4CDC0}"/>
          </ac:spMkLst>
        </pc:spChg>
      </pc:sldChg>
      <pc:sldChg chg="addSp delSp modSp add">
        <pc:chgData name="김 재현" userId="e331c24078343b94" providerId="LiveId" clId="{2E47CACF-549D-41F3-8A2F-E58411626BE0}" dt="2020-03-26T14:55:51.407" v="4378" actId="207"/>
        <pc:sldMkLst>
          <pc:docMk/>
          <pc:sldMk cId="1528147917" sldId="385"/>
        </pc:sldMkLst>
        <pc:spChg chg="add mod">
          <ac:chgData name="김 재현" userId="e331c24078343b94" providerId="LiveId" clId="{2E47CACF-549D-41F3-8A2F-E58411626BE0}" dt="2020-03-26T14:55:46.476" v="4377" actId="207"/>
          <ac:spMkLst>
            <pc:docMk/>
            <pc:sldMk cId="1528147917" sldId="385"/>
            <ac:spMk id="2" creationId="{BB6F2B4C-5EF1-4AC1-8C11-CE26CB378834}"/>
          </ac:spMkLst>
        </pc:spChg>
        <pc:spChg chg="del mod">
          <ac:chgData name="김 재현" userId="e331c24078343b94" providerId="LiveId" clId="{2E47CACF-549D-41F3-8A2F-E58411626BE0}" dt="2020-03-26T08:24:19.260" v="4123"/>
          <ac:spMkLst>
            <pc:docMk/>
            <pc:sldMk cId="1528147917" sldId="385"/>
            <ac:spMk id="3" creationId="{43935587-DDF5-48B8-AF71-5B5A45E7E0BC}"/>
          </ac:spMkLst>
        </pc:spChg>
        <pc:spChg chg="add del mod">
          <ac:chgData name="김 재현" userId="e331c24078343b94" providerId="LiveId" clId="{2E47CACF-549D-41F3-8A2F-E58411626BE0}" dt="2020-03-26T08:31:11.182" v="4189"/>
          <ac:spMkLst>
            <pc:docMk/>
            <pc:sldMk cId="1528147917" sldId="385"/>
            <ac:spMk id="5" creationId="{CF6D278D-4283-4659-904D-7D82EB4F25C1}"/>
          </ac:spMkLst>
        </pc:spChg>
        <pc:spChg chg="mod">
          <ac:chgData name="김 재현" userId="e331c24078343b94" providerId="LiveId" clId="{2E47CACF-549D-41F3-8A2F-E58411626BE0}" dt="2020-03-26T08:23:57.815" v="4120" actId="1076"/>
          <ac:spMkLst>
            <pc:docMk/>
            <pc:sldMk cId="1528147917" sldId="385"/>
            <ac:spMk id="10" creationId="{71468240-DDE3-4F18-9A6E-5F38C8F4CDC0}"/>
          </ac:spMkLst>
        </pc:spChg>
        <pc:spChg chg="add mod">
          <ac:chgData name="김 재현" userId="e331c24078343b94" providerId="LiveId" clId="{2E47CACF-549D-41F3-8A2F-E58411626BE0}" dt="2020-03-26T14:55:51.407" v="4378" actId="207"/>
          <ac:spMkLst>
            <pc:docMk/>
            <pc:sldMk cId="1528147917" sldId="385"/>
            <ac:spMk id="18" creationId="{6514D854-7B74-44AD-B2F1-0B973DAABDF0}"/>
          </ac:spMkLst>
        </pc:spChg>
      </pc:sldChg>
      <pc:sldChg chg="modSp add">
        <pc:chgData name="김 재현" userId="e331c24078343b94" providerId="LiveId" clId="{2E47CACF-549D-41F3-8A2F-E58411626BE0}" dt="2020-03-26T08:53:44.252" v="4313" actId="1076"/>
        <pc:sldMkLst>
          <pc:docMk/>
          <pc:sldMk cId="2063088212" sldId="386"/>
        </pc:sldMkLst>
        <pc:spChg chg="mod">
          <ac:chgData name="김 재현" userId="e331c24078343b94" providerId="LiveId" clId="{2E47CACF-549D-41F3-8A2F-E58411626BE0}" dt="2020-03-26T08:34:32.326" v="4228" actId="1076"/>
          <ac:spMkLst>
            <pc:docMk/>
            <pc:sldMk cId="2063088212" sldId="386"/>
            <ac:spMk id="10" creationId="{71468240-DDE3-4F18-9A6E-5F38C8F4CDC0}"/>
          </ac:spMkLst>
        </pc:spChg>
        <pc:spChg chg="mod">
          <ac:chgData name="김 재현" userId="e331c24078343b94" providerId="LiveId" clId="{2E47CACF-549D-41F3-8A2F-E58411626BE0}" dt="2020-03-26T08:53:44.252" v="4313" actId="1076"/>
          <ac:spMkLst>
            <pc:docMk/>
            <pc:sldMk cId="2063088212" sldId="386"/>
            <ac:spMk id="13" creationId="{32993379-C631-42EA-9E22-70BF082BC595}"/>
          </ac:spMkLst>
        </pc:spChg>
      </pc:sldChg>
      <pc:sldChg chg="addSp delSp modSp add del modNotesTx">
        <pc:chgData name="김 재현" userId="e331c24078343b94" providerId="LiveId" clId="{2E47CACF-549D-41F3-8A2F-E58411626BE0}" dt="2020-03-26T15:27:14.524" v="4606" actId="2696"/>
        <pc:sldMkLst>
          <pc:docMk/>
          <pc:sldMk cId="925345461" sldId="387"/>
        </pc:sldMkLst>
        <pc:spChg chg="add mod">
          <ac:chgData name="김 재현" userId="e331c24078343b94" providerId="LiveId" clId="{2E47CACF-549D-41F3-8A2F-E58411626BE0}" dt="2020-03-26T14:52:07.458" v="4358" actId="1076"/>
          <ac:spMkLst>
            <pc:docMk/>
            <pc:sldMk cId="925345461" sldId="387"/>
            <ac:spMk id="2" creationId="{D0650FB9-EFA6-4DEE-808C-41C9859B149F}"/>
          </ac:spMkLst>
        </pc:spChg>
        <pc:spChg chg="mod">
          <ac:chgData name="김 재현" userId="e331c24078343b94" providerId="LiveId" clId="{2E47CACF-549D-41F3-8A2F-E58411626BE0}" dt="2020-03-26T08:54:07.964" v="4318" actId="1076"/>
          <ac:spMkLst>
            <pc:docMk/>
            <pc:sldMk cId="925345461" sldId="387"/>
            <ac:spMk id="10" creationId="{71468240-DDE3-4F18-9A6E-5F38C8F4CDC0}"/>
          </ac:spMkLst>
        </pc:spChg>
        <pc:spChg chg="del">
          <ac:chgData name="김 재현" userId="e331c24078343b94" providerId="LiveId" clId="{2E47CACF-549D-41F3-8A2F-E58411626BE0}" dt="2020-03-26T08:54:20.602" v="4319" actId="478"/>
          <ac:spMkLst>
            <pc:docMk/>
            <pc:sldMk cId="925345461" sldId="387"/>
            <ac:spMk id="13" creationId="{32993379-C631-42EA-9E22-70BF082BC595}"/>
          </ac:spMkLst>
        </pc:spChg>
        <pc:picChg chg="add mod modCrop">
          <ac:chgData name="김 재현" userId="e331c24078343b94" providerId="LiveId" clId="{2E47CACF-549D-41F3-8A2F-E58411626BE0}" dt="2020-03-26T15:10:23.493" v="4387" actId="1076"/>
          <ac:picMkLst>
            <pc:docMk/>
            <pc:sldMk cId="925345461" sldId="387"/>
            <ac:picMk id="3" creationId="{5CED1F5E-AD83-455E-8634-FEF80DAD0920}"/>
          </ac:picMkLst>
        </pc:picChg>
      </pc:sldChg>
      <pc:sldChg chg="addSp modSp add del modNotesTx">
        <pc:chgData name="김 재현" userId="e331c24078343b94" providerId="LiveId" clId="{2E47CACF-549D-41F3-8A2F-E58411626BE0}" dt="2020-03-26T15:27:15.335" v="4607" actId="2696"/>
        <pc:sldMkLst>
          <pc:docMk/>
          <pc:sldMk cId="3891591381" sldId="388"/>
        </pc:sldMkLst>
        <pc:spChg chg="add mod">
          <ac:chgData name="김 재현" userId="e331c24078343b94" providerId="LiveId" clId="{2E47CACF-549D-41F3-8A2F-E58411626BE0}" dt="2020-03-26T14:52:04.783" v="4357" actId="1076"/>
          <ac:spMkLst>
            <pc:docMk/>
            <pc:sldMk cId="3891591381" sldId="388"/>
            <ac:spMk id="2" creationId="{517D7E71-8C61-4AC8-A4B8-08E3C4662EC5}"/>
          </ac:spMkLst>
        </pc:spChg>
        <pc:spChg chg="mod">
          <ac:chgData name="김 재현" userId="e331c24078343b94" providerId="LiveId" clId="{2E47CACF-549D-41F3-8A2F-E58411626BE0}" dt="2020-03-26T08:54:30.005" v="4322"/>
          <ac:spMkLst>
            <pc:docMk/>
            <pc:sldMk cId="3891591381" sldId="388"/>
            <ac:spMk id="10" creationId="{71468240-DDE3-4F18-9A6E-5F38C8F4CDC0}"/>
          </ac:spMkLst>
        </pc:spChg>
        <pc:picChg chg="add mod modCrop">
          <ac:chgData name="김 재현" userId="e331c24078343b94" providerId="LiveId" clId="{2E47CACF-549D-41F3-8A2F-E58411626BE0}" dt="2020-03-26T15:10:50.756" v="4393" actId="1076"/>
          <ac:picMkLst>
            <pc:docMk/>
            <pc:sldMk cId="3891591381" sldId="388"/>
            <ac:picMk id="3" creationId="{9E9EB410-7310-4706-B1D5-A4136FCEF09D}"/>
          </ac:picMkLst>
        </pc:picChg>
      </pc:sldChg>
      <pc:sldChg chg="addSp delSp modSp add modNotesTx">
        <pc:chgData name="김 재현" userId="e331c24078343b94" providerId="LiveId" clId="{2E47CACF-549D-41F3-8A2F-E58411626BE0}" dt="2020-03-27T09:44:11.773" v="4938" actId="20577"/>
        <pc:sldMkLst>
          <pc:docMk/>
          <pc:sldMk cId="2104524122" sldId="389"/>
        </pc:sldMkLst>
        <pc:spChg chg="add mod">
          <ac:chgData name="김 재현" userId="e331c24078343b94" providerId="LiveId" clId="{2E47CACF-549D-41F3-8A2F-E58411626BE0}" dt="2020-03-26T14:53:26.063" v="4369" actId="1076"/>
          <ac:spMkLst>
            <pc:docMk/>
            <pc:sldMk cId="2104524122" sldId="389"/>
            <ac:spMk id="2" creationId="{BB562693-3EF1-440D-838F-5B85C2E06112}"/>
          </ac:spMkLst>
        </pc:spChg>
        <pc:spChg chg="add del mod">
          <ac:chgData name="김 재현" userId="e331c24078343b94" providerId="LiveId" clId="{2E47CACF-549D-41F3-8A2F-E58411626BE0}" dt="2020-03-26T15:12:16.431" v="4461" actId="478"/>
          <ac:spMkLst>
            <pc:docMk/>
            <pc:sldMk cId="2104524122" sldId="389"/>
            <ac:spMk id="3" creationId="{0424A462-187E-44A3-8A0A-C10AF18078DF}"/>
          </ac:spMkLst>
        </pc:spChg>
        <pc:spChg chg="mod">
          <ac:chgData name="김 재현" userId="e331c24078343b94" providerId="LiveId" clId="{2E47CACF-549D-41F3-8A2F-E58411626BE0}" dt="2020-03-27T09:44:11.773" v="4938" actId="20577"/>
          <ac:spMkLst>
            <pc:docMk/>
            <pc:sldMk cId="2104524122" sldId="389"/>
            <ac:spMk id="10" creationId="{71468240-DDE3-4F18-9A6E-5F38C8F4CDC0}"/>
          </ac:spMkLst>
        </pc:spChg>
        <pc:picChg chg="add del mod modCrop">
          <ac:chgData name="김 재현" userId="e331c24078343b94" providerId="LiveId" clId="{2E47CACF-549D-41F3-8A2F-E58411626BE0}" dt="2020-03-26T15:29:58.226" v="4846" actId="1076"/>
          <ac:picMkLst>
            <pc:docMk/>
            <pc:sldMk cId="2104524122" sldId="389"/>
            <ac:picMk id="5" creationId="{CE47495E-6197-49DE-9A09-B21A04C01B0F}"/>
          </ac:picMkLst>
        </pc:picChg>
      </pc:sldChg>
      <pc:sldChg chg="addSp modSp add del">
        <pc:chgData name="김 재현" userId="e331c24078343b94" providerId="LiveId" clId="{2E47CACF-549D-41F3-8A2F-E58411626BE0}" dt="2020-03-26T15:27:25.584" v="4608" actId="2696"/>
        <pc:sldMkLst>
          <pc:docMk/>
          <pc:sldMk cId="2429996687" sldId="390"/>
        </pc:sldMkLst>
        <pc:spChg chg="add mod">
          <ac:chgData name="김 재현" userId="e331c24078343b94" providerId="LiveId" clId="{2E47CACF-549D-41F3-8A2F-E58411626BE0}" dt="2020-03-26T15:15:12.517" v="4474" actId="1076"/>
          <ac:spMkLst>
            <pc:docMk/>
            <pc:sldMk cId="2429996687" sldId="390"/>
            <ac:spMk id="2" creationId="{051D82F1-D8BC-42BE-A755-1C228785E0F5}"/>
          </ac:spMkLst>
        </pc:spChg>
        <pc:spChg chg="mod">
          <ac:chgData name="김 재현" userId="e331c24078343b94" providerId="LiveId" clId="{2E47CACF-549D-41F3-8A2F-E58411626BE0}" dt="2020-03-26T08:55:00.571" v="4329" actId="1076"/>
          <ac:spMkLst>
            <pc:docMk/>
            <pc:sldMk cId="2429996687" sldId="390"/>
            <ac:spMk id="10" creationId="{71468240-DDE3-4F18-9A6E-5F38C8F4CDC0}"/>
          </ac:spMkLst>
        </pc:spChg>
        <pc:picChg chg="add mod modCrop">
          <ac:chgData name="김 재현" userId="e331c24078343b94" providerId="LiveId" clId="{2E47CACF-549D-41F3-8A2F-E58411626BE0}" dt="2020-03-26T15:15:31.563" v="4478" actId="1076"/>
          <ac:picMkLst>
            <pc:docMk/>
            <pc:sldMk cId="2429996687" sldId="390"/>
            <ac:picMk id="3" creationId="{039BCCE6-4603-420A-AE04-39FB95371FA9}"/>
          </ac:picMkLst>
        </pc:picChg>
      </pc:sldChg>
      <pc:sldChg chg="addSp modSp add modAnim modNotesTx">
        <pc:chgData name="김 재현" userId="e331c24078343b94" providerId="LiveId" clId="{2E47CACF-549D-41F3-8A2F-E58411626BE0}" dt="2020-03-26T15:29:49.250" v="4843"/>
        <pc:sldMkLst>
          <pc:docMk/>
          <pc:sldMk cId="4266999099" sldId="391"/>
        </pc:sldMkLst>
        <pc:spChg chg="mod">
          <ac:chgData name="김 재현" userId="e331c24078343b94" providerId="LiveId" clId="{2E47CACF-549D-41F3-8A2F-E58411626BE0}" dt="2020-03-26T15:18:04.132" v="4523" actId="1076"/>
          <ac:spMkLst>
            <pc:docMk/>
            <pc:sldMk cId="4266999099" sldId="391"/>
            <ac:spMk id="2" creationId="{051D82F1-D8BC-42BE-A755-1C228785E0F5}"/>
          </ac:spMkLst>
        </pc:spChg>
        <pc:spChg chg="add mod">
          <ac:chgData name="김 재현" userId="e331c24078343b94" providerId="LiveId" clId="{2E47CACF-549D-41F3-8A2F-E58411626BE0}" dt="2020-03-26T15:29:39.820" v="4842" actId="1076"/>
          <ac:spMkLst>
            <pc:docMk/>
            <pc:sldMk cId="4266999099" sldId="391"/>
            <ac:spMk id="5" creationId="{0FBC4A1E-ACFC-4FDF-AF03-8E02C9560BF4}"/>
          </ac:spMkLst>
        </pc:spChg>
        <pc:picChg chg="mod modCrop">
          <ac:chgData name="김 재현" userId="e331c24078343b94" providerId="LiveId" clId="{2E47CACF-549D-41F3-8A2F-E58411626BE0}" dt="2020-03-26T15:29:37.010" v="4841" actId="1076"/>
          <ac:picMkLst>
            <pc:docMk/>
            <pc:sldMk cId="4266999099" sldId="391"/>
            <ac:picMk id="3" creationId="{039BCCE6-4603-420A-AE04-39FB95371F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css3-flexbo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flex-direction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컨테이너의 방향을 설정해요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Row</a:t>
            </a:r>
            <a:r>
              <a:rPr lang="ko-KR" altLang="en-US" dirty="0"/>
              <a:t>는 기본값이고요</a:t>
            </a:r>
            <a:endParaRPr lang="en-US" altLang="ko-KR" dirty="0"/>
          </a:p>
          <a:p>
            <a:r>
              <a:rPr lang="en-US" altLang="ko-KR" dirty="0"/>
              <a:t>Reverse</a:t>
            </a:r>
            <a:r>
              <a:rPr lang="ko-KR" altLang="en-US" dirty="0"/>
              <a:t>는 뒤집다 생각하면 돼요 </a:t>
            </a:r>
            <a:endParaRPr lang="en-US" altLang="ko-KR" dirty="0"/>
          </a:p>
          <a:p>
            <a:r>
              <a:rPr lang="ko-KR" altLang="en-US" dirty="0"/>
              <a:t>순서를 뒤집어서</a:t>
            </a:r>
            <a:endParaRPr lang="en-US" altLang="ko-KR" dirty="0"/>
          </a:p>
          <a:p>
            <a:r>
              <a:rPr lang="ko-KR" altLang="en-US" dirty="0"/>
              <a:t>가로로 배치 </a:t>
            </a:r>
            <a:r>
              <a:rPr lang="en-US" altLang="ko-KR" dirty="0"/>
              <a:t>row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3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Column</a:t>
            </a:r>
            <a:r>
              <a:rPr lang="ko-KR" altLang="en-US" dirty="0"/>
              <a:t>이 열 세로여서 수직 배치</a:t>
            </a:r>
            <a:endParaRPr lang="en-US" altLang="ko-KR" dirty="0"/>
          </a:p>
          <a:p>
            <a:r>
              <a:rPr lang="en-US" altLang="ko-KR" dirty="0"/>
              <a:t>Reverse</a:t>
            </a:r>
            <a:r>
              <a:rPr lang="ko-KR" altLang="en-US" dirty="0"/>
              <a:t>면 뒤집어서 순서를 뒤집어서 배치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3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flex item</a:t>
            </a:r>
            <a:r>
              <a:rPr lang="ko-KR" altLang="en-US" dirty="0"/>
              <a:t>들을 배치하는 </a:t>
            </a:r>
            <a:r>
              <a:rPr lang="ko-KR" altLang="en-US" dirty="0" err="1"/>
              <a:t>거에요</a:t>
            </a:r>
            <a:endParaRPr lang="en-US" altLang="ko-KR" dirty="0"/>
          </a:p>
          <a:p>
            <a:r>
              <a:rPr lang="en-US" altLang="ko-KR" dirty="0"/>
              <a:t>Flex </a:t>
            </a:r>
            <a:r>
              <a:rPr lang="ko-KR" altLang="en-US" dirty="0"/>
              <a:t>컨테이너의 너비보다 </a:t>
            </a:r>
            <a:r>
              <a:rPr lang="en-US" altLang="ko-KR" dirty="0"/>
              <a:t>flex item</a:t>
            </a:r>
            <a:r>
              <a:rPr lang="ko-KR" altLang="en-US" dirty="0"/>
              <a:t>들의 너비 합계가 더 큰 경우 배치하는 방법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5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Item</a:t>
            </a:r>
            <a:r>
              <a:rPr lang="ko-KR" altLang="en-US" dirty="0"/>
              <a:t>의 너비가 크더라도 축소됩니다</a:t>
            </a:r>
            <a:r>
              <a:rPr lang="en-US" altLang="ko-KR" dirty="0"/>
              <a:t>. </a:t>
            </a:r>
            <a:r>
              <a:rPr lang="ko-KR" altLang="en-US" dirty="0"/>
              <a:t>그리고 한 줄에 표시됩니다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Flex</a:t>
            </a:r>
            <a:r>
              <a:rPr lang="ko-KR" altLang="en-US" dirty="0"/>
              <a:t>를 쓰면 딱 한 줄로 정리한다고 생각하면 좋을 것 같아요 스페이스바</a:t>
            </a:r>
            <a:r>
              <a:rPr lang="en-US" altLang="ko-KR" dirty="0"/>
              <a:t>, </a:t>
            </a:r>
            <a:r>
              <a:rPr lang="ko-KR" altLang="en-US" dirty="0"/>
              <a:t>공백 다 무시되고 </a:t>
            </a:r>
            <a:r>
              <a:rPr lang="en-US" altLang="ko-KR" dirty="0"/>
              <a:t>item</a:t>
            </a:r>
            <a:r>
              <a:rPr lang="ko-KR" altLang="en-US" dirty="0"/>
              <a:t>끼리 딱 붙어요</a:t>
            </a:r>
            <a:endParaRPr lang="en-US" altLang="ko-KR" dirty="0"/>
          </a:p>
          <a:p>
            <a:r>
              <a:rPr lang="ko-KR" altLang="en-US" dirty="0"/>
              <a:t>이것이 </a:t>
            </a:r>
            <a:r>
              <a:rPr lang="en-US" altLang="ko-KR" dirty="0"/>
              <a:t>flex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좌에서 우로</a:t>
            </a:r>
            <a:r>
              <a:rPr lang="en-US" altLang="ko-KR" dirty="0"/>
              <a:t>, </a:t>
            </a:r>
            <a:r>
              <a:rPr lang="ko-KR" altLang="en-US" dirty="0"/>
              <a:t>위에서 아래로 배치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Reverse </a:t>
            </a:r>
            <a:r>
              <a:rPr lang="ko-KR" altLang="en-US" dirty="0"/>
              <a:t>있으면 그냥 뒤집으면 돼요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9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sz="1200" dirty="0"/>
              <a:t>flex-direction </a:t>
            </a:r>
            <a:r>
              <a:rPr lang="ko-KR" altLang="en-US" sz="1200" dirty="0"/>
              <a:t>속성과 </a:t>
            </a:r>
            <a:r>
              <a:rPr lang="en-US" altLang="ko-KR" sz="1200" dirty="0"/>
              <a:t>flex-wrap </a:t>
            </a:r>
            <a:r>
              <a:rPr lang="ko-KR" altLang="en-US" sz="1200" dirty="0"/>
              <a:t>속성을 둘 다 쓰기 귀찮으니까</a:t>
            </a:r>
            <a:endParaRPr lang="en-US" altLang="ko-KR" sz="1200" dirty="0"/>
          </a:p>
          <a:p>
            <a:r>
              <a:rPr lang="en-US" altLang="ko-KR" sz="1200" dirty="0"/>
              <a:t>Flex-flow </a:t>
            </a:r>
            <a:r>
              <a:rPr lang="ko-KR" altLang="en-US" sz="1200" dirty="0"/>
              <a:t>만들어서 한번에 적으려고 한 것 같아요</a:t>
            </a:r>
            <a:r>
              <a:rPr lang="en-US" altLang="ko-KR" sz="1200" dirty="0"/>
              <a:t>,,,,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3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수평 </a:t>
            </a:r>
            <a:r>
              <a:rPr lang="ko-KR" altLang="en-US" dirty="0" err="1"/>
              <a:t>정렬이에요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0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좌측으로 붙게</a:t>
            </a:r>
            <a:endParaRPr lang="en-US" altLang="ko-KR" dirty="0"/>
          </a:p>
          <a:p>
            <a:r>
              <a:rPr lang="en-US" altLang="ko-KR" dirty="0"/>
              <a:t>Display : flex;</a:t>
            </a:r>
            <a:r>
              <a:rPr lang="ko-KR" altLang="en-US" dirty="0"/>
              <a:t>를 부모 요소에 하면</a:t>
            </a:r>
            <a:endParaRPr lang="en-US" altLang="ko-KR" dirty="0"/>
          </a:p>
          <a:p>
            <a:r>
              <a:rPr lang="ko-KR" altLang="en-US" dirty="0"/>
              <a:t>자식 요소들은 다 좌측으로 붙는다고 생각하면 좋아요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7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우측으로 붙게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0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드디어 </a:t>
            </a:r>
            <a:r>
              <a:rPr lang="ko-KR" altLang="en-US" dirty="0" err="1"/>
              <a:t>중앙정렬</a:t>
            </a:r>
            <a:r>
              <a:rPr lang="en-US" altLang="ko-KR" dirty="0"/>
              <a:t>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item</a:t>
            </a:r>
            <a:r>
              <a:rPr lang="ko-KR" altLang="en-US" dirty="0"/>
              <a:t>은 무조건 좌우 측면에</a:t>
            </a:r>
            <a:endParaRPr lang="en-US" altLang="ko-KR" dirty="0"/>
          </a:p>
          <a:p>
            <a:r>
              <a:rPr lang="ko-KR" altLang="en-US" dirty="0"/>
              <a:t>그리고 나머지는 동일한 간격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동일한 간격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3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수직 </a:t>
            </a:r>
            <a:r>
              <a:rPr lang="ko-KR" altLang="en-US" dirty="0" err="1"/>
              <a:t>정렬이에요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Align</a:t>
            </a:r>
            <a:r>
              <a:rPr lang="ko-KR" altLang="en-US" dirty="0"/>
              <a:t>이 정렬이라는 </a:t>
            </a:r>
            <a:r>
              <a:rPr lang="ko-KR" altLang="en-US" dirty="0" err="1"/>
              <a:t>뜻이에요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4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09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위쪽으로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4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아래쪽으로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7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중앙 정렬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03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자세히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https://poiemaweb.com/css3-flexbox</a:t>
            </a:r>
            <a:endParaRPr lang="en-US" altLang="ko-KR" dirty="0"/>
          </a:p>
          <a:p>
            <a:r>
              <a:rPr lang="ko-KR" altLang="en-US" dirty="0"/>
              <a:t>쉽게 설명하려고 어려운 부분은 뺏더니 약간 설명이 부족해 진 것 같아요</a:t>
            </a:r>
            <a:r>
              <a:rPr lang="en-US" altLang="ko-KR" dirty="0"/>
              <a:t>,,,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07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1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목차에요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84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위쪽으로 쌓여서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56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아래쪽으로 쌓여서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23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중앙 정렬</a:t>
            </a:r>
            <a:r>
              <a:rPr lang="en-US" altLang="ko-KR" dirty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글이 너무 많지만 다 똑같이 동작하는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아까도 </a:t>
            </a:r>
            <a:r>
              <a:rPr lang="en-US" altLang="ko-KR" dirty="0"/>
              <a:t>space-between </a:t>
            </a:r>
            <a:r>
              <a:rPr lang="ko-KR" altLang="en-US" dirty="0"/>
              <a:t>있었죠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행과 마지막 행을 위아래로 붙이고 남은 공간을 동일하게 사용하는 것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84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이것도 아까 봤던 거랑 똑같은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62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18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배울게</a:t>
            </a:r>
            <a:r>
              <a:rPr lang="ko-KR" altLang="en-US" dirty="0"/>
              <a:t> 되게 많지만 그렇게 어려운 내용은 아니고 재밌어요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이해하면서 배우면 쉬울 </a:t>
            </a:r>
            <a:r>
              <a:rPr lang="ko-KR" altLang="en-US" dirty="0" err="1"/>
              <a:t>거에요</a:t>
            </a:r>
            <a:endParaRPr lang="en-US" altLang="ko-KR" dirty="0"/>
          </a:p>
          <a:p>
            <a:r>
              <a:rPr lang="ko-KR" altLang="en-US" dirty="0"/>
              <a:t>여기 부분은 </a:t>
            </a:r>
            <a:r>
              <a:rPr lang="en-US" altLang="ko-KR" dirty="0"/>
              <a:t>ppt</a:t>
            </a:r>
            <a:r>
              <a:rPr lang="ko-KR" altLang="en-US" dirty="0"/>
              <a:t>에는 그냥 개념만 </a:t>
            </a:r>
            <a:r>
              <a:rPr lang="ko-KR" altLang="en-US" dirty="0" err="1"/>
              <a:t>써두고</a:t>
            </a:r>
            <a:r>
              <a:rPr lang="ko-KR" altLang="en-US" dirty="0"/>
              <a:t> 같이 해보면서 갑시다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0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수평 정렬에서는 수평의 중간에 놓는 것을 배울 것이에요</a:t>
            </a:r>
          </a:p>
          <a:p>
            <a:r>
              <a:rPr lang="ko-KR" altLang="en-US" dirty="0"/>
              <a:t>수평은 </a:t>
            </a:r>
            <a:r>
              <a:rPr lang="ko-KR" altLang="en-US" dirty="0" err="1"/>
              <a:t>가로에요</a:t>
            </a:r>
            <a:r>
              <a:rPr lang="ko-KR" altLang="en-US" dirty="0"/>
              <a:t> 수평선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수직은 </a:t>
            </a:r>
            <a:r>
              <a:rPr lang="ko-KR" altLang="en-US" dirty="0" err="1"/>
              <a:t>세로에요</a:t>
            </a:r>
            <a:r>
              <a:rPr lang="en-US" altLang="ko-KR" dirty="0"/>
              <a:t>. </a:t>
            </a:r>
            <a:r>
              <a:rPr lang="ko-KR" altLang="en-US" dirty="0"/>
              <a:t>수직선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가운데에 </a:t>
            </a:r>
            <a:r>
              <a:rPr lang="ko-KR" altLang="en-US" dirty="0" err="1"/>
              <a:t>편ㅡㅡㅡ안하게</a:t>
            </a:r>
            <a:r>
              <a:rPr lang="ko-KR" altLang="en-US" dirty="0"/>
              <a:t> 정렬하는 방법을 배워볼 </a:t>
            </a:r>
            <a:r>
              <a:rPr lang="ko-KR" altLang="en-US" dirty="0" err="1"/>
              <a:t>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20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정렬이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 모르면 고생하니까 잘 </a:t>
            </a:r>
            <a:r>
              <a:rPr lang="ko-KR" altLang="en-US" dirty="0" err="1"/>
              <a:t>기억해둬야</a:t>
            </a:r>
            <a:r>
              <a:rPr lang="ko-KR" altLang="en-US" dirty="0"/>
              <a:t> 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저번시간에 배운 </a:t>
            </a:r>
            <a:r>
              <a:rPr lang="en-US" altLang="ko-KR" dirty="0"/>
              <a:t>position </a:t>
            </a:r>
            <a:r>
              <a:rPr lang="ko-KR" altLang="en-US" dirty="0"/>
              <a:t>속성과 다른 것들을 써서 웹을 만들기에는 너무 힘들어요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오늘은 요즘 기술인 </a:t>
            </a:r>
            <a:r>
              <a:rPr lang="en-US" altLang="ko-KR" dirty="0"/>
              <a:t>flex</a:t>
            </a:r>
            <a:r>
              <a:rPr lang="ko-KR" altLang="en-US" dirty="0"/>
              <a:t>에 대해서 배워볼 것입니다</a:t>
            </a:r>
            <a:r>
              <a:rPr lang="en-US" altLang="ko-KR" dirty="0"/>
              <a:t>. Float</a:t>
            </a:r>
            <a:r>
              <a:rPr lang="ko-KR" altLang="en-US" dirty="0"/>
              <a:t>랑 비슷한데 이게 더 좋아요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어쩄든</a:t>
            </a:r>
            <a:r>
              <a:rPr lang="ko-KR" altLang="en-US" dirty="0"/>
              <a:t> 그냥 </a:t>
            </a:r>
            <a:r>
              <a:rPr lang="en-US" altLang="ko-KR" dirty="0"/>
              <a:t>flex </a:t>
            </a:r>
            <a:r>
              <a:rPr lang="ko-KR" altLang="en-US" dirty="0"/>
              <a:t>쓰면 편해요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8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너비를 지정하고 </a:t>
            </a:r>
            <a:r>
              <a:rPr lang="en-US" altLang="ko-KR" dirty="0"/>
              <a:t>margin </a:t>
            </a:r>
            <a:r>
              <a:rPr lang="ko-KR" altLang="en-US" dirty="0"/>
              <a:t>오른쪽과 왼쪽을 </a:t>
            </a:r>
            <a:r>
              <a:rPr lang="en-US" altLang="ko-KR" dirty="0"/>
              <a:t>auto</a:t>
            </a:r>
            <a:r>
              <a:rPr lang="ko-KR" altLang="en-US" dirty="0"/>
              <a:t>로 하면 자동으로 중간에 배치됩니다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마진이 왼쪽 오른쪽 같은 값으로 들어가서 요소가 중간으로 배치되게 되는 것이지요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58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속성값을 변경 후 </a:t>
            </a:r>
            <a:r>
              <a:rPr lang="en-US" altLang="ko-KR" dirty="0"/>
              <a:t>text-align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center;</a:t>
            </a:r>
            <a:r>
              <a:rPr lang="ko-KR" altLang="en-US" dirty="0"/>
              <a:t>를 부모 요소에 먹여줍니다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6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정말로 엄청나게 편한 </a:t>
            </a:r>
            <a:r>
              <a:rPr lang="en-US" altLang="ko-KR" dirty="0"/>
              <a:t>flex</a:t>
            </a:r>
            <a:r>
              <a:rPr lang="ko-KR" altLang="en-US" dirty="0"/>
              <a:t>를 애용합시다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2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수직 정렬에서는 수직의 중간에 놓는 것을 배울 것이에요</a:t>
            </a:r>
          </a:p>
          <a:p>
            <a:r>
              <a:rPr lang="ko-KR" altLang="en-US" dirty="0"/>
              <a:t>수평은 </a:t>
            </a:r>
            <a:r>
              <a:rPr lang="ko-KR" altLang="en-US" dirty="0" err="1"/>
              <a:t>가로에요</a:t>
            </a:r>
            <a:r>
              <a:rPr lang="ko-KR" altLang="en-US" dirty="0"/>
              <a:t> 수평선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수직은 </a:t>
            </a:r>
            <a:r>
              <a:rPr lang="ko-KR" altLang="en-US" dirty="0" err="1"/>
              <a:t>세로에요</a:t>
            </a:r>
            <a:r>
              <a:rPr lang="en-US" altLang="ko-KR" dirty="0"/>
              <a:t>. </a:t>
            </a:r>
            <a:r>
              <a:rPr lang="ko-KR" altLang="en-US" dirty="0"/>
              <a:t>수직선 생각하면 돼요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가운데에 </a:t>
            </a:r>
            <a:r>
              <a:rPr lang="ko-KR" altLang="en-US" dirty="0" err="1"/>
              <a:t>편ㅡㅡㅡ안하게</a:t>
            </a:r>
            <a:r>
              <a:rPr lang="ko-KR" altLang="en-US" dirty="0"/>
              <a:t> 정렬하는 방법을 배워볼 </a:t>
            </a:r>
            <a:r>
              <a:rPr lang="ko-KR" altLang="en-US" dirty="0" err="1"/>
              <a:t>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61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98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패딩을 갖게 지정하면 요소가 중간에 배치되겠죠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Height</a:t>
            </a:r>
            <a:r>
              <a:rPr lang="ko-KR" altLang="en-US" dirty="0"/>
              <a:t>는 요소의 높이이고 </a:t>
            </a:r>
            <a:r>
              <a:rPr lang="en-US" altLang="ko-KR" dirty="0"/>
              <a:t>line-height</a:t>
            </a:r>
            <a:r>
              <a:rPr lang="ko-KR" altLang="en-US" dirty="0"/>
              <a:t>는 줄의 높이입니다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요소의 높이와 줄의 높이를 같게 하면 요소는 중간에 위치하게 됩니다</a:t>
            </a:r>
            <a:r>
              <a:rPr lang="en-US" altLang="ko-KR" dirty="0"/>
              <a:t>. (</a:t>
            </a:r>
            <a:r>
              <a:rPr lang="ko-KR" altLang="en-US" dirty="0"/>
              <a:t>요소가 줄의 가운데에 있기 때문에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71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패딩을 갖게 지정하면 요소가 중간에 배치됩니다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무조건 부모 요소에 지정해줘야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패딩을 갖게 지정하면 요소가 중간에 배치됩니다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717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4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아래로 수직 배치하고 중앙 정렬해서 수직 정렬했네요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요소의 </a:t>
            </a:r>
            <a:r>
              <a:rPr lang="en-US" altLang="ko-KR" dirty="0"/>
              <a:t>display : flex; </a:t>
            </a:r>
            <a:r>
              <a:rPr lang="ko-KR" altLang="en-US" dirty="0"/>
              <a:t>하면 자식 요소는 </a:t>
            </a:r>
            <a:r>
              <a:rPr lang="en-US" altLang="ko-KR" dirty="0"/>
              <a:t>flex items</a:t>
            </a:r>
            <a:r>
              <a:rPr lang="ko-KR" altLang="en-US" dirty="0"/>
              <a:t>가 됩니다</a:t>
            </a:r>
            <a:r>
              <a:rPr lang="en-US" altLang="ko-KR" dirty="0"/>
              <a:t>. </a:t>
            </a:r>
            <a:r>
              <a:rPr lang="ko-KR" altLang="en-US" dirty="0" err="1"/>
              <a:t>그림처럼요</a:t>
            </a:r>
            <a:r>
              <a:rPr lang="ko-KR" altLang="en-US" dirty="0"/>
              <a:t> 부모가 </a:t>
            </a:r>
            <a:r>
              <a:rPr lang="en-US" altLang="ko-KR" dirty="0" err="1"/>
              <a:t>containter</a:t>
            </a:r>
            <a:r>
              <a:rPr lang="ko-KR" altLang="en-US" dirty="0"/>
              <a:t>인 셈이죠</a:t>
            </a:r>
            <a:endParaRPr lang="en-US" altLang="ko-KR" dirty="0"/>
          </a:p>
          <a:p>
            <a:r>
              <a:rPr lang="en-US" altLang="ko-KR" dirty="0"/>
              <a:t>Display : flex;</a:t>
            </a:r>
            <a:r>
              <a:rPr lang="ko-KR" altLang="en-US" dirty="0"/>
              <a:t>만 한다고 그림처럼 된다는 말은 </a:t>
            </a:r>
            <a:r>
              <a:rPr lang="ko-KR" altLang="en-US" dirty="0" err="1"/>
              <a:t>아니에요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75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이거에요</a:t>
            </a:r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en-US" altLang="ko-KR" dirty="0"/>
              <a:t>flex-direction : column;</a:t>
            </a:r>
            <a:r>
              <a:rPr lang="ko-KR" altLang="en-US" dirty="0"/>
              <a:t>도 추가해서 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721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수고하셨습니다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재밌겠다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3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전에 일단 행</a:t>
            </a:r>
            <a:r>
              <a:rPr lang="en-US" altLang="ko-KR" dirty="0"/>
              <a:t>, </a:t>
            </a:r>
            <a:r>
              <a:rPr lang="ko-KR" altLang="en-US" dirty="0"/>
              <a:t>열 개념부터 알고 갑시다 </a:t>
            </a:r>
            <a:endParaRPr lang="en-US" altLang="ko-KR" dirty="0"/>
          </a:p>
          <a:p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 모르면 힘드니까 잘 배워봅시다</a:t>
            </a:r>
            <a:endParaRPr lang="en-US" altLang="ko-KR" dirty="0"/>
          </a:p>
          <a:p>
            <a:r>
              <a:rPr lang="en-US" altLang="ko-KR" dirty="0"/>
              <a:t>Row</a:t>
            </a:r>
            <a:r>
              <a:rPr lang="ko-KR" altLang="en-US" dirty="0"/>
              <a:t>가 행이고 </a:t>
            </a:r>
            <a:r>
              <a:rPr lang="ko-KR" altLang="en-US" dirty="0" err="1"/>
              <a:t>가로에요</a:t>
            </a:r>
            <a:endParaRPr lang="en-US" altLang="ko-KR" dirty="0"/>
          </a:p>
          <a:p>
            <a:r>
              <a:rPr lang="en-US" altLang="ko-KR" dirty="0"/>
              <a:t>Column</a:t>
            </a:r>
            <a:r>
              <a:rPr lang="ko-KR" altLang="en-US" dirty="0"/>
              <a:t>이 열이고 </a:t>
            </a:r>
            <a:r>
              <a:rPr lang="ko-KR" altLang="en-US" dirty="0" err="1"/>
              <a:t>세로에요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2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는 해보면서 하면 감이 좀 와서 같이 해보면서 </a:t>
            </a:r>
            <a:r>
              <a:rPr lang="ko-KR" altLang="en-US" dirty="0" err="1"/>
              <a:t>할게요</a:t>
            </a:r>
            <a:r>
              <a:rPr lang="ko-KR" altLang="en-US" dirty="0"/>
              <a:t> 일단 여기까지 따라와주세요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1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8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 dirty="0">
                <a:solidFill>
                  <a:srgbClr val="0070C0"/>
                </a:solidFill>
              </a:rPr>
              <a:t>CSS_4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7D23-BB8A-418C-9C7D-BA604EFF0A6C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033246" y="1337444"/>
            <a:ext cx="412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flex-direction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2021469"/>
            <a:ext cx="3959627" cy="10750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67924" y="3096481"/>
            <a:ext cx="52709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좌에서 우로 수평 배치됨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flex-direction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속성의 기본값</a:t>
            </a:r>
            <a:endParaRPr lang="ko-KR" altLang="en-US" sz="33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F703F7-4C23-4D0A-94D8-C166951BF067}"/>
              </a:ext>
            </a:extLst>
          </p:cNvPr>
          <p:cNvSpPr/>
          <p:nvPr/>
        </p:nvSpPr>
        <p:spPr>
          <a:xfrm>
            <a:off x="6952492" y="3140479"/>
            <a:ext cx="43492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우에서 좌로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수평 배치됨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12AF2-0DCB-4F1A-8548-74CAB2180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098" y="2007365"/>
            <a:ext cx="5657958" cy="1075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89" y="4365040"/>
            <a:ext cx="5591175" cy="178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5883-549C-4158-8597-3FCA5C4128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61"/>
          <a:stretch/>
        </p:blipFill>
        <p:spPr>
          <a:xfrm>
            <a:off x="6081708" y="4365039"/>
            <a:ext cx="5790978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033246" y="1337444"/>
            <a:ext cx="412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flex-direction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37" y="2121666"/>
            <a:ext cx="4349397" cy="9607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67924" y="3096481"/>
            <a:ext cx="47339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위에서 아래로 수직 배치됨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F703F7-4C23-4D0A-94D8-C166951BF067}"/>
              </a:ext>
            </a:extLst>
          </p:cNvPr>
          <p:cNvSpPr/>
          <p:nvPr/>
        </p:nvSpPr>
        <p:spPr>
          <a:xfrm>
            <a:off x="6676045" y="3140479"/>
            <a:ext cx="47339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아래에서 위로 수직 배치됨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A12AF2-0DCB-4F1A-8548-74CAB2180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711" y="2097738"/>
            <a:ext cx="6078345" cy="960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598" y="3696645"/>
            <a:ext cx="3148640" cy="31794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5883-549C-4158-8597-3FCA5C4128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7899" y="3646543"/>
            <a:ext cx="3030279" cy="32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75071" y="1337444"/>
            <a:ext cx="324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303031" y="2405774"/>
            <a:ext cx="11585931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700" dirty="0"/>
              <a:t>flex-wrap </a:t>
            </a:r>
            <a:r>
              <a:rPr lang="ko-KR" altLang="en-US" sz="3700" dirty="0"/>
              <a:t>속성은 </a:t>
            </a:r>
            <a:r>
              <a:rPr lang="en-US" altLang="ko-KR" sz="3700" dirty="0"/>
              <a:t>flex </a:t>
            </a:r>
            <a:r>
              <a:rPr lang="ko-KR" altLang="en-US" sz="3700" dirty="0"/>
              <a:t>컨테이너의 여러 개의 </a:t>
            </a:r>
            <a:r>
              <a:rPr lang="en-US" altLang="ko-KR" sz="3700" dirty="0"/>
              <a:t>flex item</a:t>
            </a:r>
            <a:r>
              <a:rPr lang="ko-KR" altLang="en-US" sz="3700" dirty="0"/>
              <a:t>들을 </a:t>
            </a:r>
            <a:endParaRPr lang="en-US" altLang="ko-KR" sz="3700" dirty="0"/>
          </a:p>
          <a:p>
            <a:r>
              <a:rPr lang="en-US" altLang="ko-KR" sz="3700" dirty="0"/>
              <a:t>1</a:t>
            </a:r>
            <a:r>
              <a:rPr lang="ko-KR" altLang="en-US" sz="3700" dirty="0"/>
              <a:t>행으로 또는 복수행으로 배치함</a:t>
            </a:r>
            <a:endParaRPr lang="en-US" altLang="ko-KR" sz="3700" dirty="0"/>
          </a:p>
          <a:p>
            <a:r>
              <a:rPr lang="en-US" altLang="ko-KR" sz="3700" dirty="0"/>
              <a:t>flex </a:t>
            </a:r>
            <a:r>
              <a:rPr lang="ko-KR" altLang="en-US" sz="3700" dirty="0"/>
              <a:t>컨테이너의 </a:t>
            </a:r>
            <a:r>
              <a:rPr lang="en-US" altLang="ko-KR" sz="3700" dirty="0"/>
              <a:t>width</a:t>
            </a:r>
            <a:r>
              <a:rPr lang="ko-KR" altLang="en-US" sz="3700" dirty="0"/>
              <a:t>보다 </a:t>
            </a:r>
            <a:r>
              <a:rPr lang="en-US" altLang="ko-KR" sz="3700" dirty="0"/>
              <a:t>flex item</a:t>
            </a:r>
            <a:r>
              <a:rPr lang="ko-KR" altLang="en-US" sz="3700" dirty="0"/>
              <a:t>들의 </a:t>
            </a:r>
            <a:r>
              <a:rPr lang="en-US" altLang="ko-KR" sz="3700" dirty="0"/>
              <a:t>width</a:t>
            </a:r>
            <a:r>
              <a:rPr lang="ko-KR" altLang="en-US" sz="3700" dirty="0"/>
              <a:t>의 합계가 </a:t>
            </a:r>
            <a:endParaRPr lang="en-US" altLang="ko-KR" sz="3700" dirty="0"/>
          </a:p>
          <a:p>
            <a:r>
              <a:rPr lang="ko-KR" altLang="en-US" sz="3700" dirty="0"/>
              <a:t>더 큰 경우</a:t>
            </a:r>
            <a:r>
              <a:rPr lang="en-US" altLang="ko-KR" sz="3700" dirty="0"/>
              <a:t>, </a:t>
            </a:r>
            <a:r>
              <a:rPr lang="ko-KR" altLang="en-US" sz="3700" dirty="0"/>
              <a:t>한 줄로 표현할 것인지</a:t>
            </a:r>
            <a:r>
              <a:rPr lang="en-US" altLang="ko-KR" sz="3700" dirty="0"/>
              <a:t>, </a:t>
            </a:r>
          </a:p>
          <a:p>
            <a:r>
              <a:rPr lang="ko-KR" altLang="en-US" sz="3700" dirty="0"/>
              <a:t>여러 줄로 표현할 것인지를 지정한다</a:t>
            </a:r>
            <a:r>
              <a:rPr lang="en-US" altLang="ko-KR" sz="3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4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44390" y="1337444"/>
            <a:ext cx="330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185" y="2110540"/>
            <a:ext cx="3959627" cy="9610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87822" y="3071613"/>
            <a:ext cx="112542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flex-wrap </a:t>
            </a:r>
            <a:r>
              <a:rPr lang="ko-KR" altLang="en-US" sz="3000" dirty="0"/>
              <a:t>속성의 기본값으로 </a:t>
            </a:r>
            <a:r>
              <a:rPr lang="en-US" altLang="ko-KR" sz="3000" dirty="0"/>
              <a:t>flex item</a:t>
            </a:r>
            <a:r>
              <a:rPr lang="ko-KR" altLang="en-US" sz="3000" dirty="0"/>
              <a:t>을 </a:t>
            </a:r>
            <a:r>
              <a:rPr lang="ko-KR" altLang="en-US" sz="3000" dirty="0" err="1"/>
              <a:t>개행하지</a:t>
            </a:r>
            <a:r>
              <a:rPr lang="ko-KR" altLang="en-US" sz="3000" dirty="0"/>
              <a:t> 않고 </a:t>
            </a:r>
            <a:r>
              <a:rPr lang="en-US" altLang="ko-KR" sz="3000" dirty="0"/>
              <a:t>1</a:t>
            </a:r>
            <a:r>
              <a:rPr lang="ko-KR" altLang="en-US" sz="3000" dirty="0"/>
              <a:t>행에 배치함</a:t>
            </a:r>
            <a:endParaRPr lang="en-US" altLang="ko-KR" sz="3000" dirty="0"/>
          </a:p>
          <a:p>
            <a:r>
              <a:rPr lang="ko-KR" altLang="en-US" sz="3000" dirty="0"/>
              <a:t>각 </a:t>
            </a:r>
            <a:r>
              <a:rPr lang="en-US" altLang="ko-KR" sz="3000" dirty="0"/>
              <a:t>flex item</a:t>
            </a:r>
            <a:r>
              <a:rPr lang="ko-KR" altLang="en-US" sz="3000" dirty="0"/>
              <a:t>의 폭은 </a:t>
            </a:r>
            <a:r>
              <a:rPr lang="en-US" altLang="ko-KR" sz="3000" dirty="0"/>
              <a:t>flex container</a:t>
            </a:r>
            <a:r>
              <a:rPr lang="ko-KR" altLang="en-US" sz="3000" dirty="0"/>
              <a:t>에 들어갈 수 있는 크기로 축소됨</a:t>
            </a:r>
            <a:endParaRPr lang="ko-KR" altLang="en-US" sz="3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1733" y="4235321"/>
            <a:ext cx="8528534" cy="1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5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44390" y="1337444"/>
            <a:ext cx="330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2066" y="2010595"/>
            <a:ext cx="3772506" cy="10610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89217" y="2978474"/>
            <a:ext cx="118027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flex item</a:t>
            </a:r>
            <a:r>
              <a:rPr lang="ko-KR" altLang="en-US" sz="3300" dirty="0"/>
              <a:t>들의 </a:t>
            </a:r>
            <a:r>
              <a:rPr lang="en-US" altLang="ko-KR" sz="3300" dirty="0"/>
              <a:t>width</a:t>
            </a:r>
            <a:r>
              <a:rPr lang="ko-KR" altLang="en-US" sz="3300" dirty="0"/>
              <a:t>의 합계가 </a:t>
            </a:r>
            <a:r>
              <a:rPr lang="en-US" altLang="ko-KR" sz="3300" dirty="0"/>
              <a:t>flex </a:t>
            </a:r>
            <a:r>
              <a:rPr lang="ko-KR" altLang="en-US" sz="3300" dirty="0"/>
              <a:t>컨테이너의 </a:t>
            </a:r>
            <a:r>
              <a:rPr lang="en-US" altLang="ko-KR" sz="3300" dirty="0"/>
              <a:t>width</a:t>
            </a:r>
            <a:r>
              <a:rPr lang="ko-KR" altLang="en-US" sz="3300" dirty="0"/>
              <a:t>보다 큰 경우</a:t>
            </a:r>
            <a:r>
              <a:rPr lang="en-US" altLang="ko-KR" sz="3300" dirty="0"/>
              <a:t>, </a:t>
            </a:r>
          </a:p>
          <a:p>
            <a:r>
              <a:rPr lang="en-US" altLang="ko-KR" sz="3300" dirty="0"/>
              <a:t>flex item</a:t>
            </a:r>
            <a:r>
              <a:rPr lang="ko-KR" altLang="en-US" sz="3300" dirty="0"/>
              <a:t>을 복수행에 배치함</a:t>
            </a:r>
            <a:r>
              <a:rPr lang="en-US" altLang="ko-KR" sz="3300" dirty="0"/>
              <a:t> </a:t>
            </a:r>
          </a:p>
          <a:p>
            <a:r>
              <a:rPr lang="ko-KR" altLang="en-US" sz="3300" dirty="0"/>
              <a:t>기본적으로 좌에서 우로</a:t>
            </a:r>
            <a:r>
              <a:rPr lang="en-US" altLang="ko-KR" sz="3300" dirty="0"/>
              <a:t>, </a:t>
            </a:r>
            <a:r>
              <a:rPr lang="ko-KR" altLang="en-US" sz="3300" dirty="0"/>
              <a:t>위에서 아래로 배치된다</a:t>
            </a:r>
            <a:r>
              <a:rPr lang="en-US" altLang="ko-KR" sz="3300" dirty="0"/>
              <a:t>.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119" y="4687440"/>
            <a:ext cx="7026514" cy="1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5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444390" y="1337444"/>
            <a:ext cx="330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3.2 flex-wrap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591" y="2045330"/>
            <a:ext cx="4791338" cy="93314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1528338" y="2978474"/>
            <a:ext cx="913532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flex-wrap: wrap;</a:t>
            </a:r>
            <a:r>
              <a:rPr lang="ko-KR" altLang="en-US" sz="3300" dirty="0"/>
              <a:t>과 동일하나 아래에서 위로 배치됨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1348" y="3956407"/>
            <a:ext cx="6994285" cy="1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1690116" y="2367171"/>
            <a:ext cx="881175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flex-flow </a:t>
            </a:r>
            <a:r>
              <a:rPr lang="ko-KR" altLang="en-US" sz="3300" dirty="0"/>
              <a:t>속성은 </a:t>
            </a:r>
            <a:r>
              <a:rPr lang="en-US" altLang="ko-KR" sz="3300" dirty="0"/>
              <a:t>flex-direction </a:t>
            </a:r>
            <a:r>
              <a:rPr lang="ko-KR" altLang="en-US" sz="3300" dirty="0"/>
              <a:t>속성과 </a:t>
            </a:r>
            <a:endParaRPr lang="en-US" altLang="ko-KR" sz="3300" dirty="0"/>
          </a:p>
          <a:p>
            <a:r>
              <a:rPr lang="en-US" altLang="ko-KR" sz="3300" dirty="0"/>
              <a:t>flex-wrap </a:t>
            </a:r>
            <a:r>
              <a:rPr lang="ko-KR" altLang="en-US" sz="3300" dirty="0"/>
              <a:t>속성을</a:t>
            </a:r>
            <a:r>
              <a:rPr lang="en-US" altLang="ko-KR" sz="3300" dirty="0"/>
              <a:t> </a:t>
            </a:r>
            <a:r>
              <a:rPr lang="ko-KR" altLang="en-US" sz="3300" dirty="0"/>
              <a:t>한번에 설정하기 위해서 쓰는 것</a:t>
            </a:r>
            <a:endParaRPr lang="en-US" altLang="ko-KR" sz="3300" dirty="0"/>
          </a:p>
          <a:p>
            <a:endParaRPr lang="en-US" altLang="ko-KR" sz="3300" dirty="0"/>
          </a:p>
          <a:p>
            <a:r>
              <a:rPr lang="en-US" altLang="ko-KR" sz="3300" dirty="0"/>
              <a:t>flex-flow : flex-direction flex-wrap;</a:t>
            </a:r>
          </a:p>
          <a:p>
            <a:r>
              <a:rPr lang="ko-KR" altLang="en-US" sz="3300" dirty="0"/>
              <a:t>기본값은 </a:t>
            </a:r>
            <a:r>
              <a:rPr lang="en-US" altLang="ko-KR" sz="3300" dirty="0"/>
              <a:t>flex-flow : row </a:t>
            </a:r>
            <a:r>
              <a:rPr lang="en-US" altLang="ko-KR" sz="3300" dirty="0" err="1"/>
              <a:t>nowrap</a:t>
            </a:r>
            <a:r>
              <a:rPr lang="en-US" altLang="ko-KR" sz="3300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49DC6-5136-416E-A978-943E566A68F6}"/>
              </a:ext>
            </a:extLst>
          </p:cNvPr>
          <p:cNvSpPr txBox="1"/>
          <p:nvPr/>
        </p:nvSpPr>
        <p:spPr>
          <a:xfrm>
            <a:off x="4529459" y="1337444"/>
            <a:ext cx="313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3.3 flex-flow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104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1406372" y="2753216"/>
            <a:ext cx="93792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/>
              <a:t>flex container</a:t>
            </a:r>
            <a:r>
              <a:rPr lang="ko-KR" altLang="en-US" sz="5000" dirty="0"/>
              <a:t>의 가로축</a:t>
            </a:r>
            <a:r>
              <a:rPr lang="en-US" altLang="ko-KR" sz="5000" dirty="0"/>
              <a:t>(</a:t>
            </a:r>
            <a:r>
              <a:rPr lang="ko-KR" altLang="en-US" sz="5000" dirty="0"/>
              <a:t>수평</a:t>
            </a:r>
            <a:r>
              <a:rPr lang="en-US" altLang="ko-KR" sz="5000" dirty="0"/>
              <a:t>)</a:t>
            </a:r>
            <a:r>
              <a:rPr lang="ko-KR" altLang="en-US" sz="5000" dirty="0"/>
              <a:t>을 </a:t>
            </a:r>
            <a:endParaRPr lang="en-US" altLang="ko-KR" sz="5000" dirty="0"/>
          </a:p>
          <a:p>
            <a:r>
              <a:rPr lang="ko-KR" altLang="en-US" sz="5000" dirty="0"/>
              <a:t>기준으로 </a:t>
            </a:r>
            <a:r>
              <a:rPr lang="en-US" altLang="ko-KR" sz="5000" dirty="0"/>
              <a:t>flex item</a:t>
            </a:r>
            <a:r>
              <a:rPr lang="ko-KR" altLang="en-US" sz="5000" dirty="0"/>
              <a:t>을 수평 정렬함</a:t>
            </a:r>
            <a:endParaRPr lang="en-US" altLang="ko-KR" sz="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49DC6-5136-416E-A978-943E566A68F6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098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 b="14301"/>
          <a:stretch/>
        </p:blipFill>
        <p:spPr>
          <a:xfrm>
            <a:off x="3352555" y="2091237"/>
            <a:ext cx="5486886" cy="8413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309818" y="2967459"/>
            <a:ext cx="55723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좌측을 기준으로 정렬함</a:t>
            </a:r>
            <a:r>
              <a:rPr lang="en-US" altLang="ko-KR" sz="3300" dirty="0"/>
              <a:t> </a:t>
            </a:r>
          </a:p>
          <a:p>
            <a:r>
              <a:rPr lang="en-US" altLang="ko-KR" sz="3300" dirty="0"/>
              <a:t>justify-content </a:t>
            </a:r>
            <a:r>
              <a:rPr lang="ko-KR" altLang="en-US" sz="3300" dirty="0"/>
              <a:t>속성의 기본값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1348" y="4215875"/>
            <a:ext cx="6994285" cy="1825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EAC4C4-EBB0-4A28-9D32-8A1C2E9CF18F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439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5058" y="2045330"/>
            <a:ext cx="4863781" cy="9221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974263" y="3075181"/>
            <a:ext cx="42434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우측을 기준으로 정렬함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7924" y="3879932"/>
            <a:ext cx="7031981" cy="21061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3B9983-BAF7-4AEA-B753-2092CC7A1CD4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45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5070" y="1944304"/>
            <a:ext cx="4932964" cy="1130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236593" y="3035400"/>
            <a:ext cx="57188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latin typeface="+mn-ea"/>
              </a:rPr>
              <a:t>flex container</a:t>
            </a:r>
            <a:r>
              <a:rPr lang="ko-KR" altLang="en-US" sz="3300" dirty="0">
                <a:latin typeface="+mn-ea"/>
              </a:rPr>
              <a:t>의 중앙에 정렬함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516" y="3862799"/>
            <a:ext cx="8724072" cy="22274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B45B88-9D51-48AF-BAC9-0B11FEB48C9F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9070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2" b="11494"/>
          <a:stretch/>
        </p:blipFill>
        <p:spPr>
          <a:xfrm>
            <a:off x="2652009" y="2059836"/>
            <a:ext cx="6887977" cy="8521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2533832" y="2875002"/>
            <a:ext cx="75328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첫번째와 마지막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좌우 측면에 </a:t>
            </a:r>
            <a:endParaRPr lang="en-US" altLang="ko-KR" sz="3300" dirty="0"/>
          </a:p>
          <a:p>
            <a:r>
              <a:rPr lang="ko-KR" altLang="en-US" sz="3300" dirty="0"/>
              <a:t>정렬되고 나머지와 균등한 간격으로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688" y="3971983"/>
            <a:ext cx="10251165" cy="2236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54FAFF-D9B1-47BE-8AB7-07A7D59AADD3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302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3799356" y="1337444"/>
            <a:ext cx="4593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3.4 justify-content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0399" y="2045330"/>
            <a:ext cx="6351195" cy="11079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2457533" y="3008656"/>
            <a:ext cx="727692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균등한 간격으로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948" y="3971983"/>
            <a:ext cx="10046645" cy="22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561638" y="2964266"/>
            <a:ext cx="11044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/>
              <a:t>flex item</a:t>
            </a:r>
            <a:r>
              <a:rPr lang="ko-KR" altLang="en-US" sz="4000" dirty="0"/>
              <a:t>을 </a:t>
            </a:r>
            <a:r>
              <a:rPr lang="en-US" altLang="ko-KR" sz="4000" dirty="0"/>
              <a:t>flex container</a:t>
            </a:r>
            <a:r>
              <a:rPr lang="ko-KR" altLang="en-US" sz="4000" dirty="0"/>
              <a:t>의 수직 방향으로 정렬함</a:t>
            </a:r>
            <a:endParaRPr lang="en-US" altLang="ko-KR" sz="4000" dirty="0"/>
          </a:p>
          <a:p>
            <a:r>
              <a:rPr lang="en-US" altLang="ko-KR" sz="4000" dirty="0"/>
              <a:t>align-items </a:t>
            </a:r>
            <a:r>
              <a:rPr lang="ko-KR" altLang="en-US" sz="4000" dirty="0"/>
              <a:t>속성은 모든 </a:t>
            </a:r>
            <a:r>
              <a:rPr lang="en-US" altLang="ko-KR" sz="4000" dirty="0"/>
              <a:t>flex item</a:t>
            </a:r>
            <a:r>
              <a:rPr lang="ko-KR" altLang="en-US" sz="4000" dirty="0"/>
              <a:t>에 적용됨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305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3612" y="1972995"/>
            <a:ext cx="4844770" cy="11079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1368804" y="3080991"/>
            <a:ext cx="945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꽉 찬 높이를 가짐</a:t>
            </a:r>
            <a:r>
              <a:rPr lang="en-US" altLang="ko-KR" sz="3300" dirty="0"/>
              <a:t> </a:t>
            </a:r>
          </a:p>
          <a:p>
            <a:r>
              <a:rPr lang="en-US" altLang="ko-KR" sz="3300" dirty="0"/>
              <a:t>align-items </a:t>
            </a:r>
            <a:r>
              <a:rPr lang="ko-KR" altLang="en-US" sz="3300" dirty="0"/>
              <a:t>속성의 기본값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058" y="4188987"/>
            <a:ext cx="7419874" cy="22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5" b="7712"/>
          <a:stretch/>
        </p:blipFill>
        <p:spPr>
          <a:xfrm>
            <a:off x="3183016" y="2045330"/>
            <a:ext cx="5825968" cy="10356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897519" y="3199728"/>
            <a:ext cx="1039694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위쪽을 기준으로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0581" y="3918629"/>
            <a:ext cx="7310824" cy="25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9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8874" y="1956391"/>
            <a:ext cx="5547197" cy="12433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897519" y="3199728"/>
            <a:ext cx="107816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아래쪽을 기준으로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2814" y="3799892"/>
            <a:ext cx="7654390" cy="27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364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align-items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5243" y="1931137"/>
            <a:ext cx="5761514" cy="12685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1089880" y="3199728"/>
            <a:ext cx="1001222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수직의 중앙에 정렬됨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EA2FA5-83A1-4FA5-BF04-AE9CAB9B4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9042" y="3793421"/>
            <a:ext cx="7889706" cy="27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275304" y="1337444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884606" y="2507066"/>
            <a:ext cx="104111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300" dirty="0"/>
              <a:t>flex container</a:t>
            </a:r>
            <a:r>
              <a:rPr lang="ko-KR" altLang="en-US" sz="3300" dirty="0"/>
              <a:t>의 수직을 기준으로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을 수직 정렬함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참고로 </a:t>
            </a:r>
            <a:r>
              <a:rPr lang="en-US" altLang="ko-KR" sz="3300" dirty="0"/>
              <a:t>justify-content </a:t>
            </a:r>
            <a:r>
              <a:rPr lang="ko-KR" altLang="en-US" sz="3300" dirty="0"/>
              <a:t>속성은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수평을 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기준으로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을 수평 정렬함</a:t>
            </a:r>
            <a:endParaRPr lang="en-US" altLang="ko-KR" sz="3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C841F-3421-41F2-85B5-E826825F79C9}"/>
              </a:ext>
            </a:extLst>
          </p:cNvPr>
          <p:cNvSpPr txBox="1"/>
          <p:nvPr/>
        </p:nvSpPr>
        <p:spPr>
          <a:xfrm>
            <a:off x="956606" y="4518837"/>
            <a:ext cx="80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Align-content</a:t>
            </a:r>
            <a:r>
              <a:rPr lang="ko-KR" altLang="en-US" sz="3300" dirty="0"/>
              <a:t>와 </a:t>
            </a:r>
            <a:r>
              <a:rPr lang="en-US" altLang="ko-KR" sz="3300" dirty="0"/>
              <a:t>align-items</a:t>
            </a:r>
            <a:r>
              <a:rPr lang="ko-KR" altLang="en-US" sz="3300" dirty="0"/>
              <a:t>의 차이</a:t>
            </a:r>
            <a:r>
              <a:rPr lang="en-US" altLang="ko-KR" sz="3300" dirty="0"/>
              <a:t>!</a:t>
            </a:r>
          </a:p>
          <a:p>
            <a:r>
              <a:rPr lang="en-US" altLang="ko-KR" sz="3300" dirty="0"/>
              <a:t>Content</a:t>
            </a:r>
            <a:r>
              <a:rPr lang="ko-KR" altLang="en-US" sz="3300" dirty="0"/>
              <a:t>는 </a:t>
            </a:r>
            <a:r>
              <a:rPr lang="ko-KR" altLang="en-US" sz="3300" dirty="0" err="1"/>
              <a:t>여러줄</a:t>
            </a:r>
            <a:r>
              <a:rPr lang="ko-KR" altLang="en-US" sz="3300" dirty="0"/>
              <a:t> </a:t>
            </a:r>
            <a:r>
              <a:rPr lang="en-US" altLang="ko-KR" sz="3300" dirty="0"/>
              <a:t>items</a:t>
            </a:r>
            <a:r>
              <a:rPr lang="ko-KR" altLang="en-US" sz="3300" dirty="0"/>
              <a:t>는 한 </a:t>
            </a:r>
            <a:r>
              <a:rPr lang="ko-KR" altLang="en-US" sz="3300" dirty="0" err="1"/>
              <a:t>줄일때</a:t>
            </a:r>
            <a:r>
              <a:rPr lang="ko-KR" altLang="en-US" sz="3300" dirty="0"/>
              <a:t> 유효함</a:t>
            </a:r>
          </a:p>
        </p:txBody>
      </p:sp>
    </p:spTree>
    <p:extLst>
      <p:ext uri="{BB962C8B-B14F-4D97-AF65-F5344CB8AC3E}">
        <p14:creationId xmlns:p14="http://schemas.microsoft.com/office/powerpoint/2010/main" val="409090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713" y="1619387"/>
            <a:ext cx="5794413" cy="1243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511498" y="2654660"/>
            <a:ext cx="3579826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 </a:t>
            </a:r>
            <a:endParaRPr lang="en-US" altLang="ko-KR" sz="3300" dirty="0"/>
          </a:p>
          <a:p>
            <a:r>
              <a:rPr lang="en-US" altLang="ko-KR" sz="3300" dirty="0"/>
              <a:t>flex item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행 이후에 균등하게 </a:t>
            </a:r>
            <a:endParaRPr lang="en-US" altLang="ko-KR" sz="3300" dirty="0"/>
          </a:p>
          <a:p>
            <a:r>
              <a:rPr lang="ko-KR" altLang="en-US" sz="3300" dirty="0"/>
              <a:t>분배된 공간에 </a:t>
            </a:r>
            <a:endParaRPr lang="en-US" altLang="ko-KR" sz="3300" dirty="0"/>
          </a:p>
          <a:p>
            <a:r>
              <a:rPr lang="ko-KR" altLang="en-US" sz="3300" dirty="0"/>
              <a:t>정렬되어 배치됨</a:t>
            </a:r>
            <a:r>
              <a:rPr lang="en-US" altLang="ko-KR" sz="3300" dirty="0"/>
              <a:t> </a:t>
            </a:r>
          </a:p>
          <a:p>
            <a:r>
              <a:rPr lang="en-US" altLang="ko-KR" sz="3300" dirty="0"/>
              <a:t>align-content </a:t>
            </a:r>
          </a:p>
          <a:p>
            <a:r>
              <a:rPr lang="ko-KR" altLang="en-US" sz="3300" dirty="0"/>
              <a:t>속성의 기본값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31"/>
          <a:stretch/>
        </p:blipFill>
        <p:spPr>
          <a:xfrm>
            <a:off x="4091324" y="2760461"/>
            <a:ext cx="7443935" cy="34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AF1E8-2C17-46D3-965D-49634B2A8FE1}"/>
              </a:ext>
            </a:extLst>
          </p:cNvPr>
          <p:cNvSpPr txBox="1"/>
          <p:nvPr/>
        </p:nvSpPr>
        <p:spPr>
          <a:xfrm>
            <a:off x="3594758" y="983501"/>
            <a:ext cx="5002483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/>
              <a:t>1. </a:t>
            </a:r>
            <a:r>
              <a:rPr lang="ko-KR" altLang="en-US" sz="3300" dirty="0"/>
              <a:t>소개</a:t>
            </a:r>
            <a:endParaRPr lang="en-US" altLang="ko-KR" sz="3300" dirty="0"/>
          </a:p>
          <a:p>
            <a:pPr>
              <a:lnSpc>
                <a:spcPct val="150000"/>
              </a:lnSpc>
            </a:pPr>
            <a:r>
              <a:rPr lang="en-US" altLang="ko-KR" sz="3300" dirty="0"/>
              <a:t>2. </a:t>
            </a:r>
            <a:r>
              <a:rPr lang="ko-KR" altLang="en-US" sz="3300" dirty="0"/>
              <a:t>사용 방법</a:t>
            </a:r>
            <a:endParaRPr lang="en-US" altLang="ko-KR" sz="3300" dirty="0"/>
          </a:p>
          <a:p>
            <a:pPr>
              <a:lnSpc>
                <a:spcPct val="150000"/>
              </a:lnSpc>
            </a:pPr>
            <a:r>
              <a:rPr lang="en-US" altLang="ko-KR" sz="3300" dirty="0"/>
              <a:t>3. Flexbox container </a:t>
            </a:r>
            <a:r>
              <a:rPr lang="ko-KR" altLang="en-US" sz="3300" dirty="0"/>
              <a:t>속성</a:t>
            </a:r>
            <a:endParaRPr lang="en-US" altLang="ko-KR" sz="33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3.1 flex-direction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3.2 flex-wrap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3.3 flex-flow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3.4 justify-content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3.5 align-items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300" dirty="0"/>
              <a:t>3.6 align-content</a:t>
            </a:r>
          </a:p>
        </p:txBody>
      </p:sp>
    </p:spTree>
    <p:extLst>
      <p:ext uri="{BB962C8B-B14F-4D97-AF65-F5344CB8AC3E}">
        <p14:creationId xmlns:p14="http://schemas.microsoft.com/office/powerpoint/2010/main" val="139820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713" y="1652900"/>
            <a:ext cx="5794413" cy="11763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49943" y="3313879"/>
            <a:ext cx="341048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위쪽을 기준으로 </a:t>
            </a:r>
            <a:endParaRPr lang="en-US" altLang="ko-KR" sz="3300" dirty="0"/>
          </a:p>
          <a:p>
            <a:r>
              <a:rPr lang="ko-KR" altLang="en-US" sz="3300" dirty="0"/>
              <a:t>쌓여서</a:t>
            </a:r>
            <a:r>
              <a:rPr lang="en-US" altLang="ko-KR" sz="3300" dirty="0"/>
              <a:t> </a:t>
            </a:r>
            <a:r>
              <a:rPr lang="ko-KR" altLang="en-US" sz="3300" dirty="0"/>
              <a:t>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1324" y="2820515"/>
            <a:ext cx="7443935" cy="33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2713" y="1666213"/>
            <a:ext cx="5794413" cy="1149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49943" y="3313879"/>
            <a:ext cx="347402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아래쪽을 기준으로 </a:t>
            </a:r>
            <a:endParaRPr lang="en-US" altLang="ko-KR" sz="3300" dirty="0"/>
          </a:p>
          <a:p>
            <a:r>
              <a:rPr lang="ko-KR" altLang="en-US" sz="3300" dirty="0"/>
              <a:t>쌓여서</a:t>
            </a:r>
            <a:r>
              <a:rPr lang="en-US" altLang="ko-KR" sz="3300" dirty="0"/>
              <a:t> </a:t>
            </a:r>
            <a:r>
              <a:rPr lang="ko-KR" altLang="en-US" sz="3300" dirty="0"/>
              <a:t>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156" y="2820515"/>
            <a:ext cx="6941928" cy="35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7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558" y="1666213"/>
            <a:ext cx="5464722" cy="1149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449943" y="3313879"/>
            <a:ext cx="341048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</a:t>
            </a:r>
            <a:r>
              <a:rPr lang="en-US" altLang="ko-KR" sz="3300" dirty="0"/>
              <a:t>flex container</a:t>
            </a:r>
            <a:r>
              <a:rPr lang="ko-KR" altLang="en-US" sz="3300" dirty="0"/>
              <a:t>의 </a:t>
            </a:r>
            <a:endParaRPr lang="en-US" altLang="ko-KR" sz="3300" dirty="0"/>
          </a:p>
          <a:p>
            <a:r>
              <a:rPr lang="ko-KR" altLang="en-US" sz="3300" dirty="0"/>
              <a:t>수직의 중앙에</a:t>
            </a:r>
            <a:endParaRPr lang="en-US" altLang="ko-KR" sz="3300" dirty="0"/>
          </a:p>
          <a:p>
            <a:r>
              <a:rPr lang="ko-KR" altLang="en-US" sz="3300" dirty="0"/>
              <a:t>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155" y="2854336"/>
            <a:ext cx="7087909" cy="3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8" b="11638"/>
          <a:stretch/>
        </p:blipFill>
        <p:spPr>
          <a:xfrm>
            <a:off x="2590058" y="1615311"/>
            <a:ext cx="7011884" cy="8672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307734" y="3065889"/>
            <a:ext cx="4564648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첫번째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의 행은 </a:t>
            </a:r>
            <a:endParaRPr lang="en-US" altLang="ko-KR" sz="3300" dirty="0"/>
          </a:p>
          <a:p>
            <a:r>
              <a:rPr lang="en-US" altLang="ko-KR" sz="3300" dirty="0"/>
              <a:t>flex container</a:t>
            </a:r>
            <a:r>
              <a:rPr lang="ko-KR" altLang="en-US" sz="3300" dirty="0"/>
              <a:t>의 상단에 </a:t>
            </a:r>
            <a:endParaRPr lang="en-US" altLang="ko-KR" sz="3300" dirty="0"/>
          </a:p>
          <a:p>
            <a:r>
              <a:rPr lang="ko-KR" altLang="en-US" sz="3300" dirty="0"/>
              <a:t>마지막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의 행은</a:t>
            </a:r>
            <a:endParaRPr lang="en-US" altLang="ko-KR" sz="3300" dirty="0"/>
          </a:p>
          <a:p>
            <a:r>
              <a:rPr lang="en-US" altLang="ko-KR" sz="3300" dirty="0"/>
              <a:t>flex container</a:t>
            </a:r>
            <a:r>
              <a:rPr lang="ko-KR" altLang="en-US" sz="3300" dirty="0"/>
              <a:t>의 하단에</a:t>
            </a:r>
            <a:endParaRPr lang="en-US" altLang="ko-KR" sz="3300" dirty="0"/>
          </a:p>
          <a:p>
            <a:r>
              <a:rPr lang="ko-KR" altLang="en-US" sz="3300" dirty="0"/>
              <a:t>배치되며 나머지 행은 </a:t>
            </a:r>
            <a:endParaRPr lang="en-US" altLang="ko-KR" sz="3300" dirty="0"/>
          </a:p>
          <a:p>
            <a:r>
              <a:rPr lang="ko-KR" altLang="en-US" sz="3300" dirty="0"/>
              <a:t>균등 분할된 공간에 </a:t>
            </a:r>
            <a:endParaRPr lang="en-US" altLang="ko-KR" sz="3300" dirty="0"/>
          </a:p>
          <a:p>
            <a:r>
              <a:rPr lang="ko-KR" altLang="en-US" sz="3300" dirty="0"/>
              <a:t>배치 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207" y="2906401"/>
            <a:ext cx="7011883" cy="3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2A884B-D671-4476-98BE-153806F999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277" y="1619388"/>
            <a:ext cx="7795606" cy="12349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7CF4F6-98F8-4614-A458-AE6269AF663B}"/>
              </a:ext>
            </a:extLst>
          </p:cNvPr>
          <p:cNvSpPr/>
          <p:nvPr/>
        </p:nvSpPr>
        <p:spPr>
          <a:xfrm>
            <a:off x="620181" y="3622785"/>
            <a:ext cx="330090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/>
              <a:t>모든 </a:t>
            </a:r>
            <a:r>
              <a:rPr lang="en-US" altLang="ko-KR" sz="3300" dirty="0"/>
              <a:t>flex item</a:t>
            </a:r>
            <a:r>
              <a:rPr lang="ko-KR" altLang="en-US" sz="3300" dirty="0"/>
              <a:t>은</a:t>
            </a:r>
            <a:endParaRPr lang="en-US" altLang="ko-KR" sz="3300" dirty="0"/>
          </a:p>
          <a:p>
            <a:r>
              <a:rPr lang="ko-KR" altLang="en-US" sz="3300" dirty="0"/>
              <a:t> 균등 분할된 공간 </a:t>
            </a:r>
            <a:endParaRPr lang="en-US" altLang="ko-KR" sz="3300" dirty="0"/>
          </a:p>
          <a:p>
            <a:r>
              <a:rPr lang="ko-KR" altLang="en-US" sz="3300" dirty="0"/>
              <a:t>내에 배치 정렬됨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8BBA-3488-45D5-BF49-BD4AC96BE8EB}"/>
              </a:ext>
            </a:extLst>
          </p:cNvPr>
          <p:cNvSpPr txBox="1"/>
          <p:nvPr/>
        </p:nvSpPr>
        <p:spPr>
          <a:xfrm>
            <a:off x="4275304" y="911501"/>
            <a:ext cx="419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3.6 align-content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910FE-CA2B-44FC-B52E-372B766EB8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2168" y="2864955"/>
            <a:ext cx="7011883" cy="35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823DD-C1DE-432A-8507-A7D37EF68E15}"/>
              </a:ext>
            </a:extLst>
          </p:cNvPr>
          <p:cNvSpPr/>
          <p:nvPr/>
        </p:nvSpPr>
        <p:spPr>
          <a:xfrm>
            <a:off x="3126789" y="536576"/>
            <a:ext cx="5938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FLEXBOX FROGGY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CC2C2-2818-426C-9820-286C7D581295}"/>
              </a:ext>
            </a:extLst>
          </p:cNvPr>
          <p:cNvSpPr txBox="1"/>
          <p:nvPr/>
        </p:nvSpPr>
        <p:spPr>
          <a:xfrm>
            <a:off x="3126789" y="1459906"/>
            <a:ext cx="5938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재미있는 개구리 게임을 해 봅시다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5C88A-ED9A-4BF1-B15D-EE96C0DC60C2}"/>
              </a:ext>
            </a:extLst>
          </p:cNvPr>
          <p:cNvSpPr/>
          <p:nvPr/>
        </p:nvSpPr>
        <p:spPr>
          <a:xfrm>
            <a:off x="1479696" y="2060070"/>
            <a:ext cx="92326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</a:rPr>
              <a:t>개구리를 같은 색의 잎사귀</a:t>
            </a:r>
            <a:r>
              <a:rPr lang="ko-KR" altLang="en-US" sz="3300" dirty="0"/>
              <a:t>에 놓으면 되는 게임이에요 </a:t>
            </a:r>
            <a:endParaRPr lang="en-US" altLang="ko-KR" sz="3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889DBB-8109-4E74-85B7-D20CC3D2DB55}"/>
              </a:ext>
            </a:extLst>
          </p:cNvPr>
          <p:cNvSpPr/>
          <p:nvPr/>
        </p:nvSpPr>
        <p:spPr>
          <a:xfrm>
            <a:off x="2028955" y="2821621"/>
            <a:ext cx="813408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Flexbox container </a:t>
            </a:r>
            <a:r>
              <a:rPr lang="ko-KR" altLang="en-US" sz="3300" dirty="0"/>
              <a:t>속성을 연습하기에 좋아요</a:t>
            </a:r>
            <a:endParaRPr lang="en-US" altLang="ko-KR" sz="3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3E7E3-D743-42D4-8D0B-05874719FBAB}"/>
              </a:ext>
            </a:extLst>
          </p:cNvPr>
          <p:cNvSpPr txBox="1"/>
          <p:nvPr/>
        </p:nvSpPr>
        <p:spPr>
          <a:xfrm>
            <a:off x="1976767" y="3583173"/>
            <a:ext cx="82384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자동완성이 되지 않아서 스펠링과 세미콜론까지</a:t>
            </a:r>
            <a:endParaRPr lang="en-US" altLang="ko-KR" sz="3300" dirty="0"/>
          </a:p>
          <a:p>
            <a:r>
              <a:rPr lang="ko-KR" altLang="en-US" sz="3300" dirty="0"/>
              <a:t>모두 작성해야 합니다</a:t>
            </a:r>
            <a:r>
              <a:rPr lang="en-US" altLang="ko-KR" sz="3300" dirty="0"/>
              <a:t>.</a:t>
            </a:r>
          </a:p>
          <a:p>
            <a:r>
              <a:rPr lang="ko-KR" altLang="en-US" sz="3300" dirty="0"/>
              <a:t>입력한 코드가 </a:t>
            </a:r>
            <a:r>
              <a:rPr lang="ko-KR" altLang="en-US" sz="3300" dirty="0" err="1"/>
              <a:t>맞다면</a:t>
            </a:r>
            <a:r>
              <a:rPr lang="ko-KR" altLang="en-US" sz="3300" dirty="0"/>
              <a:t> 개구리가 움직입니다</a:t>
            </a:r>
            <a:r>
              <a:rPr lang="en-US" altLang="ko-KR" sz="3300" dirty="0"/>
              <a:t>. </a:t>
            </a:r>
          </a:p>
          <a:p>
            <a:r>
              <a:rPr lang="ko-KR" altLang="en-US" sz="3300" dirty="0"/>
              <a:t>정답이라면 다음 버튼에 불이 들어옵니다</a:t>
            </a:r>
            <a:r>
              <a:rPr lang="en-US" altLang="ko-KR" sz="3300" dirty="0"/>
              <a:t>.</a:t>
            </a:r>
          </a:p>
          <a:p>
            <a:r>
              <a:rPr lang="ko-KR" altLang="en-US" sz="3300" dirty="0"/>
              <a:t>틀리면 코드창이 움직입니다</a:t>
            </a:r>
            <a:r>
              <a:rPr lang="en-US" altLang="ko-KR" sz="3300" dirty="0"/>
              <a:t>.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934448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954C-835A-4079-8CB7-AB1969C60874}"/>
              </a:ext>
            </a:extLst>
          </p:cNvPr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D07AD-D741-415D-B739-F7AC65CC0CC8}"/>
              </a:ext>
            </a:extLst>
          </p:cNvPr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87F-A49C-4696-9BFF-EC3CFC714B2E}"/>
              </a:ext>
            </a:extLst>
          </p:cNvPr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43500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116C5-3489-42E3-BB2B-C5C310CA6873}"/>
              </a:ext>
            </a:extLst>
          </p:cNvPr>
          <p:cNvSpPr txBox="1"/>
          <p:nvPr/>
        </p:nvSpPr>
        <p:spPr>
          <a:xfrm>
            <a:off x="3768653" y="1337444"/>
            <a:ext cx="4654694" cy="495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1. </a:t>
            </a:r>
            <a:r>
              <a:rPr lang="ko-KR" altLang="en-US" sz="2200" dirty="0"/>
              <a:t>수평 정렬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1.1 inline/inline-block </a:t>
            </a:r>
            <a:r>
              <a:rPr lang="ko-KR" altLang="en-US" sz="2200" dirty="0"/>
              <a:t>요소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1.2 block </a:t>
            </a:r>
            <a:r>
              <a:rPr lang="ko-KR" altLang="en-US" sz="2200" dirty="0"/>
              <a:t>요소 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1.3 </a:t>
            </a:r>
            <a:r>
              <a:rPr lang="ko-KR" altLang="en-US" sz="2200" dirty="0"/>
              <a:t>복수의 </a:t>
            </a:r>
            <a:r>
              <a:rPr lang="en-US" altLang="ko-KR" sz="2200" dirty="0"/>
              <a:t>block </a:t>
            </a:r>
            <a:r>
              <a:rPr lang="ko-KR" altLang="en-US" sz="2200" dirty="0"/>
              <a:t>요소 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1.4 flexbox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2. </a:t>
            </a:r>
            <a:r>
              <a:rPr lang="ko-KR" altLang="en-US" sz="2200" dirty="0"/>
              <a:t>수직 정렬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 inline/inline-block </a:t>
            </a:r>
            <a:r>
              <a:rPr lang="ko-KR" altLang="en-US" sz="2200" dirty="0"/>
              <a:t>요소</a:t>
            </a:r>
            <a:endParaRPr lang="en-US" altLang="ko-KR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2.1.1 single line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2.1.2 multiple lines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2.1.3 flexbox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2.2 block </a:t>
            </a:r>
            <a:r>
              <a:rPr lang="ko-KR" altLang="en-US" sz="2200" dirty="0"/>
              <a:t>요소 </a:t>
            </a:r>
            <a:endParaRPr lang="en-US" altLang="ko-KR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200" dirty="0"/>
              <a:t>2.2.1 flexbox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3. </a:t>
            </a:r>
            <a:r>
              <a:rPr lang="ko-KR" altLang="en-US" sz="2200" dirty="0"/>
              <a:t>수평</a:t>
            </a:r>
            <a:r>
              <a:rPr lang="en-US" altLang="ko-KR" sz="2200" dirty="0"/>
              <a:t>/</a:t>
            </a:r>
            <a:r>
              <a:rPr lang="ko-KR" altLang="en-US" sz="2200" dirty="0"/>
              <a:t>수직 정렬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304680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3DB58-ECB1-4F48-B687-587A5A95224C}"/>
              </a:ext>
            </a:extLst>
          </p:cNvPr>
          <p:cNvSpPr txBox="1"/>
          <p:nvPr/>
        </p:nvSpPr>
        <p:spPr>
          <a:xfrm>
            <a:off x="4677126" y="1337444"/>
            <a:ext cx="283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수평 정렬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0E4A69-2D91-4E90-B5CD-D2C3A44E3A6A}"/>
              </a:ext>
            </a:extLst>
          </p:cNvPr>
          <p:cNvCxnSpPr/>
          <p:nvPr/>
        </p:nvCxnSpPr>
        <p:spPr>
          <a:xfrm>
            <a:off x="956606" y="3232298"/>
            <a:ext cx="36139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A717E9-D860-44F6-B0E0-5C024CE67209}"/>
              </a:ext>
            </a:extLst>
          </p:cNvPr>
          <p:cNvCxnSpPr>
            <a:cxnSpLocks/>
          </p:cNvCxnSpPr>
          <p:nvPr/>
        </p:nvCxnSpPr>
        <p:spPr>
          <a:xfrm rot="5400000">
            <a:off x="7583419" y="4964832"/>
            <a:ext cx="36139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F6F17-6462-4123-B72D-A4F0C89B8826}"/>
              </a:ext>
            </a:extLst>
          </p:cNvPr>
          <p:cNvSpPr txBox="1"/>
          <p:nvPr/>
        </p:nvSpPr>
        <p:spPr>
          <a:xfrm>
            <a:off x="2174633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B3755-DF76-4E42-B556-3483A96270E3}"/>
              </a:ext>
            </a:extLst>
          </p:cNvPr>
          <p:cNvSpPr txBox="1"/>
          <p:nvPr/>
        </p:nvSpPr>
        <p:spPr>
          <a:xfrm>
            <a:off x="8801446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수직</a:t>
            </a:r>
          </a:p>
        </p:txBody>
      </p:sp>
    </p:spTree>
    <p:extLst>
      <p:ext uri="{BB962C8B-B14F-4D97-AF65-F5344CB8AC3E}">
        <p14:creationId xmlns:p14="http://schemas.microsoft.com/office/powerpoint/2010/main" val="1645949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010745" y="1337444"/>
            <a:ext cx="617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1.1 inline/inline-block </a:t>
            </a:r>
            <a:r>
              <a:rPr lang="ko-KR" altLang="en-US" sz="4000" dirty="0"/>
              <a:t>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1447F-87EB-41C8-8698-3062BCA633CF}"/>
              </a:ext>
            </a:extLst>
          </p:cNvPr>
          <p:cNvSpPr/>
          <p:nvPr/>
        </p:nvSpPr>
        <p:spPr>
          <a:xfrm>
            <a:off x="561638" y="2753216"/>
            <a:ext cx="1187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정렬 대상 요소</a:t>
            </a:r>
            <a:endParaRPr lang="en-US" altLang="ko-KR" sz="4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텍스트 또는 링크 등의 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inline 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레벨 요소 또는 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inline-block 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레벨 요소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)</a:t>
            </a:r>
            <a:r>
              <a:rPr lang="ko-KR" altLang="en-US" sz="4000" dirty="0">
                <a:latin typeface="+mn-ea"/>
              </a:rPr>
              <a:t>의</a:t>
            </a:r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 부모 요소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에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text-align : center; 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를 지정함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6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5219370" y="1337444"/>
            <a:ext cx="1753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65986C-7C58-4756-B3F1-BEB5C190D0E1}"/>
              </a:ext>
            </a:extLst>
          </p:cNvPr>
          <p:cNvSpPr/>
          <p:nvPr/>
        </p:nvSpPr>
        <p:spPr>
          <a:xfrm>
            <a:off x="795122" y="2045330"/>
            <a:ext cx="106034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Lora"/>
              </a:rPr>
              <a:t>Flexbox</a:t>
            </a:r>
            <a:r>
              <a:rPr lang="ko-KR" altLang="en-US" sz="3300" dirty="0">
                <a:solidFill>
                  <a:srgbClr val="333333"/>
                </a:solidFill>
                <a:latin typeface="Lora"/>
              </a:rPr>
              <a:t>는 모던 웹을 위하여 제안된 기존 </a:t>
            </a:r>
            <a:r>
              <a:rPr lang="en-US" altLang="ko-KR" sz="3300" dirty="0">
                <a:solidFill>
                  <a:srgbClr val="333333"/>
                </a:solidFill>
                <a:latin typeface="Lora"/>
              </a:rPr>
              <a:t>layout</a:t>
            </a:r>
            <a:r>
              <a:rPr lang="ko-KR" altLang="en-US" sz="3300" dirty="0">
                <a:solidFill>
                  <a:srgbClr val="333333"/>
                </a:solidFill>
                <a:latin typeface="Lora"/>
              </a:rPr>
              <a:t>보다 더 세련된 방식의 니즈에 부합하기 위한 </a:t>
            </a:r>
            <a:r>
              <a:rPr lang="en-US" altLang="ko-KR" sz="3300" dirty="0">
                <a:solidFill>
                  <a:srgbClr val="FF0000"/>
                </a:solidFill>
                <a:latin typeface="Lora"/>
              </a:rPr>
              <a:t>CSS3</a:t>
            </a:r>
            <a:r>
              <a:rPr lang="ko-KR" altLang="en-US" sz="3300" dirty="0">
                <a:solidFill>
                  <a:srgbClr val="FF0000"/>
                </a:solidFill>
                <a:latin typeface="Lora"/>
              </a:rPr>
              <a:t>의 새로운 </a:t>
            </a:r>
            <a:r>
              <a:rPr lang="en-US" altLang="ko-KR" sz="3300" dirty="0">
                <a:solidFill>
                  <a:srgbClr val="FF0000"/>
                </a:solidFill>
                <a:latin typeface="Lora"/>
              </a:rPr>
              <a:t>layout</a:t>
            </a:r>
            <a:r>
              <a:rPr lang="en-US" altLang="ko-KR" sz="3300" dirty="0">
                <a:solidFill>
                  <a:srgbClr val="333333"/>
                </a:solidFill>
                <a:latin typeface="Lor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Lora"/>
              </a:rPr>
              <a:t>방식임</a:t>
            </a:r>
            <a:endParaRPr lang="ko-KR" altLang="en-US" sz="3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6A3A7-C253-4361-9AE9-0382C1F02F3C}"/>
              </a:ext>
            </a:extLst>
          </p:cNvPr>
          <p:cNvSpPr txBox="1"/>
          <p:nvPr/>
        </p:nvSpPr>
        <p:spPr>
          <a:xfrm>
            <a:off x="9419619" y="4864102"/>
            <a:ext cx="252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혼나요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남아요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안돼요 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 못쓰면 고생해요</a:t>
            </a:r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flex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못쓰면 앗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,,,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6BE2D-F393-47F6-880F-2EC626F7B78D}"/>
              </a:ext>
            </a:extLst>
          </p:cNvPr>
          <p:cNvSpPr txBox="1"/>
          <p:nvPr/>
        </p:nvSpPr>
        <p:spPr>
          <a:xfrm>
            <a:off x="275014" y="4617880"/>
            <a:ext cx="32138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Flex</a:t>
            </a:r>
            <a:r>
              <a:rPr lang="ko-KR" altLang="en-US" sz="2600" dirty="0"/>
              <a:t>를 사용함의 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9459E-F7CD-43CF-8BE2-66A707D7422A}"/>
              </a:ext>
            </a:extLst>
          </p:cNvPr>
          <p:cNvSpPr txBox="1"/>
          <p:nvPr/>
        </p:nvSpPr>
        <p:spPr>
          <a:xfrm>
            <a:off x="2764768" y="3155942"/>
            <a:ext cx="6662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Flexbox layout</a:t>
            </a:r>
            <a:r>
              <a:rPr lang="ko-KR" altLang="en-US" sz="3300" dirty="0"/>
              <a:t>을 사용하기 위해서는 </a:t>
            </a:r>
            <a:endParaRPr lang="en-US" altLang="ko-KR" sz="3300" dirty="0"/>
          </a:p>
          <a:p>
            <a:r>
              <a:rPr lang="en-US" altLang="ko-KR" sz="3300" dirty="0"/>
              <a:t>display : flex;</a:t>
            </a:r>
            <a:r>
              <a:rPr lang="ko-KR" altLang="en-US" sz="3300" dirty="0"/>
              <a:t>를 사용해야 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B2B248-E485-4F83-A471-7AE4E162BAB9}"/>
              </a:ext>
            </a:extLst>
          </p:cNvPr>
          <p:cNvSpPr/>
          <p:nvPr/>
        </p:nvSpPr>
        <p:spPr>
          <a:xfrm>
            <a:off x="275014" y="5017991"/>
            <a:ext cx="6531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1</a:t>
            </a:r>
            <a:r>
              <a:rPr lang="ko-KR" altLang="en-US" sz="2000" dirty="0"/>
              <a:t>줄의 코드 추가로 수평 정렬이 가능함</a:t>
            </a:r>
            <a:r>
              <a:rPr lang="en-US" altLang="ko-KR" sz="2000" dirty="0"/>
              <a:t> </a:t>
            </a:r>
            <a:r>
              <a:rPr lang="ko-KR" altLang="en-US" sz="2000" dirty="0"/>
              <a:t>요소의 상하좌우 정렬</a:t>
            </a:r>
            <a:r>
              <a:rPr lang="en-US" altLang="ko-KR" sz="2000" dirty="0"/>
              <a:t>, </a:t>
            </a:r>
          </a:p>
          <a:p>
            <a:pPr fontAlgn="base"/>
            <a:r>
              <a:rPr lang="ko-KR" altLang="en-US" sz="2000" dirty="0"/>
              <a:t>순서 변경이 간단함</a:t>
            </a:r>
            <a:r>
              <a:rPr lang="en-US" altLang="ko-KR" sz="2000" dirty="0"/>
              <a:t> </a:t>
            </a:r>
            <a:r>
              <a:rPr lang="ko-KR" altLang="en-US" sz="2000" dirty="0"/>
              <a:t>요소가 간격 조절이 간단함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서로 다른 </a:t>
            </a:r>
            <a:r>
              <a:rPr lang="en-US" altLang="ko-KR" sz="2000" dirty="0"/>
              <a:t>height</a:t>
            </a:r>
            <a:r>
              <a:rPr lang="ko-KR" altLang="en-US" sz="2000" dirty="0"/>
              <a:t>를 갖는 요소의 수평 </a:t>
            </a:r>
            <a:r>
              <a:rPr lang="ko-KR" altLang="en-US" sz="2000" dirty="0" err="1"/>
              <a:t>정렬시</a:t>
            </a:r>
            <a:r>
              <a:rPr lang="en-US" altLang="ko-KR" sz="2000" dirty="0"/>
              <a:t> </a:t>
            </a:r>
          </a:p>
          <a:p>
            <a:pPr fontAlgn="base"/>
            <a:r>
              <a:rPr lang="ko-KR" altLang="en-US" sz="2000" dirty="0"/>
              <a:t>간단히 상하중앙 정렬이 가능함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6899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06289" y="1337444"/>
            <a:ext cx="337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block </a:t>
            </a:r>
            <a:r>
              <a:rPr lang="ko-KR" altLang="en-US" sz="4000" dirty="0"/>
              <a:t>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01447F-87EB-41C8-8698-3062BCA633CF}"/>
              </a:ext>
            </a:extLst>
          </p:cNvPr>
          <p:cNvSpPr/>
          <p:nvPr/>
        </p:nvSpPr>
        <p:spPr>
          <a:xfrm>
            <a:off x="633638" y="2784497"/>
            <a:ext cx="111084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+mn-ea"/>
              </a:rPr>
              <a:t>정렬 대상 요소에 </a:t>
            </a:r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너비를 명시적으로 지정</a:t>
            </a:r>
            <a:r>
              <a:rPr lang="ko-KR" altLang="en-US" sz="4000" dirty="0">
                <a:latin typeface="+mn-ea"/>
              </a:rPr>
              <a:t>하고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margin-right</a:t>
            </a:r>
            <a:r>
              <a:rPr lang="ko-KR" altLang="en-US" sz="4000" dirty="0">
                <a:latin typeface="+mn-ea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margin-left</a:t>
            </a: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속성에 </a:t>
            </a:r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auto</a:t>
            </a:r>
            <a:r>
              <a:rPr lang="ko-KR" altLang="en-US" sz="4000" dirty="0">
                <a:latin typeface="+mn-ea"/>
              </a:rPr>
              <a:t>를 지정함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66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631451" y="1337444"/>
            <a:ext cx="4929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1.3 </a:t>
            </a:r>
            <a:r>
              <a:rPr lang="ko-KR" altLang="en-US" sz="4000" dirty="0">
                <a:latin typeface="+mn-ea"/>
              </a:rPr>
              <a:t>복수의 </a:t>
            </a:r>
            <a:r>
              <a:rPr lang="en-US" altLang="ko-KR" sz="4000" dirty="0">
                <a:latin typeface="+mn-ea"/>
              </a:rPr>
              <a:t>block </a:t>
            </a:r>
            <a:r>
              <a:rPr lang="ko-KR" altLang="en-US" sz="4000" dirty="0">
                <a:latin typeface="+mn-ea"/>
              </a:rPr>
              <a:t>요소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EE65FD-BAC1-48CC-821E-16CBB0B205D5}"/>
              </a:ext>
            </a:extLst>
          </p:cNvPr>
          <p:cNvSpPr/>
          <p:nvPr/>
        </p:nvSpPr>
        <p:spPr>
          <a:xfrm>
            <a:off x="441217" y="2099897"/>
            <a:ext cx="87618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복수의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block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요소는 기본적으로 수직으로  생성됨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(block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요소는 무조건 새 줄에 생성되기 때문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33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16CE36-FEE3-4418-9428-6C14E691267D}"/>
              </a:ext>
            </a:extLst>
          </p:cNvPr>
          <p:cNvSpPr/>
          <p:nvPr/>
        </p:nvSpPr>
        <p:spPr>
          <a:xfrm>
            <a:off x="561638" y="3788332"/>
            <a:ext cx="1188374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이것을 수평 정렬하기 위해서는 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정렬 대상 </a:t>
            </a:r>
            <a:r>
              <a:rPr lang="en-US" altLang="ko-KR" sz="3100" dirty="0">
                <a:solidFill>
                  <a:srgbClr val="FF0000"/>
                </a:solidFill>
                <a:latin typeface="+mn-ea"/>
              </a:rPr>
              <a:t>block </a:t>
            </a:r>
            <a:r>
              <a:rPr lang="ko-KR" altLang="en-US" sz="3100" dirty="0">
                <a:latin typeface="+mn-ea"/>
              </a:rPr>
              <a:t>요소를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100" dirty="0">
                <a:solidFill>
                  <a:srgbClr val="FF0000"/>
                </a:solidFill>
                <a:latin typeface="+mn-ea"/>
              </a:rPr>
              <a:t>inline-block </a:t>
            </a:r>
          </a:p>
          <a:p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요소로 변경하고 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너비를 명시적으로 지정</a:t>
            </a:r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한 후에 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3100" dirty="0">
                <a:latin typeface="+mn-ea"/>
              </a:rPr>
              <a:t>에</a:t>
            </a:r>
            <a:r>
              <a:rPr lang="ko-KR" altLang="en-US" sz="31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31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3100" dirty="0">
                <a:solidFill>
                  <a:srgbClr val="FF0000"/>
                </a:solidFill>
                <a:latin typeface="+mn-ea"/>
              </a:rPr>
              <a:t>text-align : center;</a:t>
            </a:r>
            <a:r>
              <a:rPr lang="en-US" altLang="ko-KR" sz="31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100" dirty="0">
                <a:solidFill>
                  <a:srgbClr val="333333"/>
                </a:solidFill>
                <a:latin typeface="+mn-ea"/>
              </a:rPr>
              <a:t>를 지정함</a:t>
            </a:r>
            <a:endParaRPr lang="ko-KR" altLang="en-US" sz="3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1373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715425" y="1337444"/>
            <a:ext cx="276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flexbox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8F47A7-A0B6-45B1-A3DF-F0AD61C065E1}"/>
              </a:ext>
            </a:extLst>
          </p:cNvPr>
          <p:cNvSpPr/>
          <p:nvPr/>
        </p:nvSpPr>
        <p:spPr>
          <a:xfrm>
            <a:off x="3153828" y="2630942"/>
            <a:ext cx="58843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정렬 대상의 </a:t>
            </a:r>
            <a:r>
              <a:rPr lang="ko-KR" altLang="en-US" sz="40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에 </a:t>
            </a:r>
            <a:endParaRPr lang="en-US" altLang="ko-KR" sz="4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4000" dirty="0">
                <a:solidFill>
                  <a:srgbClr val="333333"/>
                </a:solidFill>
                <a:latin typeface="+mn-ea"/>
              </a:rPr>
              <a:t>display : flex;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4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4000" dirty="0">
                <a:solidFill>
                  <a:srgbClr val="333333"/>
                </a:solidFill>
                <a:latin typeface="+mn-ea"/>
              </a:rPr>
              <a:t>justify-content : center;</a:t>
            </a:r>
          </a:p>
          <a:p>
            <a:r>
              <a:rPr lang="ko-KR" altLang="en-US" sz="4000" dirty="0" err="1">
                <a:solidFill>
                  <a:srgbClr val="333333"/>
                </a:solidFill>
                <a:latin typeface="+mn-ea"/>
              </a:rPr>
              <a:t>를</a:t>
            </a:r>
            <a:r>
              <a:rPr lang="ko-KR" altLang="en-US" sz="4000" dirty="0">
                <a:solidFill>
                  <a:srgbClr val="333333"/>
                </a:solidFill>
                <a:latin typeface="+mn-ea"/>
              </a:rPr>
              <a:t> 지정함</a:t>
            </a:r>
            <a:endParaRPr lang="en-US" altLang="ko-KR" sz="40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347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3DB58-ECB1-4F48-B687-587A5A95224C}"/>
              </a:ext>
            </a:extLst>
          </p:cNvPr>
          <p:cNvSpPr txBox="1"/>
          <p:nvPr/>
        </p:nvSpPr>
        <p:spPr>
          <a:xfrm>
            <a:off x="4677126" y="1337444"/>
            <a:ext cx="283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수직 정렬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0E4A69-2D91-4E90-B5CD-D2C3A44E3A6A}"/>
              </a:ext>
            </a:extLst>
          </p:cNvPr>
          <p:cNvCxnSpPr/>
          <p:nvPr/>
        </p:nvCxnSpPr>
        <p:spPr>
          <a:xfrm>
            <a:off x="956606" y="3232298"/>
            <a:ext cx="36139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A717E9-D860-44F6-B0E0-5C024CE67209}"/>
              </a:ext>
            </a:extLst>
          </p:cNvPr>
          <p:cNvCxnSpPr>
            <a:cxnSpLocks/>
          </p:cNvCxnSpPr>
          <p:nvPr/>
        </p:nvCxnSpPr>
        <p:spPr>
          <a:xfrm rot="5400000">
            <a:off x="7583419" y="4964832"/>
            <a:ext cx="36139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F6F17-6462-4123-B72D-A4F0C89B8826}"/>
              </a:ext>
            </a:extLst>
          </p:cNvPr>
          <p:cNvSpPr txBox="1"/>
          <p:nvPr/>
        </p:nvSpPr>
        <p:spPr>
          <a:xfrm>
            <a:off x="2174633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BB3755-DF76-4E42-B556-3483A96270E3}"/>
              </a:ext>
            </a:extLst>
          </p:cNvPr>
          <p:cNvSpPr txBox="1"/>
          <p:nvPr/>
        </p:nvSpPr>
        <p:spPr>
          <a:xfrm>
            <a:off x="8801446" y="2333695"/>
            <a:ext cx="117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수직</a:t>
            </a:r>
          </a:p>
        </p:txBody>
      </p:sp>
    </p:spTree>
    <p:extLst>
      <p:ext uri="{BB962C8B-B14F-4D97-AF65-F5344CB8AC3E}">
        <p14:creationId xmlns:p14="http://schemas.microsoft.com/office/powerpoint/2010/main" val="175339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010745" y="1337444"/>
            <a:ext cx="617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 inline/inline-block </a:t>
            </a:r>
            <a:r>
              <a:rPr lang="ko-KR" altLang="en-US" sz="4000" dirty="0"/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3379-C631-42EA-9E22-70BF082BC595}"/>
              </a:ext>
            </a:extLst>
          </p:cNvPr>
          <p:cNvSpPr txBox="1"/>
          <p:nvPr/>
        </p:nvSpPr>
        <p:spPr>
          <a:xfrm>
            <a:off x="1195256" y="3429000"/>
            <a:ext cx="9801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inline/inline-block </a:t>
            </a:r>
            <a:r>
              <a:rPr lang="ko-KR" altLang="en-US" sz="4000" dirty="0"/>
              <a:t>요소의 수직 정렬 방법은 줄의 개수에 따라서 사용가능한 방법이 다르기 때문에 주의해야 함</a:t>
            </a:r>
            <a:endParaRPr lang="en-US" altLang="ko-KR" sz="4000" dirty="0"/>
          </a:p>
          <a:p>
            <a:r>
              <a:rPr lang="en-US" altLang="ko-KR" sz="4000" dirty="0"/>
              <a:t>(flex </a:t>
            </a:r>
            <a:r>
              <a:rPr lang="ko-KR" altLang="en-US" sz="4000" dirty="0"/>
              <a:t>쓰면 상관 없음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21596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208372" y="1337444"/>
            <a:ext cx="377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2.1.1 single line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2619E-974A-4AC9-826C-4FB678FDCEDB}"/>
              </a:ext>
            </a:extLst>
          </p:cNvPr>
          <p:cNvSpPr/>
          <p:nvPr/>
        </p:nvSpPr>
        <p:spPr>
          <a:xfrm>
            <a:off x="1023652" y="2183167"/>
            <a:ext cx="91094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정렬 대상의 부모 요소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에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padding-top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과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padding-bottom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속성값을 동일하게 적용함</a:t>
            </a:r>
            <a:endParaRPr lang="ko-KR" altLang="en-US" sz="33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8BD230-FB05-4DFF-B924-266A8E41B450}"/>
              </a:ext>
            </a:extLst>
          </p:cNvPr>
          <p:cNvSpPr/>
          <p:nvPr/>
        </p:nvSpPr>
        <p:spPr>
          <a:xfrm>
            <a:off x="1023652" y="3429000"/>
            <a:ext cx="1014469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padding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을 사용할 수 없는 경우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, </a:t>
            </a:r>
          </a:p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요소의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height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와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line-height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속성값을 동일하게 적용함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</a:p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여러 줄의 텍스트에는 사용할 수 없음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행간이 지나치게 넓어지거나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Click Dead Zone</a:t>
            </a:r>
          </a:p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이슈가 발생하는 등의 이유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3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091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3835875" y="1406363"/>
            <a:ext cx="452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2.1.2 multiple lines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35587-DDF5-48B8-AF71-5B5A45E7E0BC}"/>
              </a:ext>
            </a:extLst>
          </p:cNvPr>
          <p:cNvSpPr/>
          <p:nvPr/>
        </p:nvSpPr>
        <p:spPr>
          <a:xfrm>
            <a:off x="2250559" y="3169631"/>
            <a:ext cx="83394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여러 줄의 텍스트의 경우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padding-top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과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padding-bottom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속성값을 동일하게 적용함</a:t>
            </a:r>
            <a:endParaRPr lang="ko-KR" altLang="en-US" sz="3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0156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94561" y="1337444"/>
            <a:ext cx="3202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2.1.3 flexbox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F2B4C-5EF1-4AC1-8C11-CE26CB378834}"/>
              </a:ext>
            </a:extLst>
          </p:cNvPr>
          <p:cNvSpPr/>
          <p:nvPr/>
        </p:nvSpPr>
        <p:spPr>
          <a:xfrm>
            <a:off x="2574851" y="2045330"/>
            <a:ext cx="70422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정렬 대상의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에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display : flex;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justify-content : center;</a:t>
            </a: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Flex-direction : column;</a:t>
            </a: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Height : a;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를 지정함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14D854-7B74-44AD-B2F1-0B973DAABDF0}"/>
              </a:ext>
            </a:extLst>
          </p:cNvPr>
          <p:cNvSpPr/>
          <p:nvPr/>
        </p:nvSpPr>
        <p:spPr>
          <a:xfrm>
            <a:off x="2574851" y="4458055"/>
            <a:ext cx="7042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정렬 대상의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에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display : flex;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Align-items : center;</a:t>
            </a:r>
          </a:p>
          <a:p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Height : a;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를 지정함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06289" y="1337444"/>
            <a:ext cx="337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 block </a:t>
            </a:r>
            <a:r>
              <a:rPr lang="ko-KR" altLang="en-US" sz="4000" dirty="0"/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93379-C631-42EA-9E22-70BF082BC595}"/>
              </a:ext>
            </a:extLst>
          </p:cNvPr>
          <p:cNvSpPr txBox="1"/>
          <p:nvPr/>
        </p:nvSpPr>
        <p:spPr>
          <a:xfrm>
            <a:off x="2174791" y="3075057"/>
            <a:ext cx="7842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block</a:t>
            </a:r>
            <a:r>
              <a:rPr lang="ko-KR" altLang="en-US" sz="4000" dirty="0"/>
              <a:t>요소를 수직으로 정렬하는 방법</a:t>
            </a:r>
          </a:p>
        </p:txBody>
      </p:sp>
    </p:spTree>
    <p:extLst>
      <p:ext uri="{BB962C8B-B14F-4D97-AF65-F5344CB8AC3E}">
        <p14:creationId xmlns:p14="http://schemas.microsoft.com/office/powerpoint/2010/main" val="2063088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479244" y="1337444"/>
            <a:ext cx="3233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2.2.1 flexbox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62693-3EF1-440D-838F-5B85C2E06112}"/>
              </a:ext>
            </a:extLst>
          </p:cNvPr>
          <p:cNvSpPr/>
          <p:nvPr/>
        </p:nvSpPr>
        <p:spPr>
          <a:xfrm>
            <a:off x="2736136" y="2045330"/>
            <a:ext cx="67197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부모 요소에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Flexbox layout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을 지정함</a:t>
            </a:r>
            <a:endParaRPr lang="ko-KR" altLang="en-US" sz="33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7495E-6197-49DE-9A09-B21A04C01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8" t="13866"/>
          <a:stretch/>
        </p:blipFill>
        <p:spPr>
          <a:xfrm>
            <a:off x="3298521" y="2645494"/>
            <a:ext cx="5594953" cy="35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3BEE0E-C89C-4080-8080-F5083A31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6" y="1865992"/>
            <a:ext cx="5750608" cy="436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4590883" y="1337444"/>
            <a:ext cx="301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사용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487EB-C5D8-45D5-AA03-D4E9F27A5679}"/>
              </a:ext>
            </a:extLst>
          </p:cNvPr>
          <p:cNvSpPr txBox="1"/>
          <p:nvPr/>
        </p:nvSpPr>
        <p:spPr>
          <a:xfrm>
            <a:off x="1567035" y="1265444"/>
            <a:ext cx="19138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기본 개념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742F4A-E211-4AD1-95EF-780CC47AB4EC}"/>
              </a:ext>
            </a:extLst>
          </p:cNvPr>
          <p:cNvSpPr/>
          <p:nvPr/>
        </p:nvSpPr>
        <p:spPr>
          <a:xfrm>
            <a:off x="6073576" y="2459504"/>
            <a:ext cx="5799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Lora"/>
              </a:rPr>
              <a:t>flexbox</a:t>
            </a:r>
            <a:r>
              <a:rPr lang="ko-KR" altLang="en-US" sz="4000" dirty="0">
                <a:solidFill>
                  <a:srgbClr val="333333"/>
                </a:solidFill>
                <a:latin typeface="Lora"/>
              </a:rPr>
              <a:t>를 사용하기 위해서 </a:t>
            </a:r>
            <a:r>
              <a:rPr lang="en-US" altLang="ko-KR" sz="4000" dirty="0">
                <a:solidFill>
                  <a:srgbClr val="333333"/>
                </a:solidFill>
                <a:latin typeface="Lora"/>
              </a:rPr>
              <a:t>HTML </a:t>
            </a:r>
            <a:r>
              <a:rPr lang="ko-KR" altLang="en-US" sz="4000" dirty="0">
                <a:solidFill>
                  <a:srgbClr val="FF0000"/>
                </a:solidFill>
                <a:latin typeface="Lora"/>
              </a:rPr>
              <a:t>부모 요소의 </a:t>
            </a:r>
            <a:r>
              <a:rPr lang="en-US" altLang="ko-KR" sz="4000" dirty="0">
                <a:solidFill>
                  <a:srgbClr val="FF0000"/>
                </a:solidFill>
                <a:latin typeface="Lora"/>
              </a:rPr>
              <a:t>display </a:t>
            </a:r>
            <a:r>
              <a:rPr lang="ko-KR" altLang="en-US" sz="4000" dirty="0">
                <a:solidFill>
                  <a:srgbClr val="FF0000"/>
                </a:solidFill>
                <a:latin typeface="Lora"/>
              </a:rPr>
              <a:t>속성에</a:t>
            </a:r>
            <a:r>
              <a:rPr lang="en-US" altLang="ko-KR" sz="4000" dirty="0">
                <a:solidFill>
                  <a:srgbClr val="FF0000"/>
                </a:solidFill>
                <a:latin typeface="Lora"/>
              </a:rPr>
              <a:t> flex</a:t>
            </a:r>
            <a:r>
              <a:rPr lang="ko-KR" altLang="en-US" sz="4000" dirty="0">
                <a:solidFill>
                  <a:srgbClr val="333333"/>
                </a:solidFill>
                <a:latin typeface="Lora"/>
              </a:rPr>
              <a:t>를 지정해야 함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CFAF1-5EA9-4F68-93BC-85C33B907378}"/>
              </a:ext>
            </a:extLst>
          </p:cNvPr>
          <p:cNvSpPr txBox="1"/>
          <p:nvPr/>
        </p:nvSpPr>
        <p:spPr>
          <a:xfrm>
            <a:off x="7359054" y="4959526"/>
            <a:ext cx="353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display : flex;</a:t>
            </a:r>
          </a:p>
        </p:txBody>
      </p:sp>
    </p:spTree>
    <p:extLst>
      <p:ext uri="{BB962C8B-B14F-4D97-AF65-F5344CB8AC3E}">
        <p14:creationId xmlns:p14="http://schemas.microsoft.com/office/powerpoint/2010/main" val="2347742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68240-DDE3-4F18-9A6E-5F38C8F4CDC0}"/>
              </a:ext>
            </a:extLst>
          </p:cNvPr>
          <p:cNvSpPr txBox="1"/>
          <p:nvPr/>
        </p:nvSpPr>
        <p:spPr>
          <a:xfrm>
            <a:off x="4061333" y="1337444"/>
            <a:ext cx="406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수평</a:t>
            </a:r>
            <a:r>
              <a:rPr lang="en-US" altLang="ko-KR" sz="4000" dirty="0"/>
              <a:t>/</a:t>
            </a:r>
            <a:r>
              <a:rPr lang="ko-KR" altLang="en-US" sz="4000" dirty="0"/>
              <a:t>수직 정렬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1D82F1-D8BC-42BE-A755-1C228785E0F5}"/>
              </a:ext>
            </a:extLst>
          </p:cNvPr>
          <p:cNvSpPr/>
          <p:nvPr/>
        </p:nvSpPr>
        <p:spPr>
          <a:xfrm>
            <a:off x="3834806" y="2045330"/>
            <a:ext cx="45223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latin typeface="+mn-ea"/>
              </a:rPr>
              <a:t>Flexbox</a:t>
            </a:r>
            <a:r>
              <a:rPr lang="ko-KR" altLang="en-US" sz="3300" dirty="0">
                <a:latin typeface="+mn-ea"/>
              </a:rPr>
              <a:t>를 이용하는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BCCE6-4603-420A-AE04-39FB9537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" t="18543"/>
          <a:stretch/>
        </p:blipFill>
        <p:spPr>
          <a:xfrm>
            <a:off x="2732851" y="2657654"/>
            <a:ext cx="6726298" cy="3109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C4A1E-ACFC-4FDF-AF03-8E02C9560BF4}"/>
              </a:ext>
            </a:extLst>
          </p:cNvPr>
          <p:cNvSpPr txBox="1"/>
          <p:nvPr/>
        </p:nvSpPr>
        <p:spPr>
          <a:xfrm>
            <a:off x="4061333" y="5779520"/>
            <a:ext cx="4119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+ flex-direction : column;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669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CSS_4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15397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AC4877-F245-452B-AB86-AF0F7A32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475670"/>
            <a:ext cx="35843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재현 </a:t>
            </a:r>
            <a:r>
              <a:rPr lang="en-US" altLang="ko-KR" sz="5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 free!</a:t>
            </a:r>
            <a:endParaRPr lang="ko-KR" altLang="en-US" sz="5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3494967" y="2790363"/>
            <a:ext cx="5202066" cy="12772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700" b="1" dirty="0">
                <a:ln w="0"/>
              </a:rPr>
              <a:t>CSS</a:t>
            </a:r>
            <a:r>
              <a:rPr lang="ko-KR" altLang="en-US" sz="7700" b="1" dirty="0">
                <a:ln w="0"/>
              </a:rPr>
              <a:t> 수업 끝</a:t>
            </a:r>
            <a:endParaRPr lang="en-US" altLang="ko-KR" sz="7700" b="1" dirty="0">
              <a:ln w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954C-835A-4079-8CB7-AB1969C60874}"/>
              </a:ext>
            </a:extLst>
          </p:cNvPr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D07AD-D741-415D-B739-F7AC65CC0CC8}"/>
              </a:ext>
            </a:extLst>
          </p:cNvPr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87F-A49C-4696-9BFF-EC3CFC714B2E}"/>
              </a:ext>
            </a:extLst>
          </p:cNvPr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41695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3138958" y="1337444"/>
            <a:ext cx="591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Flexbox container </a:t>
            </a:r>
            <a:r>
              <a:rPr lang="ko-KR" altLang="en-US" sz="4000" dirty="0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5EDF1-A494-4D48-859D-91934BF67028}"/>
              </a:ext>
            </a:extLst>
          </p:cNvPr>
          <p:cNvSpPr txBox="1"/>
          <p:nvPr/>
        </p:nvSpPr>
        <p:spPr>
          <a:xfrm>
            <a:off x="1183758" y="2908165"/>
            <a:ext cx="982448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부모 요소의 </a:t>
            </a:r>
            <a:r>
              <a:rPr lang="en-US" altLang="ko-KR" sz="3300" dirty="0"/>
              <a:t>display </a:t>
            </a:r>
            <a:r>
              <a:rPr lang="ko-KR" altLang="en-US" sz="3300" dirty="0"/>
              <a:t>속성에 </a:t>
            </a:r>
            <a:r>
              <a:rPr lang="en-US" altLang="ko-KR" sz="3300" dirty="0"/>
              <a:t>flex</a:t>
            </a:r>
            <a:r>
              <a:rPr lang="ko-KR" altLang="en-US" sz="3300" dirty="0"/>
              <a:t>를 지정했다면 </a:t>
            </a:r>
            <a:endParaRPr lang="en-US" altLang="ko-KR" sz="3300" dirty="0"/>
          </a:p>
          <a:p>
            <a:r>
              <a:rPr lang="ko-KR" altLang="en-US" sz="3300" dirty="0"/>
              <a:t>내가 원하는 레이아웃을 만들기 위해서 어떤 속성이 있고 </a:t>
            </a:r>
            <a:endParaRPr lang="en-US" altLang="ko-KR" sz="3300" dirty="0"/>
          </a:p>
          <a:p>
            <a:r>
              <a:rPr lang="ko-KR" altLang="en-US" sz="3300" dirty="0"/>
              <a:t>어떻게 사용할 수 있는지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7269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5363530" y="1337444"/>
            <a:ext cx="146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행</a:t>
            </a:r>
            <a:r>
              <a:rPr lang="en-US" altLang="ko-KR" sz="4000" dirty="0"/>
              <a:t>,</a:t>
            </a:r>
            <a:r>
              <a:rPr lang="ko-KR" altLang="en-US" sz="4000" dirty="0"/>
              <a:t> 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B287C-0208-4481-972D-2FF03897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59" y="2257884"/>
            <a:ext cx="7906082" cy="3970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AC57F-CD03-4427-836D-F3FF7429B3F7}"/>
              </a:ext>
            </a:extLst>
          </p:cNvPr>
          <p:cNvSpPr txBox="1"/>
          <p:nvPr/>
        </p:nvSpPr>
        <p:spPr>
          <a:xfrm>
            <a:off x="9952074" y="2371060"/>
            <a:ext cx="563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9A2CF-10A8-43AD-8695-71197B18FB77}"/>
              </a:ext>
            </a:extLst>
          </p:cNvPr>
          <p:cNvSpPr txBox="1"/>
          <p:nvPr/>
        </p:nvSpPr>
        <p:spPr>
          <a:xfrm>
            <a:off x="1665767" y="4267972"/>
            <a:ext cx="563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88143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7BDA4-CA50-48F3-8480-38875676EE33}"/>
              </a:ext>
            </a:extLst>
          </p:cNvPr>
          <p:cNvSpPr txBox="1"/>
          <p:nvPr/>
        </p:nvSpPr>
        <p:spPr>
          <a:xfrm>
            <a:off x="3138958" y="1337444"/>
            <a:ext cx="5914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Flexbox container </a:t>
            </a:r>
            <a:r>
              <a:rPr lang="ko-KR" altLang="en-US" sz="4000" dirty="0"/>
              <a:t>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25226E-1479-4C96-818F-0E0595DA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01" y="0"/>
            <a:ext cx="591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41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02218-65DA-4DCA-ABD3-4D6342BE4008}"/>
              </a:ext>
            </a:extLst>
          </p:cNvPr>
          <p:cNvSpPr txBox="1"/>
          <p:nvPr/>
        </p:nvSpPr>
        <p:spPr>
          <a:xfrm>
            <a:off x="4033246" y="1337444"/>
            <a:ext cx="412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3.1 flex-direction</a:t>
            </a:r>
            <a:endParaRPr lang="ko-KR" altLang="en-US" sz="4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CB48BD-86A3-43D6-93E8-FB3E10C797A1}"/>
              </a:ext>
            </a:extLst>
          </p:cNvPr>
          <p:cNvSpPr/>
          <p:nvPr/>
        </p:nvSpPr>
        <p:spPr>
          <a:xfrm>
            <a:off x="2823468" y="2767280"/>
            <a:ext cx="65450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flex-direction </a:t>
            </a:r>
            <a:r>
              <a:rPr lang="ko-KR" altLang="en-US" sz="4000" dirty="0"/>
              <a:t>속성은 </a:t>
            </a:r>
            <a:endParaRPr lang="en-US" altLang="ko-KR" sz="4000" dirty="0"/>
          </a:p>
          <a:p>
            <a:r>
              <a:rPr lang="en-US" altLang="ko-KR" sz="4000" dirty="0"/>
              <a:t>flex </a:t>
            </a:r>
            <a:r>
              <a:rPr lang="ko-KR" altLang="en-US" sz="4000" dirty="0"/>
              <a:t>컨테이너의 방향을 설정함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05711919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1951</Words>
  <Application>Microsoft Office PowerPoint</Application>
  <PresentationFormat>와이드스크린</PresentationFormat>
  <Paragraphs>566</Paragraphs>
  <Slides>52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Arial</vt:lpstr>
      <vt:lpstr>맑은 고딕</vt:lpstr>
      <vt:lpstr>Lora</vt:lpstr>
      <vt:lpstr>궁서체</vt:lpstr>
      <vt:lpstr>나눔스퀘어</vt:lpstr>
      <vt:lpstr>나눔스퀘어 Bold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4</cp:revision>
  <dcterms:created xsi:type="dcterms:W3CDTF">2017-11-24T11:22:27Z</dcterms:created>
  <dcterms:modified xsi:type="dcterms:W3CDTF">2020-03-28T10:42:53Z</dcterms:modified>
</cp:coreProperties>
</file>