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9" r:id="rId1"/>
  </p:sldMasterIdLst>
  <p:notesMasterIdLst>
    <p:notesMasterId r:id="rId27"/>
  </p:notesMasterIdLst>
  <p:sldIdLst>
    <p:sldId id="257" r:id="rId2"/>
    <p:sldId id="258" r:id="rId3"/>
    <p:sldId id="261" r:id="rId4"/>
    <p:sldId id="260" r:id="rId5"/>
    <p:sldId id="289" r:id="rId6"/>
    <p:sldId id="291" r:id="rId7"/>
    <p:sldId id="292" r:id="rId8"/>
    <p:sldId id="293" r:id="rId9"/>
    <p:sldId id="294" r:id="rId10"/>
    <p:sldId id="295" r:id="rId11"/>
    <p:sldId id="296" r:id="rId12"/>
    <p:sldId id="269" r:id="rId13"/>
    <p:sldId id="277" r:id="rId14"/>
    <p:sldId id="278" r:id="rId15"/>
    <p:sldId id="301" r:id="rId16"/>
    <p:sldId id="302" r:id="rId17"/>
    <p:sldId id="303" r:id="rId18"/>
    <p:sldId id="276" r:id="rId19"/>
    <p:sldId id="304" r:id="rId20"/>
    <p:sldId id="305" r:id="rId21"/>
    <p:sldId id="306" r:id="rId22"/>
    <p:sldId id="307" r:id="rId23"/>
    <p:sldId id="315" r:id="rId24"/>
    <p:sldId id="320" r:id="rId25"/>
    <p:sldId id="267" r:id="rId26"/>
  </p:sldIdLst>
  <p:sldSz cx="12192000" cy="6858000"/>
  <p:notesSz cx="6858000" cy="9144000"/>
  <p:embeddedFontLst>
    <p:embeddedFont>
      <p:font typeface="나눔스퀘어" panose="020B0600000101010101" pitchFamily="50" charset="-127"/>
      <p:regular r:id="rId28"/>
    </p:embeddedFont>
    <p:embeddedFont>
      <p:font typeface="나눔스퀘어 Bold" panose="020B0600000101010101" pitchFamily="50" charset="-127"/>
      <p:bold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CD4837"/>
    <a:srgbClr val="DA796C"/>
    <a:srgbClr val="404040"/>
    <a:srgbClr val="BDC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C9B56C-74E6-4678-B583-1EBFD9EC01EA}" v="1850" dt="2020-03-28T10:42:28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7" autoAdjust="0"/>
    <p:restoredTop sz="77582" autoAdjust="0"/>
  </p:normalViewPr>
  <p:slideViewPr>
    <p:cSldViewPr snapToGrid="0">
      <p:cViewPr varScale="1">
        <p:scale>
          <a:sx n="66" d="100"/>
          <a:sy n="66" d="100"/>
        </p:scale>
        <p:origin x="12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재현" userId="e331c24078343b94" providerId="LiveId" clId="{19C9B56C-74E6-4678-B583-1EBFD9EC01EA}"/>
    <pc:docChg chg="undo redo custSel addSld delSld modSld sldOrd delMainMaster">
      <pc:chgData name="김 재현" userId="e331c24078343b94" providerId="LiveId" clId="{19C9B56C-74E6-4678-B583-1EBFD9EC01EA}" dt="2020-03-28T10:42:28.102" v="19220" actId="207"/>
      <pc:docMkLst>
        <pc:docMk/>
      </pc:docMkLst>
      <pc:sldChg chg="addSp delSp modSp">
        <pc:chgData name="김 재현" userId="e331c24078343b94" providerId="LiveId" clId="{19C9B56C-74E6-4678-B583-1EBFD9EC01EA}" dt="2020-03-28T10:42:28.102" v="19220" actId="207"/>
        <pc:sldMkLst>
          <pc:docMk/>
          <pc:sldMk cId="3957649275" sldId="257"/>
        </pc:sldMkLst>
        <pc:spChg chg="add mod">
          <ac:chgData name="김 재현" userId="e331c24078343b94" providerId="LiveId" clId="{19C9B56C-74E6-4678-B583-1EBFD9EC01EA}" dt="2020-03-17T10:54:56.436" v="276"/>
          <ac:spMkLst>
            <pc:docMk/>
            <pc:sldMk cId="3957649275" sldId="257"/>
            <ac:spMk id="2" creationId="{C1B09AF6-A61C-4173-9E08-C61EBDF428EB}"/>
          </ac:spMkLst>
        </pc:spChg>
        <pc:spChg chg="add mod">
          <ac:chgData name="김 재현" userId="e331c24078343b94" providerId="LiveId" clId="{19C9B56C-74E6-4678-B583-1EBFD9EC01EA}" dt="2020-03-28T10:42:28.102" v="19220" actId="207"/>
          <ac:spMkLst>
            <pc:docMk/>
            <pc:sldMk cId="3957649275" sldId="257"/>
            <ac:spMk id="10" creationId="{D6B4C6BE-7180-4C94-9188-AD0AC6140847}"/>
          </ac:spMkLst>
        </pc:spChg>
        <pc:spChg chg="mod">
          <ac:chgData name="김 재현" userId="e331c24078343b94" providerId="LiveId" clId="{19C9B56C-74E6-4678-B583-1EBFD9EC01EA}" dt="2020-03-20T16:10:00.654" v="14718" actId="1076"/>
          <ac:spMkLst>
            <pc:docMk/>
            <pc:sldMk cId="3957649275" sldId="257"/>
            <ac:spMk id="12" creationId="{00000000-0000-0000-0000-000000000000}"/>
          </ac:spMkLst>
        </pc:spChg>
        <pc:spChg chg="mod">
          <ac:chgData name="김 재현" userId="e331c24078343b94" providerId="LiveId" clId="{19C9B56C-74E6-4678-B583-1EBFD9EC01EA}" dt="2020-03-17T10:49:05.356" v="166" actId="1076"/>
          <ac:spMkLst>
            <pc:docMk/>
            <pc:sldMk cId="3957649275" sldId="257"/>
            <ac:spMk id="13" creationId="{00000000-0000-0000-0000-000000000000}"/>
          </ac:spMkLst>
        </pc:spChg>
        <pc:spChg chg="del mod">
          <ac:chgData name="김 재현" userId="e331c24078343b94" providerId="LiveId" clId="{19C9B56C-74E6-4678-B583-1EBFD9EC01EA}" dt="2020-03-28T10:42:22.085" v="19218" actId="478"/>
          <ac:spMkLst>
            <pc:docMk/>
            <pc:sldMk cId="3957649275" sldId="257"/>
            <ac:spMk id="21" creationId="{00000000-0000-0000-0000-000000000000}"/>
          </ac:spMkLst>
        </pc:spChg>
        <pc:grpChg chg="mod">
          <ac:chgData name="김 재현" userId="e331c24078343b94" providerId="LiveId" clId="{19C9B56C-74E6-4678-B583-1EBFD9EC01EA}" dt="2020-03-17T10:48:50.282" v="163" actId="14100"/>
          <ac:grpSpMkLst>
            <pc:docMk/>
            <pc:sldMk cId="3957649275" sldId="257"/>
            <ac:grpSpMk id="24" creationId="{00000000-0000-0000-0000-000000000000}"/>
          </ac:grpSpMkLst>
        </pc:grpChg>
      </pc:sldChg>
      <pc:sldChg chg="addSp delSp modSp add del setBg">
        <pc:chgData name="김 재현" userId="e331c24078343b94" providerId="LiveId" clId="{19C9B56C-74E6-4678-B583-1EBFD9EC01EA}" dt="2020-03-26T16:08:59.811" v="18650" actId="207"/>
        <pc:sldMkLst>
          <pc:docMk/>
          <pc:sldMk cId="1846964177" sldId="258"/>
        </pc:sldMkLst>
        <pc:spChg chg="mod">
          <ac:chgData name="김 재현" userId="e331c24078343b94" providerId="LiveId" clId="{19C9B56C-74E6-4678-B583-1EBFD9EC01EA}" dt="2020-03-26T16:08:59.811" v="18650" actId="207"/>
          <ac:spMkLst>
            <pc:docMk/>
            <pc:sldMk cId="1846964177" sldId="258"/>
            <ac:spMk id="8" creationId="{00000000-0000-0000-0000-000000000000}"/>
          </ac:spMkLst>
        </pc:spChg>
        <pc:spChg chg="mod">
          <ac:chgData name="김 재현" userId="e331c24078343b94" providerId="LiveId" clId="{19C9B56C-74E6-4678-B583-1EBFD9EC01EA}" dt="2020-03-26T16:08:59.811" v="18650" actId="207"/>
          <ac:spMkLst>
            <pc:docMk/>
            <pc:sldMk cId="1846964177" sldId="258"/>
            <ac:spMk id="9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1:10.466" v="18366" actId="1076"/>
          <ac:spMkLst>
            <pc:docMk/>
            <pc:sldMk cId="1846964177" sldId="258"/>
            <ac:spMk id="10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1:23.825" v="18368" actId="1076"/>
          <ac:spMkLst>
            <pc:docMk/>
            <pc:sldMk cId="1846964177" sldId="258"/>
            <ac:spMk id="11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1:33.482" v="18370" actId="1076"/>
          <ac:spMkLst>
            <pc:docMk/>
            <pc:sldMk cId="1846964177" sldId="258"/>
            <ac:spMk id="12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4:37.049" v="18578" actId="1076"/>
          <ac:spMkLst>
            <pc:docMk/>
            <pc:sldMk cId="1846964177" sldId="258"/>
            <ac:spMk id="20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4:31.778" v="18577" actId="1076"/>
          <ac:spMkLst>
            <pc:docMk/>
            <pc:sldMk cId="1846964177" sldId="258"/>
            <ac:spMk id="21" creationId="{00000000-0000-0000-0000-000000000000}"/>
          </ac:spMkLst>
        </pc:spChg>
        <pc:spChg chg="add del mod">
          <ac:chgData name="김 재현" userId="e331c24078343b94" providerId="LiveId" clId="{19C9B56C-74E6-4678-B583-1EBFD9EC01EA}" dt="2020-03-22T09:54:27.625" v="18576" actId="1076"/>
          <ac:spMkLst>
            <pc:docMk/>
            <pc:sldMk cId="1846964177" sldId="258"/>
            <ac:spMk id="22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4:25.127" v="18575" actId="1076"/>
          <ac:spMkLst>
            <pc:docMk/>
            <pc:sldMk cId="1846964177" sldId="258"/>
            <ac:spMk id="23" creationId="{00000000-0000-0000-0000-000000000000}"/>
          </ac:spMkLst>
        </pc:spChg>
        <pc:spChg chg="add del mod">
          <ac:chgData name="김 재현" userId="e331c24078343b94" providerId="LiveId" clId="{19C9B56C-74E6-4678-B583-1EBFD9EC01EA}" dt="2020-03-22T13:55:49.315" v="18647" actId="14100"/>
          <ac:spMkLst>
            <pc:docMk/>
            <pc:sldMk cId="1846964177" sldId="258"/>
            <ac:spMk id="24" creationId="{00000000-0000-0000-0000-000000000000}"/>
          </ac:spMkLst>
        </pc:spChg>
        <pc:grpChg chg="mod">
          <ac:chgData name="김 재현" userId="e331c24078343b94" providerId="LiveId" clId="{19C9B56C-74E6-4678-B583-1EBFD9EC01EA}" dt="2020-03-22T09:49:14.207" v="18326" actId="1076"/>
          <ac:grpSpMkLst>
            <pc:docMk/>
            <pc:sldMk cId="1846964177" sldId="258"/>
            <ac:grpSpMk id="26" creationId="{00000000-0000-0000-0000-000000000000}"/>
          </ac:grpSpMkLst>
        </pc:grpChg>
        <pc:cxnChg chg="mod">
          <ac:chgData name="김 재현" userId="e331c24078343b94" providerId="LiveId" clId="{19C9B56C-74E6-4678-B583-1EBFD9EC01EA}" dt="2020-03-22T09:50:39.986" v="18355" actId="1076"/>
          <ac:cxnSpMkLst>
            <pc:docMk/>
            <pc:sldMk cId="1846964177" sldId="258"/>
            <ac:cxnSpMk id="14" creationId="{00000000-0000-0000-0000-000000000000}"/>
          </ac:cxnSpMkLst>
        </pc:cxnChg>
        <pc:cxnChg chg="mod">
          <ac:chgData name="김 재현" userId="e331c24078343b94" providerId="LiveId" clId="{19C9B56C-74E6-4678-B583-1EBFD9EC01EA}" dt="2020-03-22T09:50:57.850" v="18362" actId="1076"/>
          <ac:cxnSpMkLst>
            <pc:docMk/>
            <pc:sldMk cId="1846964177" sldId="258"/>
            <ac:cxnSpMk id="15" creationId="{00000000-0000-0000-0000-000000000000}"/>
          </ac:cxnSpMkLst>
        </pc:cxnChg>
        <pc:cxnChg chg="mod">
          <ac:chgData name="김 재현" userId="e331c24078343b94" providerId="LiveId" clId="{19C9B56C-74E6-4678-B583-1EBFD9EC01EA}" dt="2020-03-22T09:50:39.986" v="18355" actId="1076"/>
          <ac:cxnSpMkLst>
            <pc:docMk/>
            <pc:sldMk cId="1846964177" sldId="258"/>
            <ac:cxnSpMk id="16" creationId="{00000000-0000-0000-0000-000000000000}"/>
          </ac:cxnSpMkLst>
        </pc:cxnChg>
        <pc:cxnChg chg="mod">
          <ac:chgData name="김 재현" userId="e331c24078343b94" providerId="LiveId" clId="{19C9B56C-74E6-4678-B583-1EBFD9EC01EA}" dt="2020-03-22T09:50:39.986" v="18355" actId="1076"/>
          <ac:cxnSpMkLst>
            <pc:docMk/>
            <pc:sldMk cId="1846964177" sldId="258"/>
            <ac:cxnSpMk id="17" creationId="{00000000-0000-0000-0000-000000000000}"/>
          </ac:cxnSpMkLst>
        </pc:cxnChg>
        <pc:cxnChg chg="mod">
          <ac:chgData name="김 재현" userId="e331c24078343b94" providerId="LiveId" clId="{19C9B56C-74E6-4678-B583-1EBFD9EC01EA}" dt="2020-03-22T09:50:39.986" v="18355" actId="1076"/>
          <ac:cxnSpMkLst>
            <pc:docMk/>
            <pc:sldMk cId="1846964177" sldId="258"/>
            <ac:cxnSpMk id="18" creationId="{00000000-0000-0000-0000-000000000000}"/>
          </ac:cxnSpMkLst>
        </pc:cxnChg>
        <pc:cxnChg chg="mod">
          <ac:chgData name="김 재현" userId="e331c24078343b94" providerId="LiveId" clId="{19C9B56C-74E6-4678-B583-1EBFD9EC01EA}" dt="2020-03-22T09:50:39.986" v="18355" actId="1076"/>
          <ac:cxnSpMkLst>
            <pc:docMk/>
            <pc:sldMk cId="1846964177" sldId="258"/>
            <ac:cxnSpMk id="19" creationId="{00000000-0000-0000-0000-000000000000}"/>
          </ac:cxnSpMkLst>
        </pc:cxnChg>
      </pc:sldChg>
      <pc:sldChg chg="addSp modSp del">
        <pc:chgData name="김 재현" userId="e331c24078343b94" providerId="LiveId" clId="{19C9B56C-74E6-4678-B583-1EBFD9EC01EA}" dt="2020-03-17T11:38:49.659" v="1128" actId="2696"/>
        <pc:sldMkLst>
          <pc:docMk/>
          <pc:sldMk cId="4290185744" sldId="259"/>
        </pc:sldMkLst>
        <pc:spChg chg="mod">
          <ac:chgData name="김 재현" userId="e331c24078343b94" providerId="LiveId" clId="{19C9B56C-74E6-4678-B583-1EBFD9EC01EA}" dt="2020-03-17T11:30:04.159" v="1083" actId="207"/>
          <ac:spMkLst>
            <pc:docMk/>
            <pc:sldMk cId="4290185744" sldId="259"/>
            <ac:spMk id="2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13:12.962" v="1079" actId="1076"/>
          <ac:spMkLst>
            <pc:docMk/>
            <pc:sldMk cId="4290185744" sldId="259"/>
            <ac:spMk id="26" creationId="{00000000-0000-0000-0000-000000000000}"/>
          </ac:spMkLst>
        </pc:spChg>
        <pc:spChg chg="mod">
          <ac:chgData name="김 재현" userId="e331c24078343b94" providerId="LiveId" clId="{19C9B56C-74E6-4678-B583-1EBFD9EC01EA}" dt="2020-03-17T11:13:18.395" v="1080" actId="1076"/>
          <ac:spMkLst>
            <pc:docMk/>
            <pc:sldMk cId="4290185744" sldId="259"/>
            <ac:spMk id="27" creationId="{00000000-0000-0000-0000-000000000000}"/>
          </ac:spMkLst>
        </pc:spChg>
        <pc:spChg chg="mod">
          <ac:chgData name="김 재현" userId="e331c24078343b94" providerId="LiveId" clId="{19C9B56C-74E6-4678-B583-1EBFD9EC01EA}" dt="2020-03-17T11:13:26.242" v="1081" actId="1076"/>
          <ac:spMkLst>
            <pc:docMk/>
            <pc:sldMk cId="4290185744" sldId="259"/>
            <ac:spMk id="28" creationId="{00000000-0000-0000-0000-000000000000}"/>
          </ac:spMkLst>
        </pc:spChg>
        <pc:spChg chg="mod">
          <ac:chgData name="김 재현" userId="e331c24078343b94" providerId="LiveId" clId="{19C9B56C-74E6-4678-B583-1EBFD9EC01EA}" dt="2020-03-17T11:13:31.834" v="1082" actId="1076"/>
          <ac:spMkLst>
            <pc:docMk/>
            <pc:sldMk cId="4290185744" sldId="259"/>
            <ac:spMk id="29" creationId="{00000000-0000-0000-0000-000000000000}"/>
          </ac:spMkLst>
        </pc:spChg>
        <pc:grpChg chg="mod">
          <ac:chgData name="김 재현" userId="e331c24078343b94" providerId="LiveId" clId="{19C9B56C-74E6-4678-B583-1EBFD9EC01EA}" dt="2020-03-17T10:57:31.316" v="302" actId="1076"/>
          <ac:grpSpMkLst>
            <pc:docMk/>
            <pc:sldMk cId="4290185744" sldId="259"/>
            <ac:grpSpMk id="19" creationId="{00000000-0000-0000-0000-000000000000}"/>
          </ac:grpSpMkLst>
        </pc:grpChg>
        <pc:grpChg chg="add mod">
          <ac:chgData name="김 재현" userId="e331c24078343b94" providerId="LiveId" clId="{19C9B56C-74E6-4678-B583-1EBFD9EC01EA}" dt="2020-03-17T10:57:27.776" v="301" actId="571"/>
          <ac:grpSpMkLst>
            <pc:docMk/>
            <pc:sldMk cId="4290185744" sldId="259"/>
            <ac:grpSpMk id="36" creationId="{D03B14B4-A129-45AA-9CAB-5BFF33EEC656}"/>
          </ac:grpSpMkLst>
        </pc:grpChg>
        <pc:cxnChg chg="mod">
          <ac:chgData name="김 재현" userId="e331c24078343b94" providerId="LiveId" clId="{19C9B56C-74E6-4678-B583-1EBFD9EC01EA}" dt="2020-03-17T10:57:31.316" v="302" actId="1076"/>
          <ac:cxnSpMkLst>
            <pc:docMk/>
            <pc:sldMk cId="4290185744" sldId="259"/>
            <ac:cxnSpMk id="15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0:57:36.180" v="303" actId="1076"/>
          <ac:cxnSpMkLst>
            <pc:docMk/>
            <pc:sldMk cId="4290185744" sldId="259"/>
            <ac:cxnSpMk id="16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0:57:40.444" v="304" actId="1076"/>
          <ac:cxnSpMkLst>
            <pc:docMk/>
            <pc:sldMk cId="4290185744" sldId="259"/>
            <ac:cxnSpMk id="17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0:57:45.508" v="305" actId="1076"/>
          <ac:cxnSpMkLst>
            <pc:docMk/>
            <pc:sldMk cId="4290185744" sldId="259"/>
            <ac:cxnSpMk id="18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0:57:47.739" v="306" actId="1076"/>
          <ac:cxnSpMkLst>
            <pc:docMk/>
            <pc:sldMk cId="4290185744" sldId="259"/>
            <ac:cxnSpMk id="21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0:57:59.076" v="308" actId="1076"/>
          <ac:cxnSpMkLst>
            <pc:docMk/>
            <pc:sldMk cId="4290185744" sldId="259"/>
            <ac:cxnSpMk id="24" creationId="{00000000-0000-0000-0000-000000000000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0" creationId="{C7C37232-C748-4E68-979F-5E97E2711872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1" creationId="{B14A7C13-63CC-4BCB-B01F-836C3A434813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2" creationId="{09A02EA3-B812-4D08-BB49-E42E34995BDF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3" creationId="{0FB4DE59-309D-4396-AC21-D3FC3B4C082A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4" creationId="{A13F5720-19D0-4F36-A9F8-BE2364AE8A50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5" creationId="{4AC5B735-2EB4-488E-90A8-80495F3F0B7C}"/>
          </ac:cxnSpMkLst>
        </pc:cxnChg>
      </pc:sldChg>
      <pc:sldChg chg="addSp delSp modSp modNotesTx">
        <pc:chgData name="김 재현" userId="e331c24078343b94" providerId="LiveId" clId="{19C9B56C-74E6-4678-B583-1EBFD9EC01EA}" dt="2020-03-17T15:32:47.558" v="1975" actId="1037"/>
        <pc:sldMkLst>
          <pc:docMk/>
          <pc:sldMk cId="362029914" sldId="260"/>
        </pc:sldMkLst>
        <pc:spChg chg="mod">
          <ac:chgData name="김 재현" userId="e331c24078343b94" providerId="LiveId" clId="{19C9B56C-74E6-4678-B583-1EBFD9EC01EA}" dt="2020-03-17T11:40:54.194" v="1147" actId="207"/>
          <ac:spMkLst>
            <pc:docMk/>
            <pc:sldMk cId="362029914" sldId="260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7T15:27:31.410" v="1549" actId="1076"/>
          <ac:spMkLst>
            <pc:docMk/>
            <pc:sldMk cId="362029914" sldId="260"/>
            <ac:spMk id="5" creationId="{6685E845-6D86-4F91-A572-B6397EFAE014}"/>
          </ac:spMkLst>
        </pc:spChg>
        <pc:spChg chg="add del">
          <ac:chgData name="김 재현" userId="e331c24078343b94" providerId="LiveId" clId="{19C9B56C-74E6-4678-B583-1EBFD9EC01EA}" dt="2020-03-17T11:37:27.280" v="1113"/>
          <ac:spMkLst>
            <pc:docMk/>
            <pc:sldMk cId="362029914" sldId="260"/>
            <ac:spMk id="12" creationId="{E0DB7339-5452-4AA9-B1E6-07D4A0BF503D}"/>
          </ac:spMkLst>
        </pc:spChg>
        <pc:spChg chg="mod">
          <ac:chgData name="김 재현" userId="e331c24078343b94" providerId="LiveId" clId="{19C9B56C-74E6-4678-B583-1EBFD9EC01EA}" dt="2020-03-17T11:08:22.259" v="575" actId="1076"/>
          <ac:spMkLst>
            <pc:docMk/>
            <pc:sldMk cId="362029914" sldId="260"/>
            <ac:spMk id="14" creationId="{00000000-0000-0000-0000-000000000000}"/>
          </ac:spMkLst>
        </pc:spChg>
        <pc:spChg chg="mod">
          <ac:chgData name="김 재현" userId="e331c24078343b94" providerId="LiveId" clId="{19C9B56C-74E6-4678-B583-1EBFD9EC01EA}" dt="2020-03-17T11:08:22.259" v="575" actId="1076"/>
          <ac:spMkLst>
            <pc:docMk/>
            <pc:sldMk cId="362029914" sldId="260"/>
            <ac:spMk id="1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08:22.259" v="575" actId="1076"/>
          <ac:spMkLst>
            <pc:docMk/>
            <pc:sldMk cId="362029914" sldId="260"/>
            <ac:spMk id="16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0:22.336" v="1085" actId="255"/>
          <ac:spMkLst>
            <pc:docMk/>
            <pc:sldMk cId="362029914" sldId="260"/>
            <ac:spMk id="17" creationId="{00000000-0000-0000-0000-000000000000}"/>
          </ac:spMkLst>
        </pc:spChg>
        <pc:spChg chg="add mod">
          <ac:chgData name="김 재현" userId="e331c24078343b94" providerId="LiveId" clId="{19C9B56C-74E6-4678-B583-1EBFD9EC01EA}" dt="2020-03-17T15:22:45.957" v="1295" actId="2711"/>
          <ac:spMkLst>
            <pc:docMk/>
            <pc:sldMk cId="362029914" sldId="260"/>
            <ac:spMk id="19" creationId="{F3DD76FB-EABD-4D35-A04F-233C454D3994}"/>
          </ac:spMkLst>
        </pc:spChg>
        <pc:spChg chg="mod">
          <ac:chgData name="김 재현" userId="e331c24078343b94" providerId="LiveId" clId="{19C9B56C-74E6-4678-B583-1EBFD9EC01EA}" dt="2020-03-17T11:30:22.336" v="1085" actId="255"/>
          <ac:spMkLst>
            <pc:docMk/>
            <pc:sldMk cId="362029914" sldId="260"/>
            <ac:spMk id="23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0:22.336" v="1085" actId="255"/>
          <ac:spMkLst>
            <pc:docMk/>
            <pc:sldMk cId="362029914" sldId="260"/>
            <ac:spMk id="24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0:22.336" v="1085" actId="255"/>
          <ac:spMkLst>
            <pc:docMk/>
            <pc:sldMk cId="362029914" sldId="260"/>
            <ac:spMk id="2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0:22.336" v="1085" actId="255"/>
          <ac:spMkLst>
            <pc:docMk/>
            <pc:sldMk cId="362029914" sldId="260"/>
            <ac:spMk id="26" creationId="{00000000-0000-0000-0000-000000000000}"/>
          </ac:spMkLst>
        </pc:spChg>
        <pc:spChg chg="add mod">
          <ac:chgData name="김 재현" userId="e331c24078343b94" providerId="LiveId" clId="{19C9B56C-74E6-4678-B583-1EBFD9EC01EA}" dt="2020-03-17T15:32:47.558" v="1975" actId="1037"/>
          <ac:spMkLst>
            <pc:docMk/>
            <pc:sldMk cId="362029914" sldId="260"/>
            <ac:spMk id="28" creationId="{1FDF55E8-20BF-4898-AB45-AE16437DC077}"/>
          </ac:spMkLst>
        </pc:spChg>
        <pc:picChg chg="add del mod">
          <ac:chgData name="김 재현" userId="e331c24078343b94" providerId="LiveId" clId="{19C9B56C-74E6-4678-B583-1EBFD9EC01EA}" dt="2020-03-17T15:26:28.185" v="1531" actId="478"/>
          <ac:picMkLst>
            <pc:docMk/>
            <pc:sldMk cId="362029914" sldId="260"/>
            <ac:picMk id="3" creationId="{F114CDD5-48BE-4625-A0D4-889B8B7620DA}"/>
          </ac:picMkLst>
        </pc:picChg>
        <pc:picChg chg="add mod ord">
          <ac:chgData name="김 재현" userId="e331c24078343b94" providerId="LiveId" clId="{19C9B56C-74E6-4678-B583-1EBFD9EC01EA}" dt="2020-03-17T15:26:47.017" v="1540" actId="1076"/>
          <ac:picMkLst>
            <pc:docMk/>
            <pc:sldMk cId="362029914" sldId="260"/>
            <ac:picMk id="21" creationId="{BA8E4CD2-35A9-4E76-AAE1-3024FF0685AB}"/>
          </ac:picMkLst>
        </pc:picChg>
        <pc:cxnChg chg="add del mod">
          <ac:chgData name="김 재현" userId="e331c24078343b94" providerId="LiveId" clId="{19C9B56C-74E6-4678-B583-1EBFD9EC01EA}" dt="2020-03-17T15:19:47.815" v="1230" actId="11529"/>
          <ac:cxnSpMkLst>
            <pc:docMk/>
            <pc:sldMk cId="362029914" sldId="260"/>
            <ac:cxnSpMk id="7" creationId="{A5782F03-DC8E-4580-A6E7-70ECFF5FB9D5}"/>
          </ac:cxnSpMkLst>
        </pc:cxnChg>
        <pc:cxnChg chg="add del mod">
          <ac:chgData name="김 재현" userId="e331c24078343b94" providerId="LiveId" clId="{19C9B56C-74E6-4678-B583-1EBFD9EC01EA}" dt="2020-03-17T15:19:55.096" v="1232" actId="11529"/>
          <ac:cxnSpMkLst>
            <pc:docMk/>
            <pc:sldMk cId="362029914" sldId="260"/>
            <ac:cxnSpMk id="9" creationId="{677AD31B-5CF6-4428-97EB-92203DB7164F}"/>
          </ac:cxnSpMkLst>
        </pc:cxnChg>
        <pc:cxnChg chg="add del mod">
          <ac:chgData name="김 재현" userId="e331c24078343b94" providerId="LiveId" clId="{19C9B56C-74E6-4678-B583-1EBFD9EC01EA}" dt="2020-03-17T15:19:57.999" v="1234" actId="11529"/>
          <ac:cxnSpMkLst>
            <pc:docMk/>
            <pc:sldMk cId="362029914" sldId="260"/>
            <ac:cxnSpMk id="12" creationId="{4D755103-4082-4273-B4A3-2A3E7FD0E352}"/>
          </ac:cxnSpMkLst>
        </pc:cxnChg>
        <pc:cxnChg chg="add mod">
          <ac:chgData name="김 재현" userId="e331c24078343b94" providerId="LiveId" clId="{19C9B56C-74E6-4678-B583-1EBFD9EC01EA}" dt="2020-03-17T15:26:58.522" v="1544" actId="14100"/>
          <ac:cxnSpMkLst>
            <pc:docMk/>
            <pc:sldMk cId="362029914" sldId="260"/>
            <ac:cxnSpMk id="18" creationId="{89C848C6-6FDC-4D22-8AC0-8053449136C2}"/>
          </ac:cxnSpMkLst>
        </pc:cxnChg>
      </pc:sldChg>
      <pc:sldChg chg="addSp delSp modSp ord modNotesTx">
        <pc:chgData name="김 재현" userId="e331c24078343b94" providerId="LiveId" clId="{19C9B56C-74E6-4678-B583-1EBFD9EC01EA}" dt="2020-03-27T08:14:59.643" v="18660" actId="20577"/>
        <pc:sldMkLst>
          <pc:docMk/>
          <pc:sldMk cId="4178664146" sldId="261"/>
        </pc:sldMkLst>
        <pc:spChg chg="add del mod">
          <ac:chgData name="김 재현" userId="e331c24078343b94" providerId="LiveId" clId="{19C9B56C-74E6-4678-B583-1EBFD9EC01EA}" dt="2020-03-17T11:01:18.633" v="347"/>
          <ac:spMkLst>
            <pc:docMk/>
            <pc:sldMk cId="4178664146" sldId="261"/>
            <ac:spMk id="2" creationId="{CE595A04-90F2-4C0B-961A-892C6C02434C}"/>
          </ac:spMkLst>
        </pc:spChg>
        <pc:spChg chg="mod">
          <ac:chgData name="김 재현" userId="e331c24078343b94" providerId="LiveId" clId="{19C9B56C-74E6-4678-B583-1EBFD9EC01EA}" dt="2020-03-17T11:00:06.819" v="343" actId="14100"/>
          <ac:spMkLst>
            <pc:docMk/>
            <pc:sldMk cId="4178664146" sldId="261"/>
            <ac:spMk id="4" creationId="{00000000-0000-0000-0000-000000000000}"/>
          </ac:spMkLst>
        </pc:spChg>
        <pc:spChg chg="mod">
          <ac:chgData name="김 재현" userId="e331c24078343b94" providerId="LiveId" clId="{19C9B56C-74E6-4678-B583-1EBFD9EC01EA}" dt="2020-03-17T11:00:24.916" v="344" actId="1076"/>
          <ac:spMkLst>
            <pc:docMk/>
            <pc:sldMk cId="4178664146" sldId="261"/>
            <ac:spMk id="14" creationId="{00000000-0000-0000-0000-000000000000}"/>
          </ac:spMkLst>
        </pc:spChg>
        <pc:spChg chg="mod">
          <ac:chgData name="김 재현" userId="e331c24078343b94" providerId="LiveId" clId="{19C9B56C-74E6-4678-B583-1EBFD9EC01EA}" dt="2020-03-17T11:00:24.916" v="344" actId="1076"/>
          <ac:spMkLst>
            <pc:docMk/>
            <pc:sldMk cId="4178664146" sldId="261"/>
            <ac:spMk id="1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00:24.916" v="344" actId="1076"/>
          <ac:spMkLst>
            <pc:docMk/>
            <pc:sldMk cId="4178664146" sldId="261"/>
            <ac:spMk id="16" creationId="{00000000-0000-0000-0000-000000000000}"/>
          </ac:spMkLst>
        </pc:spChg>
        <pc:spChg chg="del">
          <ac:chgData name="김 재현" userId="e331c24078343b94" providerId="LiveId" clId="{19C9B56C-74E6-4678-B583-1EBFD9EC01EA}" dt="2020-03-17T11:08:05.177" v="573" actId="478"/>
          <ac:spMkLst>
            <pc:docMk/>
            <pc:sldMk cId="4178664146" sldId="261"/>
            <ac:spMk id="17" creationId="{00000000-0000-0000-0000-000000000000}"/>
          </ac:spMkLst>
        </pc:spChg>
        <pc:spChg chg="del">
          <ac:chgData name="김 재현" userId="e331c24078343b94" providerId="LiveId" clId="{19C9B56C-74E6-4678-B583-1EBFD9EC01EA}" dt="2020-03-17T11:08:05.177" v="573" actId="478"/>
          <ac:spMkLst>
            <pc:docMk/>
            <pc:sldMk cId="4178664146" sldId="261"/>
            <ac:spMk id="23" creationId="{00000000-0000-0000-0000-000000000000}"/>
          </ac:spMkLst>
        </pc:spChg>
        <pc:spChg chg="del">
          <ac:chgData name="김 재현" userId="e331c24078343b94" providerId="LiveId" clId="{19C9B56C-74E6-4678-B583-1EBFD9EC01EA}" dt="2020-03-17T11:08:05.177" v="573" actId="478"/>
          <ac:spMkLst>
            <pc:docMk/>
            <pc:sldMk cId="4178664146" sldId="261"/>
            <ac:spMk id="24" creationId="{00000000-0000-0000-0000-000000000000}"/>
          </ac:spMkLst>
        </pc:spChg>
        <pc:spChg chg="del">
          <ac:chgData name="김 재현" userId="e331c24078343b94" providerId="LiveId" clId="{19C9B56C-74E6-4678-B583-1EBFD9EC01EA}" dt="2020-03-17T11:08:05.177" v="573" actId="478"/>
          <ac:spMkLst>
            <pc:docMk/>
            <pc:sldMk cId="4178664146" sldId="261"/>
            <ac:spMk id="25" creationId="{00000000-0000-0000-0000-000000000000}"/>
          </ac:spMkLst>
        </pc:spChg>
        <pc:spChg chg="del">
          <ac:chgData name="김 재현" userId="e331c24078343b94" providerId="LiveId" clId="{19C9B56C-74E6-4678-B583-1EBFD9EC01EA}" dt="2020-03-17T11:08:05.177" v="573" actId="478"/>
          <ac:spMkLst>
            <pc:docMk/>
            <pc:sldMk cId="4178664146" sldId="261"/>
            <ac:spMk id="26" creationId="{00000000-0000-0000-0000-000000000000}"/>
          </ac:spMkLst>
        </pc:spChg>
        <pc:picChg chg="add mod modCrop">
          <ac:chgData name="김 재현" userId="e331c24078343b94" providerId="LiveId" clId="{19C9B56C-74E6-4678-B583-1EBFD9EC01EA}" dt="2020-03-27T08:14:26.331" v="18657" actId="1076"/>
          <ac:picMkLst>
            <pc:docMk/>
            <pc:sldMk cId="4178664146" sldId="261"/>
            <ac:picMk id="3" creationId="{335DEEA7-A274-4BDA-8AD7-44EFBAADE6DA}"/>
          </ac:picMkLst>
        </pc:picChg>
      </pc:sldChg>
      <pc:sldChg chg="modSp add del setBg">
        <pc:chgData name="김 재현" userId="e331c24078343b94" providerId="LiveId" clId="{19C9B56C-74E6-4678-B583-1EBFD9EC01EA}" dt="2020-03-22T10:00:13.656" v="18642" actId="1076"/>
        <pc:sldMkLst>
          <pc:docMk/>
          <pc:sldMk cId="3829077549" sldId="267"/>
        </pc:sldMkLst>
        <pc:spChg chg="mod">
          <ac:chgData name="김 재현" userId="e331c24078343b94" providerId="LiveId" clId="{19C9B56C-74E6-4678-B583-1EBFD9EC01EA}" dt="2020-03-22T10:00:10.994" v="18641" actId="1076"/>
          <ac:spMkLst>
            <pc:docMk/>
            <pc:sldMk cId="3829077549" sldId="267"/>
            <ac:spMk id="13" creationId="{00000000-0000-0000-0000-000000000000}"/>
          </ac:spMkLst>
        </pc:spChg>
        <pc:spChg chg="mod">
          <ac:chgData name="김 재현" userId="e331c24078343b94" providerId="LiveId" clId="{19C9B56C-74E6-4678-B583-1EBFD9EC01EA}" dt="2020-03-22T10:00:13.656" v="18642" actId="1076"/>
          <ac:spMkLst>
            <pc:docMk/>
            <pc:sldMk cId="3829077549" sldId="267"/>
            <ac:spMk id="82" creationId="{00000000-0000-0000-0000-000000000000}"/>
          </ac:spMkLst>
        </pc:spChg>
        <pc:grpChg chg="mod">
          <ac:chgData name="김 재현" userId="e331c24078343b94" providerId="LiveId" clId="{19C9B56C-74E6-4678-B583-1EBFD9EC01EA}" dt="2020-03-17T11:40:20.576" v="1145" actId="1076"/>
          <ac:grpSpMkLst>
            <pc:docMk/>
            <pc:sldMk cId="3829077549" sldId="267"/>
            <ac:grpSpMk id="14" creationId="{00000000-0000-0000-0000-000000000000}"/>
          </ac:grpSpMkLst>
        </pc:grpChg>
      </pc:sldChg>
      <pc:sldChg chg="add del">
        <pc:chgData name="김 재현" userId="e331c24078343b94" providerId="LiveId" clId="{19C9B56C-74E6-4678-B583-1EBFD9EC01EA}" dt="2020-03-17T10:55:46.303" v="280"/>
        <pc:sldMkLst>
          <pc:docMk/>
          <pc:sldMk cId="1046903494" sldId="268"/>
        </pc:sldMkLst>
      </pc:sldChg>
      <pc:sldChg chg="add del">
        <pc:chgData name="김 재현" userId="e331c24078343b94" providerId="LiveId" clId="{19C9B56C-74E6-4678-B583-1EBFD9EC01EA}" dt="2020-03-17T11:30:54.283" v="1087" actId="2696"/>
        <pc:sldMkLst>
          <pc:docMk/>
          <pc:sldMk cId="1444919124" sldId="268"/>
        </pc:sldMkLst>
      </pc:sldChg>
      <pc:sldChg chg="add del">
        <pc:chgData name="김 재현" userId="e331c24078343b94" providerId="LiveId" clId="{19C9B56C-74E6-4678-B583-1EBFD9EC01EA}" dt="2020-03-17T10:55:49.704" v="282"/>
        <pc:sldMkLst>
          <pc:docMk/>
          <pc:sldMk cId="3537088451" sldId="268"/>
        </pc:sldMkLst>
      </pc:sldChg>
      <pc:sldChg chg="modSp add del ord">
        <pc:chgData name="김 재현" userId="e331c24078343b94" providerId="LiveId" clId="{19C9B56C-74E6-4678-B583-1EBFD9EC01EA}" dt="2020-03-17T11:38:49.661" v="1129" actId="2696"/>
        <pc:sldMkLst>
          <pc:docMk/>
          <pc:sldMk cId="3726497635" sldId="268"/>
        </pc:sldMkLst>
        <pc:spChg chg="mod">
          <ac:chgData name="김 재현" userId="e331c24078343b94" providerId="LiveId" clId="{19C9B56C-74E6-4678-B583-1EBFD9EC01EA}" dt="2020-03-17T11:36:06.180" v="1099" actId="255"/>
          <ac:spMkLst>
            <pc:docMk/>
            <pc:sldMk cId="3726497635" sldId="268"/>
            <ac:spMk id="23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6:40.705" v="1106" actId="1076"/>
          <ac:spMkLst>
            <pc:docMk/>
            <pc:sldMk cId="3726497635" sldId="268"/>
            <ac:spMk id="2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6:48.977" v="1107" actId="1076"/>
          <ac:spMkLst>
            <pc:docMk/>
            <pc:sldMk cId="3726497635" sldId="268"/>
            <ac:spMk id="26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6:59.841" v="1108" actId="1076"/>
          <ac:spMkLst>
            <pc:docMk/>
            <pc:sldMk cId="3726497635" sldId="268"/>
            <ac:spMk id="27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7:04.449" v="1109" actId="1076"/>
          <ac:spMkLst>
            <pc:docMk/>
            <pc:sldMk cId="3726497635" sldId="268"/>
            <ac:spMk id="28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7:08.009" v="1110" actId="1076"/>
          <ac:spMkLst>
            <pc:docMk/>
            <pc:sldMk cId="3726497635" sldId="268"/>
            <ac:spMk id="29" creationId="{00000000-0000-0000-0000-000000000000}"/>
          </ac:spMkLst>
        </pc:spChg>
        <pc:grpChg chg="mod">
          <ac:chgData name="김 재현" userId="e331c24078343b94" providerId="LiveId" clId="{19C9B56C-74E6-4678-B583-1EBFD9EC01EA}" dt="2020-03-17T11:35:30.185" v="1096" actId="1076"/>
          <ac:grpSpMkLst>
            <pc:docMk/>
            <pc:sldMk cId="3726497635" sldId="268"/>
            <ac:grpSpMk id="19" creationId="{00000000-0000-0000-0000-000000000000}"/>
          </ac:grpSpMkLst>
        </pc:grpChg>
        <pc:cxnChg chg="mod">
          <ac:chgData name="김 재현" userId="e331c24078343b94" providerId="LiveId" clId="{19C9B56C-74E6-4678-B583-1EBFD9EC01EA}" dt="2020-03-17T11:35:30.185" v="1096" actId="1076"/>
          <ac:cxnSpMkLst>
            <pc:docMk/>
            <pc:sldMk cId="3726497635" sldId="268"/>
            <ac:cxnSpMk id="15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1:36:24.768" v="1101" actId="1076"/>
          <ac:cxnSpMkLst>
            <pc:docMk/>
            <pc:sldMk cId="3726497635" sldId="268"/>
            <ac:cxnSpMk id="16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1:36:27.857" v="1102" actId="1076"/>
          <ac:cxnSpMkLst>
            <pc:docMk/>
            <pc:sldMk cId="3726497635" sldId="268"/>
            <ac:cxnSpMk id="17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1:36:30.776" v="1103" actId="1076"/>
          <ac:cxnSpMkLst>
            <pc:docMk/>
            <pc:sldMk cId="3726497635" sldId="268"/>
            <ac:cxnSpMk id="18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1:36:32.712" v="1104" actId="1076"/>
          <ac:cxnSpMkLst>
            <pc:docMk/>
            <pc:sldMk cId="3726497635" sldId="268"/>
            <ac:cxnSpMk id="21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1:36:34.665" v="1105" actId="1076"/>
          <ac:cxnSpMkLst>
            <pc:docMk/>
            <pc:sldMk cId="3726497635" sldId="268"/>
            <ac:cxnSpMk id="24" creationId="{00000000-0000-0000-0000-000000000000}"/>
          </ac:cxnSpMkLst>
        </pc:cxnChg>
      </pc:sldChg>
      <pc:sldChg chg="add del setBg">
        <pc:chgData name="김 재현" userId="e331c24078343b94" providerId="LiveId" clId="{19C9B56C-74E6-4678-B583-1EBFD9EC01EA}" dt="2020-03-17T11:33:42.540" v="1094"/>
        <pc:sldMkLst>
          <pc:docMk/>
          <pc:sldMk cId="4173048198" sldId="268"/>
        </pc:sldMkLst>
      </pc:sldChg>
      <pc:sldChg chg="add del">
        <pc:chgData name="김 재현" userId="e331c24078343b94" providerId="LiveId" clId="{19C9B56C-74E6-4678-B583-1EBFD9EC01EA}" dt="2020-03-17T10:55:45.918" v="279"/>
        <pc:sldMkLst>
          <pc:docMk/>
          <pc:sldMk cId="1116229761" sldId="269"/>
        </pc:sldMkLst>
      </pc:sldChg>
      <pc:sldChg chg="addSp delSp modSp add modAnim modNotesTx">
        <pc:chgData name="김 재현" userId="e331c24078343b94" providerId="LiveId" clId="{19C9B56C-74E6-4678-B583-1EBFD9EC01EA}" dt="2020-03-18T16:29:06.619" v="5089" actId="20577"/>
        <pc:sldMkLst>
          <pc:docMk/>
          <pc:sldMk cId="2226304341" sldId="269"/>
        </pc:sldMkLst>
        <pc:spChg chg="add mod">
          <ac:chgData name="김 재현" userId="e331c24078343b94" providerId="LiveId" clId="{19C9B56C-74E6-4678-B583-1EBFD9EC01EA}" dt="2020-03-18T16:16:00.430" v="4240" actId="1582"/>
          <ac:spMkLst>
            <pc:docMk/>
            <pc:sldMk cId="2226304341" sldId="269"/>
            <ac:spMk id="3" creationId="{B69BD3A5-1BC1-4281-B928-4A780399A0AE}"/>
          </ac:spMkLst>
        </pc:spChg>
        <pc:spChg chg="mod">
          <ac:chgData name="김 재현" userId="e331c24078343b94" providerId="LiveId" clId="{19C9B56C-74E6-4678-B583-1EBFD9EC01EA}" dt="2020-03-17T11:37:44.738" v="1119"/>
          <ac:spMkLst>
            <pc:docMk/>
            <pc:sldMk cId="2226304341" sldId="269"/>
            <ac:spMk id="4" creationId="{00000000-0000-0000-0000-000000000000}"/>
          </ac:spMkLst>
        </pc:spChg>
        <pc:spChg chg="add del mod">
          <ac:chgData name="김 재현" userId="e331c24078343b94" providerId="LiveId" clId="{19C9B56C-74E6-4678-B583-1EBFD9EC01EA}" dt="2020-03-18T16:15:31.435" v="4236"/>
          <ac:spMkLst>
            <pc:docMk/>
            <pc:sldMk cId="2226304341" sldId="269"/>
            <ac:spMk id="5" creationId="{0A97FD25-C8DE-4E88-9B83-85C71646A13D}"/>
          </ac:spMkLst>
        </pc:spChg>
        <pc:spChg chg="mod">
          <ac:chgData name="김 재현" userId="e331c24078343b94" providerId="LiveId" clId="{19C9B56C-74E6-4678-B583-1EBFD9EC01EA}" dt="2020-03-17T11:39:10.806" v="1131" actId="207"/>
          <ac:spMkLst>
            <pc:docMk/>
            <pc:sldMk cId="2226304341" sldId="269"/>
            <ac:spMk id="17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9:05.921" v="1130" actId="207"/>
          <ac:spMkLst>
            <pc:docMk/>
            <pc:sldMk cId="2226304341" sldId="269"/>
            <ac:spMk id="23" creationId="{00000000-0000-0000-0000-000000000000}"/>
          </ac:spMkLst>
        </pc:spChg>
        <pc:picChg chg="add del mod">
          <ac:chgData name="김 재현" userId="e331c24078343b94" providerId="LiveId" clId="{19C9B56C-74E6-4678-B583-1EBFD9EC01EA}" dt="2020-03-18T16:14:51.496" v="4217" actId="478"/>
          <ac:picMkLst>
            <pc:docMk/>
            <pc:sldMk cId="2226304341" sldId="269"/>
            <ac:picMk id="2" creationId="{2636F02C-9DF7-41A9-BD82-16DDAD092E56}"/>
          </ac:picMkLst>
        </pc:picChg>
        <pc:picChg chg="add mod ord">
          <ac:chgData name="김 재현" userId="e331c24078343b94" providerId="LiveId" clId="{19C9B56C-74E6-4678-B583-1EBFD9EC01EA}" dt="2020-03-18T16:15:15.888" v="4223" actId="1076"/>
          <ac:picMkLst>
            <pc:docMk/>
            <pc:sldMk cId="2226304341" sldId="269"/>
            <ac:picMk id="18" creationId="{01EF7ED5-644C-4641-8BBC-1C4FEBF44372}"/>
          </ac:picMkLst>
        </pc:picChg>
      </pc:sldChg>
      <pc:sldChg chg="add del">
        <pc:chgData name="김 재현" userId="e331c24078343b94" providerId="LiveId" clId="{19C9B56C-74E6-4678-B583-1EBFD9EC01EA}" dt="2020-03-17T11:30:54.874" v="1088" actId="2696"/>
        <pc:sldMkLst>
          <pc:docMk/>
          <pc:sldMk cId="3159724214" sldId="269"/>
        </pc:sldMkLst>
      </pc:sldChg>
      <pc:sldChg chg="add del">
        <pc:chgData name="김 재현" userId="e331c24078343b94" providerId="LiveId" clId="{19C9B56C-74E6-4678-B583-1EBFD9EC01EA}" dt="2020-03-17T11:30:55.342" v="1089" actId="2696"/>
        <pc:sldMkLst>
          <pc:docMk/>
          <pc:sldMk cId="1294536764" sldId="270"/>
        </pc:sldMkLst>
      </pc:sldChg>
      <pc:sldChg chg="addSp delSp modSp add del ord modAnim modNotesTx">
        <pc:chgData name="김 재현" userId="e331c24078343b94" providerId="LiveId" clId="{19C9B56C-74E6-4678-B583-1EBFD9EC01EA}" dt="2020-03-22T09:57:20.921" v="18617" actId="2696"/>
        <pc:sldMkLst>
          <pc:docMk/>
          <pc:sldMk cId="3503202351" sldId="270"/>
        </pc:sldMkLst>
        <pc:spChg chg="mod">
          <ac:chgData name="김 재현" userId="e331c24078343b94" providerId="LiveId" clId="{19C9B56C-74E6-4678-B583-1EBFD9EC01EA}" dt="2020-03-22T09:52:39.203" v="18486" actId="20577"/>
          <ac:spMkLst>
            <pc:docMk/>
            <pc:sldMk cId="3503202351" sldId="270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2:05:03.404" v="8998" actId="208"/>
          <ac:spMkLst>
            <pc:docMk/>
            <pc:sldMk cId="3503202351" sldId="270"/>
            <ac:spMk id="13" creationId="{14F69094-DB02-486A-8413-93FDC75772D2}"/>
          </ac:spMkLst>
        </pc:spChg>
        <pc:spChg chg="mod">
          <ac:chgData name="김 재현" userId="e331c24078343b94" providerId="LiveId" clId="{19C9B56C-74E6-4678-B583-1EBFD9EC01EA}" dt="2020-03-17T11:39:15.297" v="1132" actId="207"/>
          <ac:spMkLst>
            <pc:docMk/>
            <pc:sldMk cId="3503202351" sldId="270"/>
            <ac:spMk id="17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2:05:03.404" v="8998" actId="208"/>
          <ac:spMkLst>
            <pc:docMk/>
            <pc:sldMk cId="3503202351" sldId="270"/>
            <ac:spMk id="18" creationId="{7ACEA776-AC77-4B94-92BA-4426EB08188F}"/>
          </ac:spMkLst>
        </pc:spChg>
        <pc:spChg chg="add mod">
          <ac:chgData name="김 재현" userId="e331c24078343b94" providerId="LiveId" clId="{19C9B56C-74E6-4678-B583-1EBFD9EC01EA}" dt="2020-03-19T12:05:21.743" v="8999" actId="208"/>
          <ac:spMkLst>
            <pc:docMk/>
            <pc:sldMk cId="3503202351" sldId="270"/>
            <ac:spMk id="19" creationId="{E337D3C8-AFBC-4CB9-800A-4558D9B8C92E}"/>
          </ac:spMkLst>
        </pc:spChg>
        <pc:spChg chg="add del">
          <ac:chgData name="김 재현" userId="e331c24078343b94" providerId="LiveId" clId="{19C9B56C-74E6-4678-B583-1EBFD9EC01EA}" dt="2020-03-19T12:04:11.698" v="8978"/>
          <ac:spMkLst>
            <pc:docMk/>
            <pc:sldMk cId="3503202351" sldId="270"/>
            <ac:spMk id="20" creationId="{39ABDDBD-7685-46B6-ACFF-30AE94112CE5}"/>
          </ac:spMkLst>
        </pc:spChg>
        <pc:spChg chg="add mod">
          <ac:chgData name="김 재현" userId="e331c24078343b94" providerId="LiveId" clId="{19C9B56C-74E6-4678-B583-1EBFD9EC01EA}" dt="2020-03-19T12:05:21.743" v="8999" actId="208"/>
          <ac:spMkLst>
            <pc:docMk/>
            <pc:sldMk cId="3503202351" sldId="270"/>
            <ac:spMk id="21" creationId="{03E42192-BBFB-4111-A9AA-F0028B45AAA7}"/>
          </ac:spMkLst>
        </pc:spChg>
        <pc:spChg chg="mod">
          <ac:chgData name="김 재현" userId="e331c24078343b94" providerId="LiveId" clId="{19C9B56C-74E6-4678-B583-1EBFD9EC01EA}" dt="2020-03-17T11:39:19.011" v="1133" actId="207"/>
          <ac:spMkLst>
            <pc:docMk/>
            <pc:sldMk cId="3503202351" sldId="270"/>
            <ac:spMk id="24" creationId="{00000000-0000-0000-0000-000000000000}"/>
          </ac:spMkLst>
        </pc:spChg>
        <pc:picChg chg="add mod">
          <ac:chgData name="김 재현" userId="e331c24078343b94" providerId="LiveId" clId="{19C9B56C-74E6-4678-B583-1EBFD9EC01EA}" dt="2020-03-19T13:34:37.175" v="10465" actId="1076"/>
          <ac:picMkLst>
            <pc:docMk/>
            <pc:sldMk cId="3503202351" sldId="270"/>
            <ac:picMk id="12" creationId="{C966E118-46CF-497A-8DE2-61CD70A1C139}"/>
          </ac:picMkLst>
        </pc:picChg>
      </pc:sldChg>
      <pc:sldChg chg="addSp modSp add del">
        <pc:chgData name="김 재현" userId="e331c24078343b94" providerId="LiveId" clId="{19C9B56C-74E6-4678-B583-1EBFD9EC01EA}" dt="2020-03-22T09:57:16.422" v="18602" actId="2696"/>
        <pc:sldMkLst>
          <pc:docMk/>
          <pc:sldMk cId="158215895" sldId="271"/>
        </pc:sldMkLst>
        <pc:spChg chg="mod">
          <ac:chgData name="김 재현" userId="e331c24078343b94" providerId="LiveId" clId="{19C9B56C-74E6-4678-B583-1EBFD9EC01EA}" dt="2020-03-17T11:37:57.272" v="1121"/>
          <ac:spMkLst>
            <pc:docMk/>
            <pc:sldMk cId="158215895" sldId="271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7:06:58.078" v="12404" actId="20577"/>
          <ac:spMkLst>
            <pc:docMk/>
            <pc:sldMk cId="158215895" sldId="271"/>
            <ac:spMk id="12" creationId="{3D87C60C-A315-4988-9FB2-435544A913B2}"/>
          </ac:spMkLst>
        </pc:spChg>
        <pc:spChg chg="mod">
          <ac:chgData name="김 재현" userId="e331c24078343b94" providerId="LiveId" clId="{19C9B56C-74E6-4678-B583-1EBFD9EC01EA}" dt="2020-03-17T11:39:43.121" v="1137" actId="207"/>
          <ac:spMkLst>
            <pc:docMk/>
            <pc:sldMk cId="158215895" sldId="271"/>
            <ac:spMk id="17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9:33.291" v="1134" actId="207"/>
          <ac:spMkLst>
            <pc:docMk/>
            <pc:sldMk cId="158215895" sldId="271"/>
            <ac:spMk id="25" creationId="{00000000-0000-0000-0000-000000000000}"/>
          </ac:spMkLst>
        </pc:spChg>
      </pc:sldChg>
      <pc:sldChg chg="add del">
        <pc:chgData name="김 재현" userId="e331c24078343b94" providerId="LiveId" clId="{19C9B56C-74E6-4678-B583-1EBFD9EC01EA}" dt="2020-03-17T11:30:51.940" v="1086" actId="2696"/>
        <pc:sldMkLst>
          <pc:docMk/>
          <pc:sldMk cId="1786549127" sldId="271"/>
        </pc:sldMkLst>
      </pc:sldChg>
      <pc:sldChg chg="addSp modSp add del">
        <pc:chgData name="김 재현" userId="e331c24078343b94" providerId="LiveId" clId="{19C9B56C-74E6-4678-B583-1EBFD9EC01EA}" dt="2020-03-22T09:57:13.621" v="18587" actId="2696"/>
        <pc:sldMkLst>
          <pc:docMk/>
          <pc:sldMk cId="1365976168" sldId="272"/>
        </pc:sldMkLst>
        <pc:spChg chg="mod">
          <ac:chgData name="김 재현" userId="e331c24078343b94" providerId="LiveId" clId="{19C9B56C-74E6-4678-B583-1EBFD9EC01EA}" dt="2020-03-22T09:53:43.260" v="18546"/>
          <ac:spMkLst>
            <pc:docMk/>
            <pc:sldMk cId="1365976168" sldId="272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7T11:38:13.721" v="1125" actId="571"/>
          <ac:spMkLst>
            <pc:docMk/>
            <pc:sldMk cId="1365976168" sldId="272"/>
            <ac:spMk id="12" creationId="{7721E317-F443-4ADE-944D-DE229E106435}"/>
          </ac:spMkLst>
        </pc:spChg>
        <pc:spChg chg="add mod">
          <ac:chgData name="김 재현" userId="e331c24078343b94" providerId="LiveId" clId="{19C9B56C-74E6-4678-B583-1EBFD9EC01EA}" dt="2020-03-17T11:38:13.721" v="1125" actId="571"/>
          <ac:spMkLst>
            <pc:docMk/>
            <pc:sldMk cId="1365976168" sldId="272"/>
            <ac:spMk id="13" creationId="{AB573C03-1BCC-4F88-9FF4-80850C9D541F}"/>
          </ac:spMkLst>
        </pc:spChg>
        <pc:spChg chg="mod">
          <ac:chgData name="김 재현" userId="e331c24078343b94" providerId="LiveId" clId="{19C9B56C-74E6-4678-B583-1EBFD9EC01EA}" dt="2020-03-17T11:38:15.792" v="1126" actId="1076"/>
          <ac:spMkLst>
            <pc:docMk/>
            <pc:sldMk cId="1365976168" sldId="272"/>
            <ac:spMk id="14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8:15.792" v="1126" actId="1076"/>
          <ac:spMkLst>
            <pc:docMk/>
            <pc:sldMk cId="1365976168" sldId="272"/>
            <ac:spMk id="1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8:15.792" v="1126" actId="1076"/>
          <ac:spMkLst>
            <pc:docMk/>
            <pc:sldMk cId="1365976168" sldId="272"/>
            <ac:spMk id="16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9:39.804" v="1136" actId="207"/>
          <ac:spMkLst>
            <pc:docMk/>
            <pc:sldMk cId="1365976168" sldId="272"/>
            <ac:spMk id="17" creationId="{00000000-0000-0000-0000-000000000000}"/>
          </ac:spMkLst>
        </pc:spChg>
        <pc:spChg chg="add mod">
          <ac:chgData name="김 재현" userId="e331c24078343b94" providerId="LiveId" clId="{19C9B56C-74E6-4678-B583-1EBFD9EC01EA}" dt="2020-03-17T11:38:13.721" v="1125" actId="571"/>
          <ac:spMkLst>
            <pc:docMk/>
            <pc:sldMk cId="1365976168" sldId="272"/>
            <ac:spMk id="18" creationId="{B1C28B4C-011C-4E44-B2F3-1C8B61BA54BF}"/>
          </ac:spMkLst>
        </pc:spChg>
        <pc:spChg chg="mod">
          <ac:chgData name="김 재현" userId="e331c24078343b94" providerId="LiveId" clId="{19C9B56C-74E6-4678-B583-1EBFD9EC01EA}" dt="2020-03-17T11:39:36.561" v="1135" actId="207"/>
          <ac:spMkLst>
            <pc:docMk/>
            <pc:sldMk cId="1365976168" sldId="272"/>
            <ac:spMk id="26" creationId="{00000000-0000-0000-0000-000000000000}"/>
          </ac:spMkLst>
        </pc:spChg>
      </pc:sldChg>
      <pc:sldChg chg="add del">
        <pc:chgData name="김 재현" userId="e331c24078343b94" providerId="LiveId" clId="{19C9B56C-74E6-4678-B583-1EBFD9EC01EA}" dt="2020-03-17T15:37:36.587" v="2225" actId="2696"/>
        <pc:sldMkLst>
          <pc:docMk/>
          <pc:sldMk cId="4229676219" sldId="273"/>
        </pc:sldMkLst>
      </pc:sldChg>
      <pc:sldChg chg="add del">
        <pc:chgData name="김 재현" userId="e331c24078343b94" providerId="LiveId" clId="{19C9B56C-74E6-4678-B583-1EBFD9EC01EA}" dt="2020-03-17T15:37:37.707" v="2226" actId="2696"/>
        <pc:sldMkLst>
          <pc:docMk/>
          <pc:sldMk cId="1228334485" sldId="274"/>
        </pc:sldMkLst>
      </pc:sldChg>
      <pc:sldChg chg="add del">
        <pc:chgData name="김 재현" userId="e331c24078343b94" providerId="LiveId" clId="{19C9B56C-74E6-4678-B583-1EBFD9EC01EA}" dt="2020-03-17T15:37:38.587" v="2227" actId="2696"/>
        <pc:sldMkLst>
          <pc:docMk/>
          <pc:sldMk cId="3635247377" sldId="275"/>
        </pc:sldMkLst>
      </pc:sldChg>
      <pc:sldChg chg="addSp delSp modSp add ord delAnim modAnim modNotesTx">
        <pc:chgData name="김 재현" userId="e331c24078343b94" providerId="LiveId" clId="{19C9B56C-74E6-4678-B583-1EBFD9EC01EA}" dt="2020-03-27T08:24:17.856" v="19168"/>
        <pc:sldMkLst>
          <pc:docMk/>
          <pc:sldMk cId="3453096922" sldId="276"/>
        </pc:sldMkLst>
        <pc:spChg chg="add del mod">
          <ac:chgData name="김 재현" userId="e331c24078343b94" providerId="LiveId" clId="{19C9B56C-74E6-4678-B583-1EBFD9EC01EA}" dt="2020-03-18T16:23:55.448" v="4848"/>
          <ac:spMkLst>
            <pc:docMk/>
            <pc:sldMk cId="3453096922" sldId="276"/>
            <ac:spMk id="2" creationId="{011299AC-C309-4BB3-981C-D6032E3B183F}"/>
          </ac:spMkLst>
        </pc:spChg>
        <pc:spChg chg="add mod">
          <ac:chgData name="김 재현" userId="e331c24078343b94" providerId="LiveId" clId="{19C9B56C-74E6-4678-B583-1EBFD9EC01EA}" dt="2020-03-18T16:26:53.181" v="4986" actId="1076"/>
          <ac:spMkLst>
            <pc:docMk/>
            <pc:sldMk cId="3453096922" sldId="276"/>
            <ac:spMk id="3" creationId="{9CAF46CC-D7D5-4A5C-A8A0-ADE97A4FB0F8}"/>
          </ac:spMkLst>
        </pc:spChg>
        <pc:spChg chg="add del mod">
          <ac:chgData name="김 재현" userId="e331c24078343b94" providerId="LiveId" clId="{19C9B56C-74E6-4678-B583-1EBFD9EC01EA}" dt="2020-03-27T08:24:08.572" v="19166" actId="478"/>
          <ac:spMkLst>
            <pc:docMk/>
            <pc:sldMk cId="3453096922" sldId="276"/>
            <ac:spMk id="5" creationId="{FEC6D0AE-1E36-4D6E-BCD8-54BD61C7432E}"/>
          </ac:spMkLst>
        </pc:spChg>
        <pc:spChg chg="add mod">
          <ac:chgData name="김 재현" userId="e331c24078343b94" providerId="LiveId" clId="{19C9B56C-74E6-4678-B583-1EBFD9EC01EA}" dt="2020-03-27T08:24:13.301" v="19167" actId="1076"/>
          <ac:spMkLst>
            <pc:docMk/>
            <pc:sldMk cId="3453096922" sldId="276"/>
            <ac:spMk id="6" creationId="{9962A81A-954A-47F2-A217-CC607D93DBCC}"/>
          </ac:spMkLst>
        </pc:spChg>
        <pc:spChg chg="add mod">
          <ac:chgData name="김 재현" userId="e331c24078343b94" providerId="LiveId" clId="{19C9B56C-74E6-4678-B583-1EBFD9EC01EA}" dt="2020-03-18T16:26:53.181" v="4986" actId="1076"/>
          <ac:spMkLst>
            <pc:docMk/>
            <pc:sldMk cId="3453096922" sldId="276"/>
            <ac:spMk id="18" creationId="{9C856963-26B5-4D3B-8F2F-5DB5B6ABA0D8}"/>
          </ac:spMkLst>
        </pc:spChg>
        <pc:spChg chg="add del">
          <ac:chgData name="김 재현" userId="e331c24078343b94" providerId="LiveId" clId="{19C9B56C-74E6-4678-B583-1EBFD9EC01EA}" dt="2020-03-18T16:56:46.792" v="5940" actId="478"/>
          <ac:spMkLst>
            <pc:docMk/>
            <pc:sldMk cId="3453096922" sldId="276"/>
            <ac:spMk id="19" creationId="{D667B076-E1A1-4D6C-8034-5D85D696D4C7}"/>
          </ac:spMkLst>
        </pc:spChg>
        <pc:spChg chg="add del mod">
          <ac:chgData name="김 재현" userId="e331c24078343b94" providerId="LiveId" clId="{19C9B56C-74E6-4678-B583-1EBFD9EC01EA}" dt="2020-03-18T16:57:30.392" v="5969" actId="478"/>
          <ac:spMkLst>
            <pc:docMk/>
            <pc:sldMk cId="3453096922" sldId="276"/>
            <ac:spMk id="20" creationId="{8AA6261A-DF14-4D24-A06E-A54903C2C5B7}"/>
          </ac:spMkLst>
        </pc:spChg>
        <pc:picChg chg="add del mod">
          <ac:chgData name="김 재현" userId="e331c24078343b94" providerId="LiveId" clId="{19C9B56C-74E6-4678-B583-1EBFD9EC01EA}" dt="2020-03-18T16:21:54.265" v="4447" actId="478"/>
          <ac:picMkLst>
            <pc:docMk/>
            <pc:sldMk cId="3453096922" sldId="276"/>
            <ac:picMk id="1026" creationId="{838EF50B-012A-4358-B898-6779275FE875}"/>
          </ac:picMkLst>
        </pc:picChg>
        <pc:picChg chg="add mod">
          <ac:chgData name="김 재현" userId="e331c24078343b94" providerId="LiveId" clId="{19C9B56C-74E6-4678-B583-1EBFD9EC01EA}" dt="2020-03-18T16:26:53.181" v="4986" actId="1076"/>
          <ac:picMkLst>
            <pc:docMk/>
            <pc:sldMk cId="3453096922" sldId="276"/>
            <ac:picMk id="1028" creationId="{50128099-6A51-42B7-9A86-234D6E7352DE}"/>
          </ac:picMkLst>
        </pc:picChg>
      </pc:sldChg>
      <pc:sldChg chg="addSp delSp modSp add ord modNotesTx">
        <pc:chgData name="김 재현" userId="e331c24078343b94" providerId="LiveId" clId="{19C9B56C-74E6-4678-B583-1EBFD9EC01EA}" dt="2020-03-18T17:18:37.825" v="6573" actId="1076"/>
        <pc:sldMkLst>
          <pc:docMk/>
          <pc:sldMk cId="1914350996" sldId="277"/>
        </pc:sldMkLst>
        <pc:spChg chg="add del mod">
          <ac:chgData name="김 재현" userId="e331c24078343b94" providerId="LiveId" clId="{19C9B56C-74E6-4678-B583-1EBFD9EC01EA}" dt="2020-03-18T16:37:55.799" v="5209" actId="478"/>
          <ac:spMkLst>
            <pc:docMk/>
            <pc:sldMk cId="1914350996" sldId="277"/>
            <ac:spMk id="2" creationId="{ABE2B093-15E8-467B-9C61-A23569738F22}"/>
          </ac:spMkLst>
        </pc:spChg>
        <pc:spChg chg="add mod">
          <ac:chgData name="김 재현" userId="e331c24078343b94" providerId="LiveId" clId="{19C9B56C-74E6-4678-B583-1EBFD9EC01EA}" dt="2020-03-18T17:18:37.825" v="6573" actId="1076"/>
          <ac:spMkLst>
            <pc:docMk/>
            <pc:sldMk cId="1914350996" sldId="277"/>
            <ac:spMk id="13" creationId="{04BFA42B-0594-4424-9224-055D130B5759}"/>
          </ac:spMkLst>
        </pc:spChg>
      </pc:sldChg>
      <pc:sldChg chg="addSp modSp add ord modAnim">
        <pc:chgData name="김 재현" userId="e331c24078343b94" providerId="LiveId" clId="{19C9B56C-74E6-4678-B583-1EBFD9EC01EA}" dt="2020-03-27T08:22:32.893" v="19097" actId="1076"/>
        <pc:sldMkLst>
          <pc:docMk/>
          <pc:sldMk cId="3712910900" sldId="278"/>
        </pc:sldMkLst>
        <pc:spChg chg="add mod">
          <ac:chgData name="김 재현" userId="e331c24078343b94" providerId="LiveId" clId="{19C9B56C-74E6-4678-B583-1EBFD9EC01EA}" dt="2020-03-18T17:22:21.505" v="6704" actId="1076"/>
          <ac:spMkLst>
            <pc:docMk/>
            <pc:sldMk cId="3712910900" sldId="278"/>
            <ac:spMk id="2" creationId="{17627198-7BA4-4049-8F8A-321825339A26}"/>
          </ac:spMkLst>
        </pc:spChg>
        <pc:spChg chg="add mod">
          <ac:chgData name="김 재현" userId="e331c24078343b94" providerId="LiveId" clId="{19C9B56C-74E6-4678-B583-1EBFD9EC01EA}" dt="2020-03-18T17:22:21.505" v="6704" actId="1076"/>
          <ac:spMkLst>
            <pc:docMk/>
            <pc:sldMk cId="3712910900" sldId="278"/>
            <ac:spMk id="6" creationId="{9E82A7BE-BB44-4128-A011-AF6C1C838491}"/>
          </ac:spMkLst>
        </pc:spChg>
        <pc:picChg chg="add mod">
          <ac:chgData name="김 재현" userId="e331c24078343b94" providerId="LiveId" clId="{19C9B56C-74E6-4678-B583-1EBFD9EC01EA}" dt="2020-03-27T08:22:32.893" v="19097" actId="1076"/>
          <ac:picMkLst>
            <pc:docMk/>
            <pc:sldMk cId="3712910900" sldId="278"/>
            <ac:picMk id="3" creationId="{4D50163F-BACF-42DB-9689-480AAEAB320B}"/>
          </ac:picMkLst>
        </pc:picChg>
        <pc:picChg chg="add mod">
          <ac:chgData name="김 재현" userId="e331c24078343b94" providerId="LiveId" clId="{19C9B56C-74E6-4678-B583-1EBFD9EC01EA}" dt="2020-03-18T17:22:13.844" v="6701" actId="1076"/>
          <ac:picMkLst>
            <pc:docMk/>
            <pc:sldMk cId="3712910900" sldId="278"/>
            <ac:picMk id="5" creationId="{D7F6EF17-E8F0-4A96-992F-9FCC6EAD4EA1}"/>
          </ac:picMkLst>
        </pc:picChg>
      </pc:sldChg>
      <pc:sldChg chg="addSp modSp add del modNotesTx">
        <pc:chgData name="김 재현" userId="e331c24078343b94" providerId="LiveId" clId="{19C9B56C-74E6-4678-B583-1EBFD9EC01EA}" dt="2020-03-22T09:57:19.588" v="18616" actId="2696"/>
        <pc:sldMkLst>
          <pc:docMk/>
          <pc:sldMk cId="2037925639" sldId="279"/>
        </pc:sldMkLst>
        <pc:spChg chg="mod">
          <ac:chgData name="김 재현" userId="e331c24078343b94" providerId="LiveId" clId="{19C9B56C-74E6-4678-B583-1EBFD9EC01EA}" dt="2020-03-22T09:52:43.280" v="18487"/>
          <ac:spMkLst>
            <pc:docMk/>
            <pc:sldMk cId="2037925639" sldId="279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1:22:09.919" v="7203" actId="1076"/>
          <ac:spMkLst>
            <pc:docMk/>
            <pc:sldMk cId="2037925639" sldId="279"/>
            <ac:spMk id="12" creationId="{C22CF5BF-37CF-46C6-BA0B-E4DA8C51842D}"/>
          </ac:spMkLst>
        </pc:spChg>
      </pc:sldChg>
      <pc:sldChg chg="addSp delSp modSp add del modNotesTx">
        <pc:chgData name="김 재현" userId="e331c24078343b94" providerId="LiveId" clId="{19C9B56C-74E6-4678-B583-1EBFD9EC01EA}" dt="2020-03-22T09:57:18.920" v="18615" actId="2696"/>
        <pc:sldMkLst>
          <pc:docMk/>
          <pc:sldMk cId="2123990020" sldId="280"/>
        </pc:sldMkLst>
        <pc:spChg chg="add del mod">
          <ac:chgData name="김 재현" userId="e331c24078343b94" providerId="LiveId" clId="{19C9B56C-74E6-4678-B583-1EBFD9EC01EA}" dt="2020-03-19T11:34:05.318" v="7992"/>
          <ac:spMkLst>
            <pc:docMk/>
            <pc:sldMk cId="2123990020" sldId="280"/>
            <ac:spMk id="2" creationId="{36EA0E47-5309-470A-BD9B-1AF1AC375F7F}"/>
          </ac:spMkLst>
        </pc:spChg>
        <pc:spChg chg="add mod">
          <ac:chgData name="김 재현" userId="e331c24078343b94" providerId="LiveId" clId="{19C9B56C-74E6-4678-B583-1EBFD9EC01EA}" dt="2020-03-19T11:48:40.373" v="8721" actId="1076"/>
          <ac:spMkLst>
            <pc:docMk/>
            <pc:sldMk cId="2123990020" sldId="280"/>
            <ac:spMk id="3" creationId="{50A130A3-E193-4A06-8CC7-7ADE0FED2522}"/>
          </ac:spMkLst>
        </pc:spChg>
        <pc:spChg chg="mod">
          <ac:chgData name="김 재현" userId="e331c24078343b94" providerId="LiveId" clId="{19C9B56C-74E6-4678-B583-1EBFD9EC01EA}" dt="2020-03-22T09:52:46.713" v="18488"/>
          <ac:spMkLst>
            <pc:docMk/>
            <pc:sldMk cId="2123990020" sldId="280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1:48:42.831" v="8722" actId="1076"/>
          <ac:spMkLst>
            <pc:docMk/>
            <pc:sldMk cId="2123990020" sldId="280"/>
            <ac:spMk id="5" creationId="{3ABDA874-68D4-46DA-887E-AD1D02EB9B27}"/>
          </ac:spMkLst>
        </pc:spChg>
        <pc:spChg chg="add del mod">
          <ac:chgData name="김 재현" userId="e331c24078343b94" providerId="LiveId" clId="{19C9B56C-74E6-4678-B583-1EBFD9EC01EA}" dt="2020-03-19T11:44:22.890" v="8371" actId="478"/>
          <ac:spMkLst>
            <pc:docMk/>
            <pc:sldMk cId="2123990020" sldId="280"/>
            <ac:spMk id="6" creationId="{785A5ED0-66CB-403C-8101-92285008E1AD}"/>
          </ac:spMkLst>
        </pc:spChg>
        <pc:spChg chg="add mod">
          <ac:chgData name="김 재현" userId="e331c24078343b94" providerId="LiveId" clId="{19C9B56C-74E6-4678-B583-1EBFD9EC01EA}" dt="2020-03-19T11:22:30.911" v="7219" actId="1076"/>
          <ac:spMkLst>
            <pc:docMk/>
            <pc:sldMk cId="2123990020" sldId="280"/>
            <ac:spMk id="12" creationId="{F0BC8F14-D7D8-488C-904D-68FC6BE4A754}"/>
          </ac:spMkLst>
        </pc:spChg>
      </pc:sldChg>
      <pc:sldChg chg="addSp modSp add del">
        <pc:chgData name="김 재현" userId="e331c24078343b94" providerId="LiveId" clId="{19C9B56C-74E6-4678-B583-1EBFD9EC01EA}" dt="2020-03-22T09:57:17.758" v="18607" actId="2696"/>
        <pc:sldMkLst>
          <pc:docMk/>
          <pc:sldMk cId="2947727484" sldId="281"/>
        </pc:sldMkLst>
        <pc:spChg chg="mod">
          <ac:chgData name="김 재현" userId="e331c24078343b94" providerId="LiveId" clId="{19C9B56C-74E6-4678-B583-1EBFD9EC01EA}" dt="2020-03-22T09:53:08.371" v="18502"/>
          <ac:spMkLst>
            <pc:docMk/>
            <pc:sldMk cId="2947727484" sldId="281"/>
            <ac:spMk id="4" creationId="{00000000-0000-0000-0000-000000000000}"/>
          </ac:spMkLst>
        </pc:spChg>
        <pc:spChg chg="add">
          <ac:chgData name="김 재현" userId="e331c24078343b94" providerId="LiveId" clId="{19C9B56C-74E6-4678-B583-1EBFD9EC01EA}" dt="2020-03-19T13:13:25.353" v="10386"/>
          <ac:spMkLst>
            <pc:docMk/>
            <pc:sldMk cId="2947727484" sldId="281"/>
            <ac:spMk id="12" creationId="{16654B83-06FE-485F-9F64-08AAEE8E2D82}"/>
          </ac:spMkLst>
        </pc:spChg>
      </pc:sldChg>
      <pc:sldChg chg="addSp delSp modSp add del modNotesTx">
        <pc:chgData name="김 재현" userId="e331c24078343b94" providerId="LiveId" clId="{19C9B56C-74E6-4678-B583-1EBFD9EC01EA}" dt="2020-03-22T09:57:14.318" v="18591" actId="2696"/>
        <pc:sldMkLst>
          <pc:docMk/>
          <pc:sldMk cId="2057029628" sldId="282"/>
        </pc:sldMkLst>
        <pc:spChg chg="add del mod">
          <ac:chgData name="김 재현" userId="e331c24078343b94" providerId="LiveId" clId="{19C9B56C-74E6-4678-B583-1EBFD9EC01EA}" dt="2020-03-20T18:23:39.850" v="17000"/>
          <ac:spMkLst>
            <pc:docMk/>
            <pc:sldMk cId="2057029628" sldId="282"/>
            <ac:spMk id="3" creationId="{AF34CCEA-BC22-42E0-80A4-2E0973E7B75C}"/>
          </ac:spMkLst>
        </pc:spChg>
        <pc:spChg chg="add del mod">
          <ac:chgData name="김 재현" userId="e331c24078343b94" providerId="LiveId" clId="{19C9B56C-74E6-4678-B583-1EBFD9EC01EA}" dt="2020-03-20T18:29:57.750" v="17344"/>
          <ac:spMkLst>
            <pc:docMk/>
            <pc:sldMk cId="2057029628" sldId="282"/>
            <ac:spMk id="5" creationId="{B75BEE11-0FEB-4DB8-9B70-DC9D4A1D5554}"/>
          </ac:spMkLst>
        </pc:spChg>
        <pc:spChg chg="add del mod">
          <ac:chgData name="김 재현" userId="e331c24078343b94" providerId="LiveId" clId="{19C9B56C-74E6-4678-B583-1EBFD9EC01EA}" dt="2020-03-20T18:30:32.280" v="17353"/>
          <ac:spMkLst>
            <pc:docMk/>
            <pc:sldMk cId="2057029628" sldId="282"/>
            <ac:spMk id="7" creationId="{9AF4BE7E-3A4F-42C1-8BF7-C2E4C394479A}"/>
          </ac:spMkLst>
        </pc:spChg>
        <pc:spChg chg="add mod">
          <ac:chgData name="김 재현" userId="e331c24078343b94" providerId="LiveId" clId="{19C9B56C-74E6-4678-B583-1EBFD9EC01EA}" dt="2020-03-20T18:38:57.016" v="17574" actId="20577"/>
          <ac:spMkLst>
            <pc:docMk/>
            <pc:sldMk cId="2057029628" sldId="282"/>
            <ac:spMk id="8" creationId="{A3AA9069-F122-4B9E-A339-DD0F070566AD}"/>
          </ac:spMkLst>
        </pc:spChg>
        <pc:spChg chg="add mod">
          <ac:chgData name="김 재현" userId="e331c24078343b94" providerId="LiveId" clId="{19C9B56C-74E6-4678-B583-1EBFD9EC01EA}" dt="2020-03-20T18:28:12.309" v="17121" actId="1076"/>
          <ac:spMkLst>
            <pc:docMk/>
            <pc:sldMk cId="2057029628" sldId="282"/>
            <ac:spMk id="18" creationId="{B0820434-B245-42C7-AF0F-8015FCB3897F}"/>
          </ac:spMkLst>
        </pc:spChg>
        <pc:spChg chg="add del">
          <ac:chgData name="김 재현" userId="e331c24078343b94" providerId="LiveId" clId="{19C9B56C-74E6-4678-B583-1EBFD9EC01EA}" dt="2020-03-20T18:31:32.701" v="17476"/>
          <ac:spMkLst>
            <pc:docMk/>
            <pc:sldMk cId="2057029628" sldId="282"/>
            <ac:spMk id="19" creationId="{B0B399B9-487E-4754-8093-BDC83F7721FC}"/>
          </ac:spMkLst>
        </pc:spChg>
        <pc:spChg chg="add mod">
          <ac:chgData name="김 재현" userId="e331c24078343b94" providerId="LiveId" clId="{19C9B56C-74E6-4678-B583-1EBFD9EC01EA}" dt="2020-03-20T18:38:58.246" v="17575" actId="20577"/>
          <ac:spMkLst>
            <pc:docMk/>
            <pc:sldMk cId="2057029628" sldId="282"/>
            <ac:spMk id="20" creationId="{00AFCD7F-3A01-4DFF-8823-FB64CBFC9E61}"/>
          </ac:spMkLst>
        </pc:spChg>
        <pc:picChg chg="add del">
          <ac:chgData name="김 재현" userId="e331c24078343b94" providerId="LiveId" clId="{19C9B56C-74E6-4678-B583-1EBFD9EC01EA}" dt="2020-03-20T18:23:39.850" v="17000"/>
          <ac:picMkLst>
            <pc:docMk/>
            <pc:sldMk cId="2057029628" sldId="282"/>
            <ac:picMk id="2" creationId="{DF221D35-722F-406E-B2DC-DE4B4729D494}"/>
          </ac:picMkLst>
        </pc:picChg>
        <pc:picChg chg="add mod">
          <ac:chgData name="김 재현" userId="e331c24078343b94" providerId="LiveId" clId="{19C9B56C-74E6-4678-B583-1EBFD9EC01EA}" dt="2020-03-20T18:30:09.244" v="17350" actId="1076"/>
          <ac:picMkLst>
            <pc:docMk/>
            <pc:sldMk cId="2057029628" sldId="282"/>
            <ac:picMk id="6" creationId="{E32FB117-B862-43EC-9398-7F0EA7C17E72}"/>
          </ac:picMkLst>
        </pc:picChg>
      </pc:sldChg>
      <pc:sldChg chg="addSp modSp add del ord modNotesTx">
        <pc:chgData name="김 재현" userId="e331c24078343b94" providerId="LiveId" clId="{19C9B56C-74E6-4678-B583-1EBFD9EC01EA}" dt="2020-03-22T09:57:17.615" v="18606" actId="2696"/>
        <pc:sldMkLst>
          <pc:docMk/>
          <pc:sldMk cId="1634034898" sldId="283"/>
        </pc:sldMkLst>
        <pc:spChg chg="add mod">
          <ac:chgData name="김 재현" userId="e331c24078343b94" providerId="LiveId" clId="{19C9B56C-74E6-4678-B583-1EBFD9EC01EA}" dt="2020-03-19T16:25:09.372" v="10502"/>
          <ac:spMkLst>
            <pc:docMk/>
            <pc:sldMk cId="1634034898" sldId="283"/>
            <ac:spMk id="2" creationId="{7BAEF6C2-0585-4C64-AAAC-6086B42D65ED}"/>
          </ac:spMkLst>
        </pc:spChg>
        <pc:spChg chg="add mod">
          <ac:chgData name="김 재현" userId="e331c24078343b94" providerId="LiveId" clId="{19C9B56C-74E6-4678-B583-1EBFD9EC01EA}" dt="2020-03-19T16:25:53.731" v="10597" actId="1076"/>
          <ac:spMkLst>
            <pc:docMk/>
            <pc:sldMk cId="1634034898" sldId="283"/>
            <ac:spMk id="5" creationId="{FBDC78CF-F4F0-4AAF-B0F9-1478A4A94D8D}"/>
          </ac:spMkLst>
        </pc:spChg>
        <pc:spChg chg="add mod">
          <ac:chgData name="김 재현" userId="e331c24078343b94" providerId="LiveId" clId="{19C9B56C-74E6-4678-B583-1EBFD9EC01EA}" dt="2020-03-19T16:48:53.370" v="11402" actId="1076"/>
          <ac:spMkLst>
            <pc:docMk/>
            <pc:sldMk cId="1634034898" sldId="283"/>
            <ac:spMk id="6" creationId="{AB48DDF1-24E4-46DD-BEA9-CACD36507823}"/>
          </ac:spMkLst>
        </pc:spChg>
        <pc:picChg chg="add mod">
          <ac:chgData name="김 재현" userId="e331c24078343b94" providerId="LiveId" clId="{19C9B56C-74E6-4678-B583-1EBFD9EC01EA}" dt="2020-03-19T16:24:59.754" v="10490" actId="1076"/>
          <ac:picMkLst>
            <pc:docMk/>
            <pc:sldMk cId="1634034898" sldId="283"/>
            <ac:picMk id="3" creationId="{FC27073A-D226-44FA-81A9-D54D702A90D6}"/>
          </ac:picMkLst>
        </pc:picChg>
      </pc:sldChg>
      <pc:sldChg chg="addSp add del">
        <pc:chgData name="김 재현" userId="e331c24078343b94" providerId="LiveId" clId="{19C9B56C-74E6-4678-B583-1EBFD9EC01EA}" dt="2020-03-22T09:57:13.817" v="18588" actId="2696"/>
        <pc:sldMkLst>
          <pc:docMk/>
          <pc:sldMk cId="3933428076" sldId="284"/>
        </pc:sldMkLst>
        <pc:spChg chg="add">
          <ac:chgData name="김 재현" userId="e331c24078343b94" providerId="LiveId" clId="{19C9B56C-74E6-4678-B583-1EBFD9EC01EA}" dt="2020-03-19T13:13:33.259" v="10388"/>
          <ac:spMkLst>
            <pc:docMk/>
            <pc:sldMk cId="3933428076" sldId="284"/>
            <ac:spMk id="12" creationId="{9E24237C-0F42-420B-B40F-4C8D115CF2EF}"/>
          </ac:spMkLst>
        </pc:spChg>
      </pc:sldChg>
      <pc:sldChg chg="addSp delSp modSp add del">
        <pc:chgData name="김 재현" userId="e331c24078343b94" providerId="LiveId" clId="{19C9B56C-74E6-4678-B583-1EBFD9EC01EA}" dt="2020-03-22T09:57:13.440" v="18586" actId="2696"/>
        <pc:sldMkLst>
          <pc:docMk/>
          <pc:sldMk cId="182718600" sldId="285"/>
        </pc:sldMkLst>
        <pc:spChg chg="add del">
          <ac:chgData name="김 재현" userId="e331c24078343b94" providerId="LiveId" clId="{19C9B56C-74E6-4678-B583-1EBFD9EC01EA}" dt="2020-03-22T09:53:46.058" v="18548"/>
          <ac:spMkLst>
            <pc:docMk/>
            <pc:sldMk cId="182718600" sldId="285"/>
            <ac:spMk id="2" creationId="{0132C714-5B9A-4ED3-9C6F-93CC7BB6AE1E}"/>
          </ac:spMkLst>
        </pc:spChg>
        <pc:spChg chg="mod">
          <ac:chgData name="김 재현" userId="e331c24078343b94" providerId="LiveId" clId="{19C9B56C-74E6-4678-B583-1EBFD9EC01EA}" dt="2020-03-22T09:53:47.120" v="18549"/>
          <ac:spMkLst>
            <pc:docMk/>
            <pc:sldMk cId="182718600" sldId="285"/>
            <ac:spMk id="4" creationId="{00000000-0000-0000-0000-000000000000}"/>
          </ac:spMkLst>
        </pc:spChg>
      </pc:sldChg>
      <pc:sldChg chg="modSp add del">
        <pc:chgData name="김 재현" userId="e331c24078343b94" providerId="LiveId" clId="{19C9B56C-74E6-4678-B583-1EBFD9EC01EA}" dt="2020-03-22T09:57:13.265" v="18585" actId="2696"/>
        <pc:sldMkLst>
          <pc:docMk/>
          <pc:sldMk cId="2904559209" sldId="286"/>
        </pc:sldMkLst>
        <pc:spChg chg="mod">
          <ac:chgData name="김 재현" userId="e331c24078343b94" providerId="LiveId" clId="{19C9B56C-74E6-4678-B583-1EBFD9EC01EA}" dt="2020-03-22T09:53:49.383" v="18550"/>
          <ac:spMkLst>
            <pc:docMk/>
            <pc:sldMk cId="2904559209" sldId="286"/>
            <ac:spMk id="4" creationId="{00000000-0000-0000-0000-000000000000}"/>
          </ac:spMkLst>
        </pc:spChg>
      </pc:sldChg>
      <pc:sldChg chg="addSp modSp add del">
        <pc:chgData name="김 재현" userId="e331c24078343b94" providerId="LiveId" clId="{19C9B56C-74E6-4678-B583-1EBFD9EC01EA}" dt="2020-03-22T09:57:13.021" v="18584" actId="2696"/>
        <pc:sldMkLst>
          <pc:docMk/>
          <pc:sldMk cId="2224076728" sldId="287"/>
        </pc:sldMkLst>
        <pc:spChg chg="mod">
          <ac:chgData name="김 재현" userId="e331c24078343b94" providerId="LiveId" clId="{19C9B56C-74E6-4678-B583-1EBFD9EC01EA}" dt="2020-03-22T09:53:51.293" v="18551"/>
          <ac:spMkLst>
            <pc:docMk/>
            <pc:sldMk cId="2224076728" sldId="287"/>
            <ac:spMk id="4" creationId="{00000000-0000-0000-0000-000000000000}"/>
          </ac:spMkLst>
        </pc:spChg>
        <pc:spChg chg="add">
          <ac:chgData name="김 재현" userId="e331c24078343b94" providerId="LiveId" clId="{19C9B56C-74E6-4678-B583-1EBFD9EC01EA}" dt="2020-03-19T13:13:35.475" v="10389"/>
          <ac:spMkLst>
            <pc:docMk/>
            <pc:sldMk cId="2224076728" sldId="287"/>
            <ac:spMk id="12" creationId="{D4F9DB8E-3BC3-4DF9-8C2C-071BF81334AB}"/>
          </ac:spMkLst>
        </pc:spChg>
      </pc:sldChg>
      <pc:sldChg chg="modSp add del">
        <pc:chgData name="김 재현" userId="e331c24078343b94" providerId="LiveId" clId="{19C9B56C-74E6-4678-B583-1EBFD9EC01EA}" dt="2020-03-17T15:24:26.730" v="1405"/>
        <pc:sldMkLst>
          <pc:docMk/>
          <pc:sldMk cId="2544827942" sldId="288"/>
        </pc:sldMkLst>
        <pc:spChg chg="mod">
          <ac:chgData name="김 재현" userId="e331c24078343b94" providerId="LiveId" clId="{19C9B56C-74E6-4678-B583-1EBFD9EC01EA}" dt="2020-03-17T15:24:23.715" v="1404"/>
          <ac:spMkLst>
            <pc:docMk/>
            <pc:sldMk cId="2544827942" sldId="288"/>
            <ac:spMk id="5" creationId="{6685E845-6D86-4F91-A572-B6397EFAE014}"/>
          </ac:spMkLst>
        </pc:spChg>
      </pc:sldChg>
      <pc:sldChg chg="modSp add del modNotesTx">
        <pc:chgData name="김 재현" userId="e331c24078343b94" providerId="LiveId" clId="{19C9B56C-74E6-4678-B583-1EBFD9EC01EA}" dt="2020-03-17T15:27:57.413" v="1553" actId="2696"/>
        <pc:sldMkLst>
          <pc:docMk/>
          <pc:sldMk cId="2830755774" sldId="288"/>
        </pc:sldMkLst>
        <pc:spChg chg="mod">
          <ac:chgData name="김 재현" userId="e331c24078343b94" providerId="LiveId" clId="{19C9B56C-74E6-4678-B583-1EBFD9EC01EA}" dt="2020-03-17T15:24:36.857" v="1409" actId="14100"/>
          <ac:spMkLst>
            <pc:docMk/>
            <pc:sldMk cId="2830755774" sldId="288"/>
            <ac:spMk id="5" creationId="{6685E845-6D86-4F91-A572-B6397EFAE014}"/>
          </ac:spMkLst>
        </pc:spChg>
        <pc:spChg chg="mod">
          <ac:chgData name="김 재현" userId="e331c24078343b94" providerId="LiveId" clId="{19C9B56C-74E6-4678-B583-1EBFD9EC01EA}" dt="2020-03-17T15:25:51.738" v="1530" actId="20577"/>
          <ac:spMkLst>
            <pc:docMk/>
            <pc:sldMk cId="2830755774" sldId="288"/>
            <ac:spMk id="19" creationId="{F3DD76FB-EABD-4D35-A04F-233C454D3994}"/>
          </ac:spMkLst>
        </pc:spChg>
        <pc:cxnChg chg="mod">
          <ac:chgData name="김 재현" userId="e331c24078343b94" providerId="LiveId" clId="{19C9B56C-74E6-4678-B583-1EBFD9EC01EA}" dt="2020-03-17T15:25:00.057" v="1410" actId="1076"/>
          <ac:cxnSpMkLst>
            <pc:docMk/>
            <pc:sldMk cId="2830755774" sldId="288"/>
            <ac:cxnSpMk id="18" creationId="{89C848C6-6FDC-4D22-8AC0-8053449136C2}"/>
          </ac:cxnSpMkLst>
        </pc:cxnChg>
      </pc:sldChg>
      <pc:sldChg chg="addSp delSp modSp add modNotesTx">
        <pc:chgData name="김 재현" userId="e331c24078343b94" providerId="LiveId" clId="{19C9B56C-74E6-4678-B583-1EBFD9EC01EA}" dt="2020-03-27T08:17:50.416" v="18720" actId="20577"/>
        <pc:sldMkLst>
          <pc:docMk/>
          <pc:sldMk cId="1618230701" sldId="289"/>
        </pc:sldMkLst>
        <pc:spChg chg="del">
          <ac:chgData name="김 재현" userId="e331c24078343b94" providerId="LiveId" clId="{19C9B56C-74E6-4678-B583-1EBFD9EC01EA}" dt="2020-03-17T15:27:20.679" v="1546" actId="478"/>
          <ac:spMkLst>
            <pc:docMk/>
            <pc:sldMk cId="1618230701" sldId="289"/>
            <ac:spMk id="5" creationId="{6685E845-6D86-4F91-A572-B6397EFAE014}"/>
          </ac:spMkLst>
        </pc:spChg>
        <pc:spChg chg="del">
          <ac:chgData name="김 재현" userId="e331c24078343b94" providerId="LiveId" clId="{19C9B56C-74E6-4678-B583-1EBFD9EC01EA}" dt="2020-03-17T15:28:01.170" v="1554" actId="478"/>
          <ac:spMkLst>
            <pc:docMk/>
            <pc:sldMk cId="1618230701" sldId="289"/>
            <ac:spMk id="19" creationId="{F3DD76FB-EABD-4D35-A04F-233C454D3994}"/>
          </ac:spMkLst>
        </pc:spChg>
        <pc:spChg chg="add mod">
          <ac:chgData name="김 재현" userId="e331c24078343b94" providerId="LiveId" clId="{19C9B56C-74E6-4678-B583-1EBFD9EC01EA}" dt="2020-03-27T08:17:26.705" v="18688"/>
          <ac:spMkLst>
            <pc:docMk/>
            <pc:sldMk cId="1618230701" sldId="289"/>
            <ac:spMk id="20" creationId="{81D02332-7A33-4013-984E-9C814D86C969}"/>
          </ac:spMkLst>
        </pc:spChg>
        <pc:spChg chg="add del mod">
          <ac:chgData name="김 재현" userId="e331c24078343b94" providerId="LiveId" clId="{19C9B56C-74E6-4678-B583-1EBFD9EC01EA}" dt="2020-03-17T15:42:46.088" v="2525"/>
          <ac:spMkLst>
            <pc:docMk/>
            <pc:sldMk cId="1618230701" sldId="289"/>
            <ac:spMk id="27" creationId="{E753775F-5B5C-4440-AA8D-3F95FF49CC9B}"/>
          </ac:spMkLst>
        </pc:spChg>
        <pc:spChg chg="add mod">
          <ac:chgData name="김 재현" userId="e331c24078343b94" providerId="LiveId" clId="{19C9B56C-74E6-4678-B583-1EBFD9EC01EA}" dt="2020-03-17T15:33:41.530" v="1990" actId="14100"/>
          <ac:spMkLst>
            <pc:docMk/>
            <pc:sldMk cId="1618230701" sldId="289"/>
            <ac:spMk id="29" creationId="{9BFF9274-C13E-4A11-B3ED-AE629EF4B72B}"/>
          </ac:spMkLst>
        </pc:spChg>
        <pc:spChg chg="add mod">
          <ac:chgData name="김 재현" userId="e331c24078343b94" providerId="LiveId" clId="{19C9B56C-74E6-4678-B583-1EBFD9EC01EA}" dt="2020-03-17T15:34:13.201" v="2001" actId="14100"/>
          <ac:spMkLst>
            <pc:docMk/>
            <pc:sldMk cId="1618230701" sldId="289"/>
            <ac:spMk id="30" creationId="{DAEA1A44-399F-4C4E-9F8C-F1F9369F66B3}"/>
          </ac:spMkLst>
        </pc:spChg>
        <pc:spChg chg="add mod">
          <ac:chgData name="김 재현" userId="e331c24078343b94" providerId="LiveId" clId="{19C9B56C-74E6-4678-B583-1EBFD9EC01EA}" dt="2020-03-17T15:33:53.417" v="1996" actId="14100"/>
          <ac:spMkLst>
            <pc:docMk/>
            <pc:sldMk cId="1618230701" sldId="289"/>
            <ac:spMk id="31" creationId="{6AA090C9-C970-434E-BA33-A4F818C28344}"/>
          </ac:spMkLst>
        </pc:spChg>
        <pc:cxnChg chg="del mod">
          <ac:chgData name="김 재현" userId="e331c24078343b94" providerId="LiveId" clId="{19C9B56C-74E6-4678-B583-1EBFD9EC01EA}" dt="2020-03-17T15:28:01.899" v="1555" actId="478"/>
          <ac:cxnSpMkLst>
            <pc:docMk/>
            <pc:sldMk cId="1618230701" sldId="289"/>
            <ac:cxnSpMk id="18" creationId="{89C848C6-6FDC-4D22-8AC0-8053449136C2}"/>
          </ac:cxnSpMkLst>
        </pc:cxnChg>
        <pc:cxnChg chg="add mod">
          <ac:chgData name="김 재현" userId="e331c24078343b94" providerId="LiveId" clId="{19C9B56C-74E6-4678-B583-1EBFD9EC01EA}" dt="2020-03-17T15:28:09.794" v="1557" actId="14100"/>
          <ac:cxnSpMkLst>
            <pc:docMk/>
            <pc:sldMk cId="1618230701" sldId="289"/>
            <ac:cxnSpMk id="22" creationId="{F1C8DBF2-EAD5-4133-9327-ADEE27573C81}"/>
          </ac:cxnSpMkLst>
        </pc:cxnChg>
        <pc:cxnChg chg="add mod ord">
          <ac:chgData name="김 재현" userId="e331c24078343b94" providerId="LiveId" clId="{19C9B56C-74E6-4678-B583-1EBFD9EC01EA}" dt="2020-03-17T15:33:56.922" v="1997" actId="166"/>
          <ac:cxnSpMkLst>
            <pc:docMk/>
            <pc:sldMk cId="1618230701" sldId="289"/>
            <ac:cxnSpMk id="28" creationId="{4CFFD702-771D-465F-94E3-FF272197243E}"/>
          </ac:cxnSpMkLst>
        </pc:cxnChg>
      </pc:sldChg>
      <pc:sldChg chg="add del">
        <pc:chgData name="김 재현" userId="e331c24078343b94" providerId="LiveId" clId="{19C9B56C-74E6-4678-B583-1EBFD9EC01EA}" dt="2020-03-17T15:39:04.974" v="2240" actId="2696"/>
        <pc:sldMkLst>
          <pc:docMk/>
          <pc:sldMk cId="2025152192" sldId="290"/>
        </pc:sldMkLst>
      </pc:sldChg>
      <pc:sldChg chg="delSp modSp add modNotesTx">
        <pc:chgData name="김 재현" userId="e331c24078343b94" providerId="LiveId" clId="{19C9B56C-74E6-4678-B583-1EBFD9EC01EA}" dt="2020-03-27T08:18:44.264" v="18768" actId="20577"/>
        <pc:sldMkLst>
          <pc:docMk/>
          <pc:sldMk cId="3637294503" sldId="291"/>
        </pc:sldMkLst>
        <pc:spChg chg="mod">
          <ac:chgData name="김 재현" userId="e331c24078343b94" providerId="LiveId" clId="{19C9B56C-74E6-4678-B583-1EBFD9EC01EA}" dt="2020-03-27T08:18:10.366" v="18731" actId="1076"/>
          <ac:spMkLst>
            <pc:docMk/>
            <pc:sldMk cId="3637294503" sldId="291"/>
            <ac:spMk id="20" creationId="{81D02332-7A33-4013-984E-9C814D86C969}"/>
          </ac:spMkLst>
        </pc:spChg>
        <pc:spChg chg="mod">
          <ac:chgData name="김 재현" userId="e331c24078343b94" providerId="LiveId" clId="{19C9B56C-74E6-4678-B583-1EBFD9EC01EA}" dt="2020-03-27T08:18:16.401" v="18739"/>
          <ac:spMkLst>
            <pc:docMk/>
            <pc:sldMk cId="3637294503" sldId="291"/>
            <ac:spMk id="27" creationId="{E753775F-5B5C-4440-AA8D-3F95FF49CC9B}"/>
          </ac:spMkLst>
        </pc:spChg>
        <pc:spChg chg="del">
          <ac:chgData name="김 재현" userId="e331c24078343b94" providerId="LiveId" clId="{19C9B56C-74E6-4678-B583-1EBFD9EC01EA}" dt="2020-03-17T15:38:28.518" v="2234" actId="478"/>
          <ac:spMkLst>
            <pc:docMk/>
            <pc:sldMk cId="3637294503" sldId="291"/>
            <ac:spMk id="29" creationId="{9BFF9274-C13E-4A11-B3ED-AE629EF4B72B}"/>
          </ac:spMkLst>
        </pc:spChg>
        <pc:spChg chg="del">
          <ac:chgData name="김 재현" userId="e331c24078343b94" providerId="LiveId" clId="{19C9B56C-74E6-4678-B583-1EBFD9EC01EA}" dt="2020-03-17T15:38:30.289" v="2236" actId="478"/>
          <ac:spMkLst>
            <pc:docMk/>
            <pc:sldMk cId="3637294503" sldId="291"/>
            <ac:spMk id="30" creationId="{DAEA1A44-399F-4C4E-9F8C-F1F9369F66B3}"/>
          </ac:spMkLst>
        </pc:spChg>
        <pc:spChg chg="del">
          <ac:chgData name="김 재현" userId="e331c24078343b94" providerId="LiveId" clId="{19C9B56C-74E6-4678-B583-1EBFD9EC01EA}" dt="2020-03-17T15:38:29.319" v="2235" actId="478"/>
          <ac:spMkLst>
            <pc:docMk/>
            <pc:sldMk cId="3637294503" sldId="291"/>
            <ac:spMk id="31" creationId="{6AA090C9-C970-434E-BA33-A4F818C28344}"/>
          </ac:spMkLst>
        </pc:spChg>
        <pc:cxnChg chg="mod">
          <ac:chgData name="김 재현" userId="e331c24078343b94" providerId="LiveId" clId="{19C9B56C-74E6-4678-B583-1EBFD9EC01EA}" dt="2020-03-17T15:38:42.577" v="2239" actId="14100"/>
          <ac:cxnSpMkLst>
            <pc:docMk/>
            <pc:sldMk cId="3637294503" sldId="291"/>
            <ac:cxnSpMk id="22" creationId="{F1C8DBF2-EAD5-4133-9327-ADEE27573C81}"/>
          </ac:cxnSpMkLst>
        </pc:cxnChg>
        <pc:cxnChg chg="mod">
          <ac:chgData name="김 재현" userId="e331c24078343b94" providerId="LiveId" clId="{19C9B56C-74E6-4678-B583-1EBFD9EC01EA}" dt="2020-03-17T15:38:40.826" v="2238" actId="14100"/>
          <ac:cxnSpMkLst>
            <pc:docMk/>
            <pc:sldMk cId="3637294503" sldId="291"/>
            <ac:cxnSpMk id="28" creationId="{4CFFD702-771D-465F-94E3-FF272197243E}"/>
          </ac:cxnSpMkLst>
        </pc:cxnChg>
      </pc:sldChg>
      <pc:sldChg chg="addSp delSp modSp add modNotesTx">
        <pc:chgData name="김 재현" userId="e331c24078343b94" providerId="LiveId" clId="{19C9B56C-74E6-4678-B583-1EBFD9EC01EA}" dt="2020-03-17T16:00:18.526" v="3510" actId="20577"/>
        <pc:sldMkLst>
          <pc:docMk/>
          <pc:sldMk cId="3208199364" sldId="292"/>
        </pc:sldMkLst>
        <pc:spChg chg="add mod">
          <ac:chgData name="김 재현" userId="e331c24078343b94" providerId="LiveId" clId="{19C9B56C-74E6-4678-B583-1EBFD9EC01EA}" dt="2020-03-17T15:45:45.488" v="2687" actId="1076"/>
          <ac:spMkLst>
            <pc:docMk/>
            <pc:sldMk cId="3208199364" sldId="292"/>
            <ac:spMk id="2" creationId="{A1797C4B-D1FE-4C16-AB13-301BF94178A9}"/>
          </ac:spMkLst>
        </pc:spChg>
        <pc:spChg chg="add mod">
          <ac:chgData name="김 재현" userId="e331c24078343b94" providerId="LiveId" clId="{19C9B56C-74E6-4678-B583-1EBFD9EC01EA}" dt="2020-03-17T15:52:07.560" v="2926" actId="1076"/>
          <ac:spMkLst>
            <pc:docMk/>
            <pc:sldMk cId="3208199364" sldId="292"/>
            <ac:spMk id="3" creationId="{4BC51B91-EBAF-4F04-AB8F-3D46411BD3ED}"/>
          </ac:spMkLst>
        </pc:spChg>
        <pc:spChg chg="del">
          <ac:chgData name="김 재현" userId="e331c24078343b94" providerId="LiveId" clId="{19C9B56C-74E6-4678-B583-1EBFD9EC01EA}" dt="2020-03-17T15:44:44.081" v="2625" actId="478"/>
          <ac:spMkLst>
            <pc:docMk/>
            <pc:sldMk cId="3208199364" sldId="292"/>
            <ac:spMk id="20" creationId="{81D02332-7A33-4013-984E-9C814D86C969}"/>
          </ac:spMkLst>
        </pc:spChg>
        <pc:spChg chg="del">
          <ac:chgData name="김 재현" userId="e331c24078343b94" providerId="LiveId" clId="{19C9B56C-74E6-4678-B583-1EBFD9EC01EA}" dt="2020-03-17T15:44:44.081" v="2625" actId="478"/>
          <ac:spMkLst>
            <pc:docMk/>
            <pc:sldMk cId="3208199364" sldId="292"/>
            <ac:spMk id="27" creationId="{E753775F-5B5C-4440-AA8D-3F95FF49CC9B}"/>
          </ac:spMkLst>
        </pc:spChg>
        <pc:picChg chg="del">
          <ac:chgData name="김 재현" userId="e331c24078343b94" providerId="LiveId" clId="{19C9B56C-74E6-4678-B583-1EBFD9EC01EA}" dt="2020-03-17T15:44:44.081" v="2625" actId="478"/>
          <ac:picMkLst>
            <pc:docMk/>
            <pc:sldMk cId="3208199364" sldId="292"/>
            <ac:picMk id="21" creationId="{BA8E4CD2-35A9-4E76-AAE1-3024FF0685AB}"/>
          </ac:picMkLst>
        </pc:picChg>
        <pc:cxnChg chg="del">
          <ac:chgData name="김 재현" userId="e331c24078343b94" providerId="LiveId" clId="{19C9B56C-74E6-4678-B583-1EBFD9EC01EA}" dt="2020-03-17T15:44:44.081" v="2625" actId="478"/>
          <ac:cxnSpMkLst>
            <pc:docMk/>
            <pc:sldMk cId="3208199364" sldId="292"/>
            <ac:cxnSpMk id="22" creationId="{F1C8DBF2-EAD5-4133-9327-ADEE27573C81}"/>
          </ac:cxnSpMkLst>
        </pc:cxnChg>
        <pc:cxnChg chg="del">
          <ac:chgData name="김 재현" userId="e331c24078343b94" providerId="LiveId" clId="{19C9B56C-74E6-4678-B583-1EBFD9EC01EA}" dt="2020-03-17T15:44:44.081" v="2625" actId="478"/>
          <ac:cxnSpMkLst>
            <pc:docMk/>
            <pc:sldMk cId="3208199364" sldId="292"/>
            <ac:cxnSpMk id="28" creationId="{4CFFD702-771D-465F-94E3-FF272197243E}"/>
          </ac:cxnSpMkLst>
        </pc:cxnChg>
      </pc:sldChg>
      <pc:sldChg chg="addSp delSp modSp add modNotesTx">
        <pc:chgData name="김 재현" userId="e331c24078343b94" providerId="LiveId" clId="{19C9B56C-74E6-4678-B583-1EBFD9EC01EA}" dt="2020-03-17T16:04:11.687" v="3714" actId="1076"/>
        <pc:sldMkLst>
          <pc:docMk/>
          <pc:sldMk cId="2644107556" sldId="293"/>
        </pc:sldMkLst>
        <pc:spChg chg="del">
          <ac:chgData name="김 재현" userId="e331c24078343b94" providerId="LiveId" clId="{19C9B56C-74E6-4678-B583-1EBFD9EC01EA}" dt="2020-03-17T15:52:42.820" v="2931" actId="478"/>
          <ac:spMkLst>
            <pc:docMk/>
            <pc:sldMk cId="2644107556" sldId="293"/>
            <ac:spMk id="2" creationId="{A1797C4B-D1FE-4C16-AB13-301BF94178A9}"/>
          </ac:spMkLst>
        </pc:spChg>
        <pc:spChg chg="mod">
          <ac:chgData name="김 재현" userId="e331c24078343b94" providerId="LiveId" clId="{19C9B56C-74E6-4678-B583-1EBFD9EC01EA}" dt="2020-03-17T15:52:58.325" v="2935" actId="1076"/>
          <ac:spMkLst>
            <pc:docMk/>
            <pc:sldMk cId="2644107556" sldId="293"/>
            <ac:spMk id="3" creationId="{4BC51B91-EBAF-4F04-AB8F-3D46411BD3ED}"/>
          </ac:spMkLst>
        </pc:spChg>
        <pc:picChg chg="add del mod modCrop">
          <ac:chgData name="김 재현" userId="e331c24078343b94" providerId="LiveId" clId="{19C9B56C-74E6-4678-B583-1EBFD9EC01EA}" dt="2020-03-17T16:02:15.812" v="3576" actId="478"/>
          <ac:picMkLst>
            <pc:docMk/>
            <pc:sldMk cId="2644107556" sldId="293"/>
            <ac:picMk id="5" creationId="{6E289820-2DCD-49E9-B536-2AA0D5CC1967}"/>
          </ac:picMkLst>
        </pc:picChg>
        <pc:picChg chg="add mod">
          <ac:chgData name="김 재현" userId="e331c24078343b94" providerId="LiveId" clId="{19C9B56C-74E6-4678-B583-1EBFD9EC01EA}" dt="2020-03-17T16:02:19.287" v="3579" actId="1076"/>
          <ac:picMkLst>
            <pc:docMk/>
            <pc:sldMk cId="2644107556" sldId="293"/>
            <ac:picMk id="6" creationId="{0FEF612F-4B3B-424B-B252-3617571D7B65}"/>
          </ac:picMkLst>
        </pc:picChg>
        <pc:picChg chg="add mod">
          <ac:chgData name="김 재현" userId="e331c24078343b94" providerId="LiveId" clId="{19C9B56C-74E6-4678-B583-1EBFD9EC01EA}" dt="2020-03-17T16:03:39.159" v="3705" actId="1076"/>
          <ac:picMkLst>
            <pc:docMk/>
            <pc:sldMk cId="2644107556" sldId="293"/>
            <ac:picMk id="7" creationId="{8EB6DFA6-7DA5-4BF5-AAA1-93276BE73FBD}"/>
          </ac:picMkLst>
        </pc:picChg>
        <pc:picChg chg="add mod">
          <ac:chgData name="김 재현" userId="e331c24078343b94" providerId="LiveId" clId="{19C9B56C-74E6-4678-B583-1EBFD9EC01EA}" dt="2020-03-17T16:03:47.567" v="3709" actId="1076"/>
          <ac:picMkLst>
            <pc:docMk/>
            <pc:sldMk cId="2644107556" sldId="293"/>
            <ac:picMk id="8" creationId="{E1FF36EC-3C3F-4FC0-BCF8-9273A22193AF}"/>
          </ac:picMkLst>
        </pc:picChg>
        <pc:picChg chg="add mod modCrop">
          <ac:chgData name="김 재현" userId="e331c24078343b94" providerId="LiveId" clId="{19C9B56C-74E6-4678-B583-1EBFD9EC01EA}" dt="2020-03-17T16:04:11.687" v="3714" actId="1076"/>
          <ac:picMkLst>
            <pc:docMk/>
            <pc:sldMk cId="2644107556" sldId="293"/>
            <ac:picMk id="9" creationId="{0425920C-934F-4FC1-AE3B-C70EE1816AFA}"/>
          </ac:picMkLst>
        </pc:picChg>
      </pc:sldChg>
      <pc:sldChg chg="addSp delSp modSp add modNotesTx">
        <pc:chgData name="김 재현" userId="e331c24078343b94" providerId="LiveId" clId="{19C9B56C-74E6-4678-B583-1EBFD9EC01EA}" dt="2020-03-27T08:20:40.025" v="19009" actId="20577"/>
        <pc:sldMkLst>
          <pc:docMk/>
          <pc:sldMk cId="419462434" sldId="294"/>
        </pc:sldMkLst>
        <pc:spChg chg="del">
          <ac:chgData name="김 재현" userId="e331c24078343b94" providerId="LiveId" clId="{19C9B56C-74E6-4678-B583-1EBFD9EC01EA}" dt="2020-03-17T16:04:22.007" v="3719" actId="478"/>
          <ac:spMkLst>
            <pc:docMk/>
            <pc:sldMk cId="419462434" sldId="294"/>
            <ac:spMk id="2" creationId="{A1797C4B-D1FE-4C16-AB13-301BF94178A9}"/>
          </ac:spMkLst>
        </pc:spChg>
        <pc:spChg chg="mod">
          <ac:chgData name="김 재현" userId="e331c24078343b94" providerId="LiveId" clId="{19C9B56C-74E6-4678-B583-1EBFD9EC01EA}" dt="2020-03-17T16:04:25.808" v="3720" actId="1076"/>
          <ac:spMkLst>
            <pc:docMk/>
            <pc:sldMk cId="419462434" sldId="294"/>
            <ac:spMk id="3" creationId="{4BC51B91-EBAF-4F04-AB8F-3D46411BD3ED}"/>
          </ac:spMkLst>
        </pc:spChg>
        <pc:picChg chg="add mod">
          <ac:chgData name="김 재현" userId="e331c24078343b94" providerId="LiveId" clId="{19C9B56C-74E6-4678-B583-1EBFD9EC01EA}" dt="2020-03-17T16:06:49.634" v="3733" actId="1076"/>
          <ac:picMkLst>
            <pc:docMk/>
            <pc:sldMk cId="419462434" sldId="294"/>
            <ac:picMk id="5" creationId="{A900C306-AFB7-449F-88D2-1670E0466D02}"/>
          </ac:picMkLst>
        </pc:picChg>
        <pc:picChg chg="add mod modCrop">
          <ac:chgData name="김 재현" userId="e331c24078343b94" providerId="LiveId" clId="{19C9B56C-74E6-4678-B583-1EBFD9EC01EA}" dt="2020-03-17T16:06:27.807" v="3727" actId="1076"/>
          <ac:picMkLst>
            <pc:docMk/>
            <pc:sldMk cId="419462434" sldId="294"/>
            <ac:picMk id="6" creationId="{09353660-5D2D-4FAC-8A47-F2BB29B387E7}"/>
          </ac:picMkLst>
        </pc:picChg>
      </pc:sldChg>
      <pc:sldChg chg="addSp delSp modSp add modNotesTx">
        <pc:chgData name="김 재현" userId="e331c24078343b94" providerId="LiveId" clId="{19C9B56C-74E6-4678-B583-1EBFD9EC01EA}" dt="2020-03-17T16:10:24.323" v="4010" actId="20577"/>
        <pc:sldMkLst>
          <pc:docMk/>
          <pc:sldMk cId="3538734000" sldId="295"/>
        </pc:sldMkLst>
        <pc:spChg chg="del">
          <ac:chgData name="김 재현" userId="e331c24078343b94" providerId="LiveId" clId="{19C9B56C-74E6-4678-B583-1EBFD9EC01EA}" dt="2020-03-17T16:07:06.245" v="3736" actId="478"/>
          <ac:spMkLst>
            <pc:docMk/>
            <pc:sldMk cId="3538734000" sldId="295"/>
            <ac:spMk id="2" creationId="{A1797C4B-D1FE-4C16-AB13-301BF94178A9}"/>
          </ac:spMkLst>
        </pc:spChg>
        <pc:spChg chg="mod">
          <ac:chgData name="김 재현" userId="e331c24078343b94" providerId="LiveId" clId="{19C9B56C-74E6-4678-B583-1EBFD9EC01EA}" dt="2020-03-17T16:07:12.504" v="3739" actId="14100"/>
          <ac:spMkLst>
            <pc:docMk/>
            <pc:sldMk cId="3538734000" sldId="295"/>
            <ac:spMk id="3" creationId="{4BC51B91-EBAF-4F04-AB8F-3D46411BD3ED}"/>
          </ac:spMkLst>
        </pc:spChg>
        <pc:picChg chg="add mod">
          <ac:chgData name="김 재현" userId="e331c24078343b94" providerId="LiveId" clId="{19C9B56C-74E6-4678-B583-1EBFD9EC01EA}" dt="2020-03-17T16:08:34.415" v="3742" actId="1076"/>
          <ac:picMkLst>
            <pc:docMk/>
            <pc:sldMk cId="3538734000" sldId="295"/>
            <ac:picMk id="5" creationId="{6BB6F7C4-9AFD-41FE-B506-44910A62CF12}"/>
          </ac:picMkLst>
        </pc:picChg>
        <pc:picChg chg="add mod">
          <ac:chgData name="김 재현" userId="e331c24078343b94" providerId="LiveId" clId="{19C9B56C-74E6-4678-B583-1EBFD9EC01EA}" dt="2020-03-17T16:08:48.111" v="3745" actId="14100"/>
          <ac:picMkLst>
            <pc:docMk/>
            <pc:sldMk cId="3538734000" sldId="295"/>
            <ac:picMk id="6" creationId="{741E4601-FA31-4E3E-8543-D842D07F6742}"/>
          </ac:picMkLst>
        </pc:picChg>
      </pc:sldChg>
      <pc:sldChg chg="addSp delSp modSp add modNotesTx">
        <pc:chgData name="김 재현" userId="e331c24078343b94" providerId="LiveId" clId="{19C9B56C-74E6-4678-B583-1EBFD9EC01EA}" dt="2020-03-27T08:21:30.958" v="19091" actId="20577"/>
        <pc:sldMkLst>
          <pc:docMk/>
          <pc:sldMk cId="1975835853" sldId="296"/>
        </pc:sldMkLst>
        <pc:spChg chg="add mod">
          <ac:chgData name="김 재현" userId="e331c24078343b94" providerId="LiveId" clId="{19C9B56C-74E6-4678-B583-1EBFD9EC01EA}" dt="2020-03-19T13:07:28.875" v="10053" actId="255"/>
          <ac:spMkLst>
            <pc:docMk/>
            <pc:sldMk cId="1975835853" sldId="296"/>
            <ac:spMk id="2" creationId="{243E1373-DCDE-42EA-B4E6-CEDFD82676E7}"/>
          </ac:spMkLst>
        </pc:spChg>
        <pc:spChg chg="del">
          <ac:chgData name="김 재현" userId="e331c24078343b94" providerId="LiveId" clId="{19C9B56C-74E6-4678-B583-1EBFD9EC01EA}" dt="2020-03-17T16:11:43.672" v="4012" actId="478"/>
          <ac:spMkLst>
            <pc:docMk/>
            <pc:sldMk cId="1975835853" sldId="296"/>
            <ac:spMk id="5" creationId="{6685E845-6D86-4F91-A572-B6397EFAE014}"/>
          </ac:spMkLst>
        </pc:spChg>
        <pc:spChg chg="del">
          <ac:chgData name="김 재현" userId="e331c24078343b94" providerId="LiveId" clId="{19C9B56C-74E6-4678-B583-1EBFD9EC01EA}" dt="2020-03-17T16:11:43.672" v="4012" actId="478"/>
          <ac:spMkLst>
            <pc:docMk/>
            <pc:sldMk cId="1975835853" sldId="296"/>
            <ac:spMk id="19" creationId="{F3DD76FB-EABD-4D35-A04F-233C454D3994}"/>
          </ac:spMkLst>
        </pc:spChg>
        <pc:spChg chg="del">
          <ac:chgData name="김 재현" userId="e331c24078343b94" providerId="LiveId" clId="{19C9B56C-74E6-4678-B583-1EBFD9EC01EA}" dt="2020-03-17T16:11:43.672" v="4012" actId="478"/>
          <ac:spMkLst>
            <pc:docMk/>
            <pc:sldMk cId="1975835853" sldId="296"/>
            <ac:spMk id="28" creationId="{1FDF55E8-20BF-4898-AB45-AE16437DC077}"/>
          </ac:spMkLst>
        </pc:spChg>
        <pc:picChg chg="del">
          <ac:chgData name="김 재현" userId="e331c24078343b94" providerId="LiveId" clId="{19C9B56C-74E6-4678-B583-1EBFD9EC01EA}" dt="2020-03-17T16:11:45.561" v="4013" actId="478"/>
          <ac:picMkLst>
            <pc:docMk/>
            <pc:sldMk cId="1975835853" sldId="296"/>
            <ac:picMk id="21" creationId="{BA8E4CD2-35A9-4E76-AAE1-3024FF0685AB}"/>
          </ac:picMkLst>
        </pc:picChg>
        <pc:cxnChg chg="del mod">
          <ac:chgData name="김 재현" userId="e331c24078343b94" providerId="LiveId" clId="{19C9B56C-74E6-4678-B583-1EBFD9EC01EA}" dt="2020-03-17T16:11:43.672" v="4012" actId="478"/>
          <ac:cxnSpMkLst>
            <pc:docMk/>
            <pc:sldMk cId="1975835853" sldId="296"/>
            <ac:cxnSpMk id="18" creationId="{89C848C6-6FDC-4D22-8AC0-8053449136C2}"/>
          </ac:cxnSpMkLst>
        </pc:cxnChg>
      </pc:sldChg>
      <pc:sldChg chg="add del">
        <pc:chgData name="김 재현" userId="e331c24078343b94" providerId="LiveId" clId="{19C9B56C-74E6-4678-B583-1EBFD9EC01EA}" dt="2020-03-18T16:50:33.206" v="5669" actId="2696"/>
        <pc:sldMkLst>
          <pc:docMk/>
          <pc:sldMk cId="3234239337" sldId="297"/>
        </pc:sldMkLst>
      </pc:sldChg>
      <pc:sldChg chg="add del">
        <pc:chgData name="김 재현" userId="e331c24078343b94" providerId="LiveId" clId="{19C9B56C-74E6-4678-B583-1EBFD9EC01EA}" dt="2020-03-18T16:50:36.101" v="5672" actId="2696"/>
        <pc:sldMkLst>
          <pc:docMk/>
          <pc:sldMk cId="249392051" sldId="298"/>
        </pc:sldMkLst>
      </pc:sldChg>
      <pc:sldChg chg="add del">
        <pc:chgData name="김 재현" userId="e331c24078343b94" providerId="LiveId" clId="{19C9B56C-74E6-4678-B583-1EBFD9EC01EA}" dt="2020-03-18T16:50:34.521" v="5670" actId="2696"/>
        <pc:sldMkLst>
          <pc:docMk/>
          <pc:sldMk cId="126705818" sldId="299"/>
        </pc:sldMkLst>
      </pc:sldChg>
      <pc:sldChg chg="add del">
        <pc:chgData name="김 재현" userId="e331c24078343b94" providerId="LiveId" clId="{19C9B56C-74E6-4678-B583-1EBFD9EC01EA}" dt="2020-03-18T16:50:35.478" v="5671" actId="2696"/>
        <pc:sldMkLst>
          <pc:docMk/>
          <pc:sldMk cId="1747347166" sldId="300"/>
        </pc:sldMkLst>
      </pc:sldChg>
      <pc:sldChg chg="addSp delSp modSp add modAnim modNotesTx">
        <pc:chgData name="김 재현" userId="e331c24078343b94" providerId="LiveId" clId="{19C9B56C-74E6-4678-B583-1EBFD9EC01EA}" dt="2020-03-27T08:22:49.509" v="19108" actId="20577"/>
        <pc:sldMkLst>
          <pc:docMk/>
          <pc:sldMk cId="270533716" sldId="301"/>
        </pc:sldMkLst>
        <pc:spChg chg="mod">
          <ac:chgData name="김 재현" userId="e331c24078343b94" providerId="LiveId" clId="{19C9B56C-74E6-4678-B583-1EBFD9EC01EA}" dt="2020-03-18T17:22:32.001" v="6705" actId="1076"/>
          <ac:spMkLst>
            <pc:docMk/>
            <pc:sldMk cId="270533716" sldId="301"/>
            <ac:spMk id="2" creationId="{17627198-7BA4-4049-8F8A-321825339A26}"/>
          </ac:spMkLst>
        </pc:spChg>
        <pc:spChg chg="add del mod">
          <ac:chgData name="김 재현" userId="e331c24078343b94" providerId="LiveId" clId="{19C9B56C-74E6-4678-B583-1EBFD9EC01EA}" dt="2020-03-18T17:22:32.001" v="6705" actId="1076"/>
          <ac:spMkLst>
            <pc:docMk/>
            <pc:sldMk cId="270533716" sldId="301"/>
            <ac:spMk id="7" creationId="{251CA5DB-B6B2-48B0-8E6E-CC842C7CB6BF}"/>
          </ac:spMkLst>
        </pc:spChg>
        <pc:picChg chg="mod">
          <ac:chgData name="김 재현" userId="e331c24078343b94" providerId="LiveId" clId="{19C9B56C-74E6-4678-B583-1EBFD9EC01EA}" dt="2020-03-27T08:22:46.438" v="19101" actId="1076"/>
          <ac:picMkLst>
            <pc:docMk/>
            <pc:sldMk cId="270533716" sldId="301"/>
            <ac:picMk id="3" creationId="{4D50163F-BACF-42DB-9689-480AAEAB320B}"/>
          </ac:picMkLst>
        </pc:picChg>
        <pc:picChg chg="mod">
          <ac:chgData name="김 재현" userId="e331c24078343b94" providerId="LiveId" clId="{19C9B56C-74E6-4678-B583-1EBFD9EC01EA}" dt="2020-03-18T17:20:28.329" v="6655" actId="1076"/>
          <ac:picMkLst>
            <pc:docMk/>
            <pc:sldMk cId="270533716" sldId="301"/>
            <ac:picMk id="5" creationId="{D7F6EF17-E8F0-4A96-992F-9FCC6EAD4EA1}"/>
          </ac:picMkLst>
        </pc:picChg>
        <pc:picChg chg="add del">
          <ac:chgData name="김 재현" userId="e331c24078343b94" providerId="LiveId" clId="{19C9B56C-74E6-4678-B583-1EBFD9EC01EA}" dt="2020-03-18T16:50:14.600" v="5666"/>
          <ac:picMkLst>
            <pc:docMk/>
            <pc:sldMk cId="270533716" sldId="301"/>
            <ac:picMk id="6" creationId="{9D455AF6-3AA7-4DD4-9929-CA63187B8E7E}"/>
          </ac:picMkLst>
        </pc:picChg>
      </pc:sldChg>
      <pc:sldChg chg="addSp modSp add modAnim modNotesTx">
        <pc:chgData name="김 재현" userId="e331c24078343b94" providerId="LiveId" clId="{19C9B56C-74E6-4678-B583-1EBFD9EC01EA}" dt="2020-03-27T08:23:19.018" v="19132" actId="20577"/>
        <pc:sldMkLst>
          <pc:docMk/>
          <pc:sldMk cId="557777666" sldId="302"/>
        </pc:sldMkLst>
        <pc:spChg chg="mod">
          <ac:chgData name="김 재현" userId="e331c24078343b94" providerId="LiveId" clId="{19C9B56C-74E6-4678-B583-1EBFD9EC01EA}" dt="2020-03-18T17:22:44.361" v="6706" actId="1076"/>
          <ac:spMkLst>
            <pc:docMk/>
            <pc:sldMk cId="557777666" sldId="302"/>
            <ac:spMk id="2" creationId="{17627198-7BA4-4049-8F8A-321825339A26}"/>
          </ac:spMkLst>
        </pc:spChg>
        <pc:spChg chg="add mod">
          <ac:chgData name="김 재현" userId="e331c24078343b94" providerId="LiveId" clId="{19C9B56C-74E6-4678-B583-1EBFD9EC01EA}" dt="2020-03-18T17:22:44.361" v="6706" actId="1076"/>
          <ac:spMkLst>
            <pc:docMk/>
            <pc:sldMk cId="557777666" sldId="302"/>
            <ac:spMk id="6" creationId="{81A8DC94-4F28-4B15-8466-40A8DDB94BA4}"/>
          </ac:spMkLst>
        </pc:spChg>
        <pc:picChg chg="mod">
          <ac:chgData name="김 재현" userId="e331c24078343b94" providerId="LiveId" clId="{19C9B56C-74E6-4678-B583-1EBFD9EC01EA}" dt="2020-03-27T08:23:06.944" v="19112" actId="1076"/>
          <ac:picMkLst>
            <pc:docMk/>
            <pc:sldMk cId="557777666" sldId="302"/>
            <ac:picMk id="3" creationId="{4D50163F-BACF-42DB-9689-480AAEAB320B}"/>
          </ac:picMkLst>
        </pc:picChg>
        <pc:picChg chg="mod">
          <ac:chgData name="김 재현" userId="e331c24078343b94" providerId="LiveId" clId="{19C9B56C-74E6-4678-B583-1EBFD9EC01EA}" dt="2020-03-18T16:52:15.544" v="5801" actId="14826"/>
          <ac:picMkLst>
            <pc:docMk/>
            <pc:sldMk cId="557777666" sldId="302"/>
            <ac:picMk id="5" creationId="{D7F6EF17-E8F0-4A96-992F-9FCC6EAD4EA1}"/>
          </ac:picMkLst>
        </pc:picChg>
      </pc:sldChg>
      <pc:sldChg chg="addSp modSp add modAnim modNotesTx">
        <pc:chgData name="김 재현" userId="e331c24078343b94" providerId="LiveId" clId="{19C9B56C-74E6-4678-B583-1EBFD9EC01EA}" dt="2020-03-27T08:23:42.929" v="19163" actId="20577"/>
        <pc:sldMkLst>
          <pc:docMk/>
          <pc:sldMk cId="624117837" sldId="303"/>
        </pc:sldMkLst>
        <pc:spChg chg="mod">
          <ac:chgData name="김 재현" userId="e331c24078343b94" providerId="LiveId" clId="{19C9B56C-74E6-4678-B583-1EBFD9EC01EA}" dt="2020-03-18T17:23:08.943" v="6712" actId="1076"/>
          <ac:spMkLst>
            <pc:docMk/>
            <pc:sldMk cId="624117837" sldId="303"/>
            <ac:spMk id="2" creationId="{17627198-7BA4-4049-8F8A-321825339A26}"/>
          </ac:spMkLst>
        </pc:spChg>
        <pc:spChg chg="add mod">
          <ac:chgData name="김 재현" userId="e331c24078343b94" providerId="LiveId" clId="{19C9B56C-74E6-4678-B583-1EBFD9EC01EA}" dt="2020-03-18T17:23:04.977" v="6711" actId="1076"/>
          <ac:spMkLst>
            <pc:docMk/>
            <pc:sldMk cId="624117837" sldId="303"/>
            <ac:spMk id="18" creationId="{B191A7DB-FA75-4B11-AA8D-37FC12283E1D}"/>
          </ac:spMkLst>
        </pc:spChg>
        <pc:picChg chg="mod">
          <ac:chgData name="김 재현" userId="e331c24078343b94" providerId="LiveId" clId="{19C9B56C-74E6-4678-B583-1EBFD9EC01EA}" dt="2020-03-27T08:23:34.461" v="19136" actId="1076"/>
          <ac:picMkLst>
            <pc:docMk/>
            <pc:sldMk cId="624117837" sldId="303"/>
            <ac:picMk id="3" creationId="{4D50163F-BACF-42DB-9689-480AAEAB320B}"/>
          </ac:picMkLst>
        </pc:picChg>
        <pc:picChg chg="mod modCrop">
          <ac:chgData name="김 재현" userId="e331c24078343b94" providerId="LiveId" clId="{19C9B56C-74E6-4678-B583-1EBFD9EC01EA}" dt="2020-03-18T17:23:02.728" v="6710" actId="1076"/>
          <ac:picMkLst>
            <pc:docMk/>
            <pc:sldMk cId="624117837" sldId="303"/>
            <ac:picMk id="5" creationId="{D7F6EF17-E8F0-4A96-992F-9FCC6EAD4EA1}"/>
          </ac:picMkLst>
        </pc:picChg>
      </pc:sldChg>
      <pc:sldChg chg="addSp delSp modSp add modAnim modNotesTx">
        <pc:chgData name="김 재현" userId="e331c24078343b94" providerId="LiveId" clId="{19C9B56C-74E6-4678-B583-1EBFD9EC01EA}" dt="2020-03-27T08:25:12.925" v="19178" actId="1076"/>
        <pc:sldMkLst>
          <pc:docMk/>
          <pc:sldMk cId="698444660" sldId="304"/>
        </pc:sldMkLst>
        <pc:spChg chg="mod">
          <ac:chgData name="김 재현" userId="e331c24078343b94" providerId="LiveId" clId="{19C9B56C-74E6-4678-B583-1EBFD9EC01EA}" dt="2020-03-18T16:56:39.266" v="5938" actId="1076"/>
          <ac:spMkLst>
            <pc:docMk/>
            <pc:sldMk cId="698444660" sldId="304"/>
            <ac:spMk id="2" creationId="{17627198-7BA4-4049-8F8A-321825339A26}"/>
          </ac:spMkLst>
        </pc:spChg>
        <pc:spChg chg="add del mod">
          <ac:chgData name="김 재현" userId="e331c24078343b94" providerId="LiveId" clId="{19C9B56C-74E6-4678-B583-1EBFD9EC01EA}" dt="2020-03-18T17:02:41.042" v="6164" actId="1076"/>
          <ac:spMkLst>
            <pc:docMk/>
            <pc:sldMk cId="698444660" sldId="304"/>
            <ac:spMk id="7" creationId="{71E28C23-060C-48F1-91A6-21C81B00FC64}"/>
          </ac:spMkLst>
        </pc:spChg>
        <pc:picChg chg="mod">
          <ac:chgData name="김 재현" userId="e331c24078343b94" providerId="LiveId" clId="{19C9B56C-74E6-4678-B583-1EBFD9EC01EA}" dt="2020-03-27T08:25:12.925" v="19178" actId="1076"/>
          <ac:picMkLst>
            <pc:docMk/>
            <pc:sldMk cId="698444660" sldId="304"/>
            <ac:picMk id="3" creationId="{4D50163F-BACF-42DB-9689-480AAEAB320B}"/>
          </ac:picMkLst>
        </pc:picChg>
        <pc:picChg chg="mod ord">
          <ac:chgData name="김 재현" userId="e331c24078343b94" providerId="LiveId" clId="{19C9B56C-74E6-4678-B583-1EBFD9EC01EA}" dt="2020-03-27T08:25:10.461" v="19175" actId="1076"/>
          <ac:picMkLst>
            <pc:docMk/>
            <pc:sldMk cId="698444660" sldId="304"/>
            <ac:picMk id="5" creationId="{D7F6EF17-E8F0-4A96-992F-9FCC6EAD4EA1}"/>
          </ac:picMkLst>
        </pc:picChg>
        <pc:picChg chg="add mod">
          <ac:chgData name="김 재현" userId="e331c24078343b94" providerId="LiveId" clId="{19C9B56C-74E6-4678-B583-1EBFD9EC01EA}" dt="2020-03-18T17:21:45.323" v="6698" actId="1076"/>
          <ac:picMkLst>
            <pc:docMk/>
            <pc:sldMk cId="698444660" sldId="304"/>
            <ac:picMk id="6" creationId="{93F6A373-8EBF-42FD-B8BB-AD43312ED28F}"/>
          </ac:picMkLst>
        </pc:picChg>
      </pc:sldChg>
      <pc:sldChg chg="modSp add modAnim modNotesTx">
        <pc:chgData name="김 재현" userId="e331c24078343b94" providerId="LiveId" clId="{19C9B56C-74E6-4678-B583-1EBFD9EC01EA}" dt="2020-03-27T08:25:41.821" v="19186" actId="1076"/>
        <pc:sldMkLst>
          <pc:docMk/>
          <pc:sldMk cId="2587317154" sldId="305"/>
        </pc:sldMkLst>
        <pc:spChg chg="mod">
          <ac:chgData name="김 재현" userId="e331c24078343b94" providerId="LiveId" clId="{19C9B56C-74E6-4678-B583-1EBFD9EC01EA}" dt="2020-03-18T17:04:24.740" v="6175"/>
          <ac:spMkLst>
            <pc:docMk/>
            <pc:sldMk cId="2587317154" sldId="305"/>
            <ac:spMk id="2" creationId="{17627198-7BA4-4049-8F8A-321825339A26}"/>
          </ac:spMkLst>
        </pc:spChg>
        <pc:spChg chg="mod">
          <ac:chgData name="김 재현" userId="e331c24078343b94" providerId="LiveId" clId="{19C9B56C-74E6-4678-B583-1EBFD9EC01EA}" dt="2020-03-18T17:05:29.794" v="6196"/>
          <ac:spMkLst>
            <pc:docMk/>
            <pc:sldMk cId="2587317154" sldId="305"/>
            <ac:spMk id="7" creationId="{71E28C23-060C-48F1-91A6-21C81B00FC64}"/>
          </ac:spMkLst>
        </pc:spChg>
        <pc:picChg chg="mod">
          <ac:chgData name="김 재현" userId="e331c24078343b94" providerId="LiveId" clId="{19C9B56C-74E6-4678-B583-1EBFD9EC01EA}" dt="2020-03-27T08:25:41.821" v="19186" actId="1076"/>
          <ac:picMkLst>
            <pc:docMk/>
            <pc:sldMk cId="2587317154" sldId="305"/>
            <ac:picMk id="3" creationId="{4D50163F-BACF-42DB-9689-480AAEAB320B}"/>
          </ac:picMkLst>
        </pc:picChg>
        <pc:picChg chg="mod">
          <ac:chgData name="김 재현" userId="e331c24078343b94" providerId="LiveId" clId="{19C9B56C-74E6-4678-B583-1EBFD9EC01EA}" dt="2020-03-27T08:25:37.814" v="19182" actId="1076"/>
          <ac:picMkLst>
            <pc:docMk/>
            <pc:sldMk cId="2587317154" sldId="305"/>
            <ac:picMk id="5" creationId="{D7F6EF17-E8F0-4A96-992F-9FCC6EAD4EA1}"/>
          </ac:picMkLst>
        </pc:picChg>
        <pc:picChg chg="mod">
          <ac:chgData name="김 재현" userId="e331c24078343b94" providerId="LiveId" clId="{19C9B56C-74E6-4678-B583-1EBFD9EC01EA}" dt="2020-03-18T17:21:48.408" v="6699" actId="1076"/>
          <ac:picMkLst>
            <pc:docMk/>
            <pc:sldMk cId="2587317154" sldId="305"/>
            <ac:picMk id="6" creationId="{93F6A373-8EBF-42FD-B8BB-AD43312ED28F}"/>
          </ac:picMkLst>
        </pc:picChg>
      </pc:sldChg>
      <pc:sldChg chg="addSp delSp modSp add delAnim modAnim modNotesTx">
        <pc:chgData name="김 재현" userId="e331c24078343b94" providerId="LiveId" clId="{19C9B56C-74E6-4678-B583-1EBFD9EC01EA}" dt="2020-03-27T08:28:25.036" v="19214" actId="20577"/>
        <pc:sldMkLst>
          <pc:docMk/>
          <pc:sldMk cId="1836632089" sldId="306"/>
        </pc:sldMkLst>
        <pc:spChg chg="mod">
          <ac:chgData name="김 재현" userId="e331c24078343b94" providerId="LiveId" clId="{19C9B56C-74E6-4678-B583-1EBFD9EC01EA}" dt="2020-03-18T17:06:18.738" v="6226" actId="1076"/>
          <ac:spMkLst>
            <pc:docMk/>
            <pc:sldMk cId="1836632089" sldId="306"/>
            <ac:spMk id="2" creationId="{17627198-7BA4-4049-8F8A-321825339A26}"/>
          </ac:spMkLst>
        </pc:spChg>
        <pc:spChg chg="add mod">
          <ac:chgData name="김 재현" userId="e331c24078343b94" providerId="LiveId" clId="{19C9B56C-74E6-4678-B583-1EBFD9EC01EA}" dt="2020-03-18T17:15:31.354" v="6458" actId="1076"/>
          <ac:spMkLst>
            <pc:docMk/>
            <pc:sldMk cId="1836632089" sldId="306"/>
            <ac:spMk id="6" creationId="{B00B2C36-00C4-4142-8128-CF5584C2DFBD}"/>
          </ac:spMkLst>
        </pc:spChg>
        <pc:spChg chg="add del">
          <ac:chgData name="김 재현" userId="e331c24078343b94" providerId="LiveId" clId="{19C9B56C-74E6-4678-B583-1EBFD9EC01EA}" dt="2020-03-18T17:07:18.700" v="6245" actId="478"/>
          <ac:spMkLst>
            <pc:docMk/>
            <pc:sldMk cId="1836632089" sldId="306"/>
            <ac:spMk id="7" creationId="{F4E4FFA0-EBD4-4672-8FA5-1444E3052971}"/>
          </ac:spMkLst>
        </pc:spChg>
        <pc:spChg chg="add mod">
          <ac:chgData name="김 재현" userId="e331c24078343b94" providerId="LiveId" clId="{19C9B56C-74E6-4678-B583-1EBFD9EC01EA}" dt="2020-03-18T17:17:15.386" v="6525" actId="20577"/>
          <ac:spMkLst>
            <pc:docMk/>
            <pc:sldMk cId="1836632089" sldId="306"/>
            <ac:spMk id="9" creationId="{2A350382-5B4E-4D93-B5F2-2E60D71AFC61}"/>
          </ac:spMkLst>
        </pc:spChg>
        <pc:spChg chg="add mod">
          <ac:chgData name="김 재현" userId="e331c24078343b94" providerId="LiveId" clId="{19C9B56C-74E6-4678-B583-1EBFD9EC01EA}" dt="2020-03-18T17:15:34.665" v="6459" actId="1076"/>
          <ac:spMkLst>
            <pc:docMk/>
            <pc:sldMk cId="1836632089" sldId="306"/>
            <ac:spMk id="18" creationId="{C4E11F33-4E56-4FE5-8B69-3A66A64C6DED}"/>
          </ac:spMkLst>
        </pc:spChg>
        <pc:picChg chg="del">
          <ac:chgData name="김 재현" userId="e331c24078343b94" providerId="LiveId" clId="{19C9B56C-74E6-4678-B583-1EBFD9EC01EA}" dt="2020-03-18T17:07:01.658" v="6230" actId="478"/>
          <ac:picMkLst>
            <pc:docMk/>
            <pc:sldMk cId="1836632089" sldId="306"/>
            <ac:picMk id="3" creationId="{4D50163F-BACF-42DB-9689-480AAEAB320B}"/>
          </ac:picMkLst>
        </pc:picChg>
        <pc:picChg chg="del">
          <ac:chgData name="김 재현" userId="e331c24078343b94" providerId="LiveId" clId="{19C9B56C-74E6-4678-B583-1EBFD9EC01EA}" dt="2020-03-18T17:07:02.060" v="6231" actId="478"/>
          <ac:picMkLst>
            <pc:docMk/>
            <pc:sldMk cId="1836632089" sldId="306"/>
            <ac:picMk id="5" creationId="{D7F6EF17-E8F0-4A96-992F-9FCC6EAD4EA1}"/>
          </ac:picMkLst>
        </pc:picChg>
        <pc:picChg chg="add mod modCrop">
          <ac:chgData name="김 재현" userId="e331c24078343b94" providerId="LiveId" clId="{19C9B56C-74E6-4678-B583-1EBFD9EC01EA}" dt="2020-03-27T08:27:24.764" v="19213" actId="1076"/>
          <ac:picMkLst>
            <pc:docMk/>
            <pc:sldMk cId="1836632089" sldId="306"/>
            <ac:picMk id="8" creationId="{4415BB22-5F9E-4608-9622-DCFE071356AC}"/>
          </ac:picMkLst>
        </pc:picChg>
      </pc:sldChg>
      <pc:sldChg chg="addSp delSp modSp add modAnim modNotesTx">
        <pc:chgData name="김 재현" userId="e331c24078343b94" providerId="LiveId" clId="{19C9B56C-74E6-4678-B583-1EBFD9EC01EA}" dt="2020-03-19T13:14:45.232" v="10393" actId="1076"/>
        <pc:sldMkLst>
          <pc:docMk/>
          <pc:sldMk cId="2586186972" sldId="307"/>
        </pc:sldMkLst>
        <pc:spChg chg="mod">
          <ac:chgData name="김 재현" userId="e331c24078343b94" providerId="LiveId" clId="{19C9B56C-74E6-4678-B583-1EBFD9EC01EA}" dt="2020-03-18T17:09:18.321" v="6407" actId="1076"/>
          <ac:spMkLst>
            <pc:docMk/>
            <pc:sldMk cId="2586186972" sldId="307"/>
            <ac:spMk id="2" creationId="{17627198-7BA4-4049-8F8A-321825339A26}"/>
          </ac:spMkLst>
        </pc:spChg>
        <pc:spChg chg="del">
          <ac:chgData name="김 재현" userId="e331c24078343b94" providerId="LiveId" clId="{19C9B56C-74E6-4678-B583-1EBFD9EC01EA}" dt="2020-03-18T17:14:24.980" v="6414" actId="478"/>
          <ac:spMkLst>
            <pc:docMk/>
            <pc:sldMk cId="2586186972" sldId="307"/>
            <ac:spMk id="7" creationId="{71E28C23-060C-48F1-91A6-21C81B00FC64}"/>
          </ac:spMkLst>
        </pc:spChg>
        <pc:picChg chg="add del mod">
          <ac:chgData name="김 재현" userId="e331c24078343b94" providerId="LiveId" clId="{19C9B56C-74E6-4678-B583-1EBFD9EC01EA}" dt="2020-03-19T13:14:45.232" v="10393" actId="1076"/>
          <ac:picMkLst>
            <pc:docMk/>
            <pc:sldMk cId="2586186972" sldId="307"/>
            <ac:picMk id="3" creationId="{4D50163F-BACF-42DB-9689-480AAEAB320B}"/>
          </ac:picMkLst>
        </pc:picChg>
        <pc:picChg chg="del">
          <ac:chgData name="김 재현" userId="e331c24078343b94" providerId="LiveId" clId="{19C9B56C-74E6-4678-B583-1EBFD9EC01EA}" dt="2020-03-18T17:14:25.471" v="6415" actId="478"/>
          <ac:picMkLst>
            <pc:docMk/>
            <pc:sldMk cId="2586186972" sldId="307"/>
            <ac:picMk id="5" creationId="{D7F6EF17-E8F0-4A96-992F-9FCC6EAD4EA1}"/>
          </ac:picMkLst>
        </pc:picChg>
        <pc:picChg chg="del">
          <ac:chgData name="김 재현" userId="e331c24078343b94" providerId="LiveId" clId="{19C9B56C-74E6-4678-B583-1EBFD9EC01EA}" dt="2020-03-18T17:14:24.128" v="6413" actId="478"/>
          <ac:picMkLst>
            <pc:docMk/>
            <pc:sldMk cId="2586186972" sldId="307"/>
            <ac:picMk id="6" creationId="{93F6A373-8EBF-42FD-B8BB-AD43312ED28F}"/>
          </ac:picMkLst>
        </pc:picChg>
      </pc:sldChg>
      <pc:sldChg chg="modSp add del">
        <pc:chgData name="김 재현" userId="e331c24078343b94" providerId="LiveId" clId="{19C9B56C-74E6-4678-B583-1EBFD9EC01EA}" dt="2020-03-18T17:18:18.226" v="6563" actId="2696"/>
        <pc:sldMkLst>
          <pc:docMk/>
          <pc:sldMk cId="48828937" sldId="308"/>
        </pc:sldMkLst>
        <pc:spChg chg="mod">
          <ac:chgData name="김 재현" userId="e331c24078343b94" providerId="LiveId" clId="{19C9B56C-74E6-4678-B583-1EBFD9EC01EA}" dt="2020-03-18T17:17:54.409" v="6562" actId="1076"/>
          <ac:spMkLst>
            <pc:docMk/>
            <pc:sldMk cId="48828937" sldId="308"/>
            <ac:spMk id="2" creationId="{17627198-7BA4-4049-8F8A-321825339A26}"/>
          </ac:spMkLst>
        </pc:spChg>
      </pc:sldChg>
      <pc:sldChg chg="addSp modSp add del">
        <pc:chgData name="김 재현" userId="e331c24078343b94" providerId="LiveId" clId="{19C9B56C-74E6-4678-B583-1EBFD9EC01EA}" dt="2020-03-22T09:57:18.764" v="18614" actId="2696"/>
        <pc:sldMkLst>
          <pc:docMk/>
          <pc:sldMk cId="2071565347" sldId="308"/>
        </pc:sldMkLst>
        <pc:spChg chg="add mod">
          <ac:chgData name="김 재현" userId="e331c24078343b94" providerId="LiveId" clId="{19C9B56C-74E6-4678-B583-1EBFD9EC01EA}" dt="2020-03-19T11:50:59.062" v="8943" actId="1076"/>
          <ac:spMkLst>
            <pc:docMk/>
            <pc:sldMk cId="2071565347" sldId="308"/>
            <ac:spMk id="2" creationId="{597D1DA3-B7F4-4E28-B148-82B1FFC1342D}"/>
          </ac:spMkLst>
        </pc:spChg>
        <pc:spChg chg="add mod">
          <ac:chgData name="김 재현" userId="e331c24078343b94" providerId="LiveId" clId="{19C9B56C-74E6-4678-B583-1EBFD9EC01EA}" dt="2020-03-19T11:50:30.550" v="8937" actId="1076"/>
          <ac:spMkLst>
            <pc:docMk/>
            <pc:sldMk cId="2071565347" sldId="308"/>
            <ac:spMk id="3" creationId="{EAD1D2BF-B74C-4D29-935A-28262124FACB}"/>
          </ac:spMkLst>
        </pc:spChg>
        <pc:spChg chg="mod">
          <ac:chgData name="김 재현" userId="e331c24078343b94" providerId="LiveId" clId="{19C9B56C-74E6-4678-B583-1EBFD9EC01EA}" dt="2020-03-22T09:52:48.943" v="18489"/>
          <ac:spMkLst>
            <pc:docMk/>
            <pc:sldMk cId="2071565347" sldId="308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1:50:40.646" v="8941" actId="1076"/>
          <ac:spMkLst>
            <pc:docMk/>
            <pc:sldMk cId="2071565347" sldId="308"/>
            <ac:spMk id="5" creationId="{26CF1E0E-7C33-4030-86C8-AD8D7FF30074}"/>
          </ac:spMkLst>
        </pc:spChg>
        <pc:spChg chg="add mod">
          <ac:chgData name="김 재현" userId="e331c24078343b94" providerId="LiveId" clId="{19C9B56C-74E6-4678-B583-1EBFD9EC01EA}" dt="2020-03-19T16:44:49.466" v="11136" actId="1076"/>
          <ac:spMkLst>
            <pc:docMk/>
            <pc:sldMk cId="2071565347" sldId="308"/>
            <ac:spMk id="6" creationId="{E029AA77-9CD5-4381-AA8F-8F5F2485957D}"/>
          </ac:spMkLst>
        </pc:spChg>
        <pc:spChg chg="mod">
          <ac:chgData name="김 재현" userId="e331c24078343b94" providerId="LiveId" clId="{19C9B56C-74E6-4678-B583-1EBFD9EC01EA}" dt="2020-03-19T11:47:01.077" v="8531" actId="1076"/>
          <ac:spMkLst>
            <pc:docMk/>
            <pc:sldMk cId="2071565347" sldId="308"/>
            <ac:spMk id="12" creationId="{F0BC8F14-D7D8-488C-904D-68FC6BE4A754}"/>
          </ac:spMkLst>
        </pc:spChg>
      </pc:sldChg>
      <pc:sldChg chg="addSp delSp modSp add del modAnim modNotesTx">
        <pc:chgData name="김 재현" userId="e331c24078343b94" providerId="LiveId" clId="{19C9B56C-74E6-4678-B583-1EBFD9EC01EA}" dt="2020-03-22T09:57:18.629" v="18613" actId="2696"/>
        <pc:sldMkLst>
          <pc:docMk/>
          <pc:sldMk cId="1868619973" sldId="309"/>
        </pc:sldMkLst>
        <pc:spChg chg="mod">
          <ac:chgData name="김 재현" userId="e331c24078343b94" providerId="LiveId" clId="{19C9B56C-74E6-4678-B583-1EBFD9EC01EA}" dt="2020-03-22T09:52:52.549" v="18490"/>
          <ac:spMkLst>
            <pc:docMk/>
            <pc:sldMk cId="1868619973" sldId="309"/>
            <ac:spMk id="4" creationId="{00000000-0000-0000-0000-000000000000}"/>
          </ac:spMkLst>
        </pc:spChg>
        <pc:spChg chg="del mod">
          <ac:chgData name="김 재현" userId="e331c24078343b94" providerId="LiveId" clId="{19C9B56C-74E6-4678-B583-1EBFD9EC01EA}" dt="2020-03-19T12:10:24.535" v="9021" actId="478"/>
          <ac:spMkLst>
            <pc:docMk/>
            <pc:sldMk cId="1868619973" sldId="309"/>
            <ac:spMk id="12" creationId="{F0BC8F14-D7D8-488C-904D-68FC6BE4A754}"/>
          </ac:spMkLst>
        </pc:spChg>
        <pc:picChg chg="add mod">
          <ac:chgData name="김 재현" userId="e331c24078343b94" providerId="LiveId" clId="{19C9B56C-74E6-4678-B583-1EBFD9EC01EA}" dt="2020-03-19T12:11:04.412" v="9028" actId="1076"/>
          <ac:picMkLst>
            <pc:docMk/>
            <pc:sldMk cId="1868619973" sldId="309"/>
            <ac:picMk id="2" creationId="{5186D296-1A4A-4447-A309-71ADB1D11351}"/>
          </ac:picMkLst>
        </pc:picChg>
        <pc:picChg chg="add del">
          <ac:chgData name="김 재현" userId="e331c24078343b94" providerId="LiveId" clId="{19C9B56C-74E6-4678-B583-1EBFD9EC01EA}" dt="2020-03-19T12:10:19.922" v="9019"/>
          <ac:picMkLst>
            <pc:docMk/>
            <pc:sldMk cId="1868619973" sldId="309"/>
            <ac:picMk id="18" creationId="{F940B835-96A3-46F7-B300-817FEF191757}"/>
          </ac:picMkLst>
        </pc:picChg>
      </pc:sldChg>
      <pc:sldChg chg="addSp delSp modSp add del modNotesTx">
        <pc:chgData name="김 재현" userId="e331c24078343b94" providerId="LiveId" clId="{19C9B56C-74E6-4678-B583-1EBFD9EC01EA}" dt="2020-03-22T09:57:17.958" v="18608" actId="2696"/>
        <pc:sldMkLst>
          <pc:docMk/>
          <pc:sldMk cId="2543218078" sldId="310"/>
        </pc:sldMkLst>
        <pc:spChg chg="add del mod">
          <ac:chgData name="김 재현" userId="e331c24078343b94" providerId="LiveId" clId="{19C9B56C-74E6-4678-B583-1EBFD9EC01EA}" dt="2020-03-19T13:09:20.105" v="10101" actId="478"/>
          <ac:spMkLst>
            <pc:docMk/>
            <pc:sldMk cId="2543218078" sldId="310"/>
            <ac:spMk id="2" creationId="{74DF327E-651A-44B8-8B9D-EA1D8551392D}"/>
          </ac:spMkLst>
        </pc:spChg>
        <pc:spChg chg="mod">
          <ac:chgData name="김 재현" userId="e331c24078343b94" providerId="LiveId" clId="{19C9B56C-74E6-4678-B583-1EBFD9EC01EA}" dt="2020-03-22T09:53:06.126" v="18501"/>
          <ac:spMkLst>
            <pc:docMk/>
            <pc:sldMk cId="2543218078" sldId="310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3:11:21.562" v="10182" actId="164"/>
          <ac:spMkLst>
            <pc:docMk/>
            <pc:sldMk cId="2543218078" sldId="310"/>
            <ac:spMk id="5" creationId="{BAA85031-EE5B-4FFA-938F-F7ADCE88F21B}"/>
          </ac:spMkLst>
        </pc:spChg>
        <pc:spChg chg="add mod">
          <ac:chgData name="김 재현" userId="e331c24078343b94" providerId="LiveId" clId="{19C9B56C-74E6-4678-B583-1EBFD9EC01EA}" dt="2020-03-19T13:11:21.562" v="10182" actId="164"/>
          <ac:spMkLst>
            <pc:docMk/>
            <pc:sldMk cId="2543218078" sldId="310"/>
            <ac:spMk id="6" creationId="{5EE32B52-EB16-46D1-950F-AB6BAF231419}"/>
          </ac:spMkLst>
        </pc:spChg>
        <pc:spChg chg="mod">
          <ac:chgData name="김 재현" userId="e331c24078343b94" providerId="LiveId" clId="{19C9B56C-74E6-4678-B583-1EBFD9EC01EA}" dt="2020-03-19T13:05:59.144" v="9940" actId="1076"/>
          <ac:spMkLst>
            <pc:docMk/>
            <pc:sldMk cId="2543218078" sldId="310"/>
            <ac:spMk id="12" creationId="{F0BC8F14-D7D8-488C-904D-68FC6BE4A754}"/>
          </ac:spMkLst>
        </pc:spChg>
        <pc:grpChg chg="add mod">
          <ac:chgData name="김 재현" userId="e331c24078343b94" providerId="LiveId" clId="{19C9B56C-74E6-4678-B583-1EBFD9EC01EA}" dt="2020-03-19T13:11:25.792" v="10183" actId="1076"/>
          <ac:grpSpMkLst>
            <pc:docMk/>
            <pc:sldMk cId="2543218078" sldId="310"/>
            <ac:grpSpMk id="7" creationId="{64F8693F-BAA8-4F2E-927B-ED692C2BC72E}"/>
          </ac:grpSpMkLst>
        </pc:grpChg>
        <pc:picChg chg="add mod">
          <ac:chgData name="김 재현" userId="e331c24078343b94" providerId="LiveId" clId="{19C9B56C-74E6-4678-B583-1EBFD9EC01EA}" dt="2020-03-19T13:11:21.562" v="10182" actId="164"/>
          <ac:picMkLst>
            <pc:docMk/>
            <pc:sldMk cId="2543218078" sldId="310"/>
            <ac:picMk id="3" creationId="{FBF85A49-88DA-4A94-9F8F-58B262F2C58A}"/>
          </ac:picMkLst>
        </pc:picChg>
      </pc:sldChg>
      <pc:sldChg chg="addSp delSp modSp add del modAnim modNotesTx">
        <pc:chgData name="김 재현" userId="e331c24078343b94" providerId="LiveId" clId="{19C9B56C-74E6-4678-B583-1EBFD9EC01EA}" dt="2020-03-22T09:57:18.572" v="18612" actId="2696"/>
        <pc:sldMkLst>
          <pc:docMk/>
          <pc:sldMk cId="4225888431" sldId="311"/>
        </pc:sldMkLst>
        <pc:spChg chg="mod">
          <ac:chgData name="김 재현" userId="e331c24078343b94" providerId="LiveId" clId="{19C9B56C-74E6-4678-B583-1EBFD9EC01EA}" dt="2020-03-22T09:52:54.614" v="18491"/>
          <ac:spMkLst>
            <pc:docMk/>
            <pc:sldMk cId="4225888431" sldId="311"/>
            <ac:spMk id="4" creationId="{00000000-0000-0000-0000-000000000000}"/>
          </ac:spMkLst>
        </pc:spChg>
        <pc:picChg chg="del">
          <ac:chgData name="김 재현" userId="e331c24078343b94" providerId="LiveId" clId="{19C9B56C-74E6-4678-B583-1EBFD9EC01EA}" dt="2020-03-19T12:14:21.376" v="9031" actId="478"/>
          <ac:picMkLst>
            <pc:docMk/>
            <pc:sldMk cId="4225888431" sldId="311"/>
            <ac:picMk id="2" creationId="{5186D296-1A4A-4447-A309-71ADB1D11351}"/>
          </ac:picMkLst>
        </pc:picChg>
        <pc:picChg chg="add mod">
          <ac:chgData name="김 재현" userId="e331c24078343b94" providerId="LiveId" clId="{19C9B56C-74E6-4678-B583-1EBFD9EC01EA}" dt="2020-03-19T12:15:00.485" v="9045" actId="1076"/>
          <ac:picMkLst>
            <pc:docMk/>
            <pc:sldMk cId="4225888431" sldId="311"/>
            <ac:picMk id="3" creationId="{66553F12-BFB8-41EB-B32D-35EF3DCEB8BB}"/>
          </ac:picMkLst>
        </pc:picChg>
        <pc:picChg chg="add mod ord">
          <ac:chgData name="김 재현" userId="e331c24078343b94" providerId="LiveId" clId="{19C9B56C-74E6-4678-B583-1EBFD9EC01EA}" dt="2020-03-19T12:15:19.586" v="9047" actId="167"/>
          <ac:picMkLst>
            <pc:docMk/>
            <pc:sldMk cId="4225888431" sldId="311"/>
            <ac:picMk id="5" creationId="{6171069F-FD18-44AD-9561-4F77A1B67579}"/>
          </ac:picMkLst>
        </pc:picChg>
      </pc:sldChg>
      <pc:sldChg chg="modSp add del modAnim modNotesTx">
        <pc:chgData name="김 재현" userId="e331c24078343b94" providerId="LiveId" clId="{19C9B56C-74E6-4678-B583-1EBFD9EC01EA}" dt="2020-03-22T09:57:18.427" v="18611" actId="2696"/>
        <pc:sldMkLst>
          <pc:docMk/>
          <pc:sldMk cId="3143954993" sldId="312"/>
        </pc:sldMkLst>
        <pc:spChg chg="mod">
          <ac:chgData name="김 재현" userId="e331c24078343b94" providerId="LiveId" clId="{19C9B56C-74E6-4678-B583-1EBFD9EC01EA}" dt="2020-03-22T09:52:57.302" v="18494"/>
          <ac:spMkLst>
            <pc:docMk/>
            <pc:sldMk cId="3143954993" sldId="312"/>
            <ac:spMk id="4" creationId="{00000000-0000-0000-0000-000000000000}"/>
          </ac:spMkLst>
        </pc:spChg>
        <pc:spChg chg="mod">
          <ac:chgData name="김 재현" userId="e331c24078343b94" providerId="LiveId" clId="{19C9B56C-74E6-4678-B583-1EBFD9EC01EA}" dt="2020-03-19T12:23:08.910" v="9187" actId="20577"/>
          <ac:spMkLst>
            <pc:docMk/>
            <pc:sldMk cId="3143954993" sldId="312"/>
            <ac:spMk id="12" creationId="{F0BC8F14-D7D8-488C-904D-68FC6BE4A754}"/>
          </ac:spMkLst>
        </pc:spChg>
        <pc:picChg chg="mod">
          <ac:chgData name="김 재현" userId="e331c24078343b94" providerId="LiveId" clId="{19C9B56C-74E6-4678-B583-1EBFD9EC01EA}" dt="2020-03-19T12:21:17.567" v="9059" actId="14826"/>
          <ac:picMkLst>
            <pc:docMk/>
            <pc:sldMk cId="3143954993" sldId="312"/>
            <ac:picMk id="3" creationId="{66553F12-BFB8-41EB-B32D-35EF3DCEB8BB}"/>
          </ac:picMkLst>
        </pc:picChg>
        <pc:picChg chg="mod">
          <ac:chgData name="김 재현" userId="e331c24078343b94" providerId="LiveId" clId="{19C9B56C-74E6-4678-B583-1EBFD9EC01EA}" dt="2020-03-19T12:18:44.811" v="9057" actId="1076"/>
          <ac:picMkLst>
            <pc:docMk/>
            <pc:sldMk cId="3143954993" sldId="312"/>
            <ac:picMk id="5" creationId="{6171069F-FD18-44AD-9561-4F77A1B67579}"/>
          </ac:picMkLst>
        </pc:picChg>
      </pc:sldChg>
      <pc:sldChg chg="addSp delSp modSp add del modAnim modNotesTx">
        <pc:chgData name="김 재현" userId="e331c24078343b94" providerId="LiveId" clId="{19C9B56C-74E6-4678-B583-1EBFD9EC01EA}" dt="2020-03-22T09:57:18.368" v="18610" actId="2696"/>
        <pc:sldMkLst>
          <pc:docMk/>
          <pc:sldMk cId="1962280978" sldId="313"/>
        </pc:sldMkLst>
        <pc:spChg chg="add del mod">
          <ac:chgData name="김 재현" userId="e331c24078343b94" providerId="LiveId" clId="{19C9B56C-74E6-4678-B583-1EBFD9EC01EA}" dt="2020-03-19T12:26:46.727" v="9263"/>
          <ac:spMkLst>
            <pc:docMk/>
            <pc:sldMk cId="1962280978" sldId="313"/>
            <ac:spMk id="2" creationId="{D0793175-3627-4F94-B680-D841EBE0DBB9}"/>
          </ac:spMkLst>
        </pc:spChg>
        <pc:spChg chg="mod">
          <ac:chgData name="김 재현" userId="e331c24078343b94" providerId="LiveId" clId="{19C9B56C-74E6-4678-B583-1EBFD9EC01EA}" dt="2020-03-22T09:52:59.347" v="18495"/>
          <ac:spMkLst>
            <pc:docMk/>
            <pc:sldMk cId="1962280978" sldId="313"/>
            <ac:spMk id="4" creationId="{00000000-0000-0000-0000-000000000000}"/>
          </ac:spMkLst>
        </pc:spChg>
        <pc:spChg chg="add del mod">
          <ac:chgData name="김 재현" userId="e331c24078343b94" providerId="LiveId" clId="{19C9B56C-74E6-4678-B583-1EBFD9EC01EA}" dt="2020-03-19T12:26:55.480" v="9265" actId="11529"/>
          <ac:spMkLst>
            <pc:docMk/>
            <pc:sldMk cId="1962280978" sldId="313"/>
            <ac:spMk id="6" creationId="{779A96FD-F9EF-4799-B6A2-D406D1D71798}"/>
          </ac:spMkLst>
        </pc:spChg>
        <pc:spChg chg="add mod">
          <ac:chgData name="김 재현" userId="e331c24078343b94" providerId="LiveId" clId="{19C9B56C-74E6-4678-B583-1EBFD9EC01EA}" dt="2020-03-19T12:27:19.533" v="9269" actId="207"/>
          <ac:spMkLst>
            <pc:docMk/>
            <pc:sldMk cId="1962280978" sldId="313"/>
            <ac:spMk id="7" creationId="{E0DF264C-D4A6-4CB1-B5C7-74446E78DEAE}"/>
          </ac:spMkLst>
        </pc:spChg>
        <pc:spChg chg="add del mod">
          <ac:chgData name="김 재현" userId="e331c24078343b94" providerId="LiveId" clId="{19C9B56C-74E6-4678-B583-1EBFD9EC01EA}" dt="2020-03-19T12:28:29.613" v="9281"/>
          <ac:spMkLst>
            <pc:docMk/>
            <pc:sldMk cId="1962280978" sldId="313"/>
            <ac:spMk id="8" creationId="{4A341CCC-D453-4A2B-BA3B-CF6F90504EEB}"/>
          </ac:spMkLst>
        </pc:spChg>
        <pc:spChg chg="add mod">
          <ac:chgData name="김 재현" userId="e331c24078343b94" providerId="LiveId" clId="{19C9B56C-74E6-4678-B583-1EBFD9EC01EA}" dt="2020-03-19T12:40:14.003" v="9697" actId="14100"/>
          <ac:spMkLst>
            <pc:docMk/>
            <pc:sldMk cId="1962280978" sldId="313"/>
            <ac:spMk id="9" creationId="{9EEEC1DF-6151-4401-A2F1-B46F0D38CAD4}"/>
          </ac:spMkLst>
        </pc:spChg>
        <pc:spChg chg="add mod">
          <ac:chgData name="김 재현" userId="e331c24078343b94" providerId="LiveId" clId="{19C9B56C-74E6-4678-B583-1EBFD9EC01EA}" dt="2020-03-19T12:29:49.699" v="9380" actId="1076"/>
          <ac:spMkLst>
            <pc:docMk/>
            <pc:sldMk cId="1962280978" sldId="313"/>
            <ac:spMk id="10" creationId="{06BBAEF5-6AA0-4CD5-9828-076D86F22CC7}"/>
          </ac:spMkLst>
        </pc:spChg>
        <pc:spChg chg="mod">
          <ac:chgData name="김 재현" userId="e331c24078343b94" providerId="LiveId" clId="{19C9B56C-74E6-4678-B583-1EBFD9EC01EA}" dt="2020-03-19T12:23:16.092" v="9189" actId="20577"/>
          <ac:spMkLst>
            <pc:docMk/>
            <pc:sldMk cId="1962280978" sldId="313"/>
            <ac:spMk id="12" creationId="{F0BC8F14-D7D8-488C-904D-68FC6BE4A754}"/>
          </ac:spMkLst>
        </pc:spChg>
        <pc:spChg chg="add mod">
          <ac:chgData name="김 재현" userId="e331c24078343b94" providerId="LiveId" clId="{19C9B56C-74E6-4678-B583-1EBFD9EC01EA}" dt="2020-03-19T12:39:34.562" v="9673" actId="1076"/>
          <ac:spMkLst>
            <pc:docMk/>
            <pc:sldMk cId="1962280978" sldId="313"/>
            <ac:spMk id="13" creationId="{62321A30-7677-4A50-A4F6-C97B0198884A}"/>
          </ac:spMkLst>
        </pc:spChg>
        <pc:spChg chg="add mod">
          <ac:chgData name="김 재현" userId="e331c24078343b94" providerId="LiveId" clId="{19C9B56C-74E6-4678-B583-1EBFD9EC01EA}" dt="2020-03-19T12:27:25.695" v="9270" actId="207"/>
          <ac:spMkLst>
            <pc:docMk/>
            <pc:sldMk cId="1962280978" sldId="313"/>
            <ac:spMk id="18" creationId="{C797F48C-0B8A-4FB4-AF2B-5A5BDD921DA4}"/>
          </ac:spMkLst>
        </pc:spChg>
        <pc:spChg chg="add mod">
          <ac:chgData name="김 재현" userId="e331c24078343b94" providerId="LiveId" clId="{19C9B56C-74E6-4678-B583-1EBFD9EC01EA}" dt="2020-03-19T12:27:30.099" v="9271" actId="207"/>
          <ac:spMkLst>
            <pc:docMk/>
            <pc:sldMk cId="1962280978" sldId="313"/>
            <ac:spMk id="19" creationId="{BE619A23-A11C-43AC-B60A-172E0D86F130}"/>
          </ac:spMkLst>
        </pc:spChg>
        <pc:spChg chg="add mod">
          <ac:chgData name="김 재현" userId="e331c24078343b94" providerId="LiveId" clId="{19C9B56C-74E6-4678-B583-1EBFD9EC01EA}" dt="2020-03-19T12:30:01.958" v="9386" actId="20577"/>
          <ac:spMkLst>
            <pc:docMk/>
            <pc:sldMk cId="1962280978" sldId="313"/>
            <ac:spMk id="27" creationId="{05A0774D-A7A4-4A2C-9D4D-111FBC005765}"/>
          </ac:spMkLst>
        </pc:spChg>
        <pc:spChg chg="add mod">
          <ac:chgData name="김 재현" userId="e331c24078343b94" providerId="LiveId" clId="{19C9B56C-74E6-4678-B583-1EBFD9EC01EA}" dt="2020-03-19T12:29:59.856" v="9384" actId="20577"/>
          <ac:spMkLst>
            <pc:docMk/>
            <pc:sldMk cId="1962280978" sldId="313"/>
            <ac:spMk id="28" creationId="{4C401D5A-4D98-4128-B46D-09D34A604CF1}"/>
          </ac:spMkLst>
        </pc:spChg>
        <pc:spChg chg="add del">
          <ac:chgData name="김 재현" userId="e331c24078343b94" providerId="LiveId" clId="{19C9B56C-74E6-4678-B583-1EBFD9EC01EA}" dt="2020-03-19T12:40:46.236" v="9699"/>
          <ac:spMkLst>
            <pc:docMk/>
            <pc:sldMk cId="1962280978" sldId="313"/>
            <ac:spMk id="29" creationId="{273FA6DF-F6E4-4794-A129-65512135A4B6}"/>
          </ac:spMkLst>
        </pc:spChg>
        <pc:picChg chg="mod">
          <ac:chgData name="김 재현" userId="e331c24078343b94" providerId="LiveId" clId="{19C9B56C-74E6-4678-B583-1EBFD9EC01EA}" dt="2020-03-19T12:28:54.629" v="9354" actId="1076"/>
          <ac:picMkLst>
            <pc:docMk/>
            <pc:sldMk cId="1962280978" sldId="313"/>
            <ac:picMk id="3" creationId="{66553F12-BFB8-41EB-B32D-35EF3DCEB8BB}"/>
          </ac:picMkLst>
        </pc:picChg>
        <pc:picChg chg="mod">
          <ac:chgData name="김 재현" userId="e331c24078343b94" providerId="LiveId" clId="{19C9B56C-74E6-4678-B583-1EBFD9EC01EA}" dt="2020-03-19T12:25:04.153" v="9242" actId="14826"/>
          <ac:picMkLst>
            <pc:docMk/>
            <pc:sldMk cId="1962280978" sldId="313"/>
            <ac:picMk id="5" creationId="{6171069F-FD18-44AD-9561-4F77A1B67579}"/>
          </ac:picMkLst>
        </pc:picChg>
      </pc:sldChg>
      <pc:sldChg chg="addSp modSp add del modAnim modNotesTx">
        <pc:chgData name="김 재현" userId="e331c24078343b94" providerId="LiveId" clId="{19C9B56C-74E6-4678-B583-1EBFD9EC01EA}" dt="2020-03-22T09:57:18.266" v="18609" actId="2696"/>
        <pc:sldMkLst>
          <pc:docMk/>
          <pc:sldMk cId="2434373630" sldId="314"/>
        </pc:sldMkLst>
        <pc:spChg chg="add mod">
          <ac:chgData name="김 재현" userId="e331c24078343b94" providerId="LiveId" clId="{19C9B56C-74E6-4678-B583-1EBFD9EC01EA}" dt="2020-03-19T12:50:17.346" v="9809" actId="1076"/>
          <ac:spMkLst>
            <pc:docMk/>
            <pc:sldMk cId="2434373630" sldId="314"/>
            <ac:spMk id="2" creationId="{DDFA7E09-5616-4F86-AF05-790AAD846F5E}"/>
          </ac:spMkLst>
        </pc:spChg>
        <pc:spChg chg="mod">
          <ac:chgData name="김 재현" userId="e331c24078343b94" providerId="LiveId" clId="{19C9B56C-74E6-4678-B583-1EBFD9EC01EA}" dt="2020-03-22T09:53:03.236" v="18498"/>
          <ac:spMkLst>
            <pc:docMk/>
            <pc:sldMk cId="2434373630" sldId="314"/>
            <ac:spMk id="4" creationId="{00000000-0000-0000-0000-000000000000}"/>
          </ac:spMkLst>
        </pc:spChg>
        <pc:spChg chg="mod">
          <ac:chgData name="김 재현" userId="e331c24078343b94" providerId="LiveId" clId="{19C9B56C-74E6-4678-B583-1EBFD9EC01EA}" dt="2020-03-19T12:41:44.672" v="9735" actId="20577"/>
          <ac:spMkLst>
            <pc:docMk/>
            <pc:sldMk cId="2434373630" sldId="314"/>
            <ac:spMk id="12" creationId="{F0BC8F14-D7D8-488C-904D-68FC6BE4A754}"/>
          </ac:spMkLst>
        </pc:spChg>
        <pc:picChg chg="mod modCrop">
          <ac:chgData name="김 재현" userId="e331c24078343b94" providerId="LiveId" clId="{19C9B56C-74E6-4678-B583-1EBFD9EC01EA}" dt="2020-03-19T12:51:18.425" v="9906" actId="1076"/>
          <ac:picMkLst>
            <pc:docMk/>
            <pc:sldMk cId="2434373630" sldId="314"/>
            <ac:picMk id="3" creationId="{66553F12-BFB8-41EB-B32D-35EF3DCEB8BB}"/>
          </ac:picMkLst>
        </pc:picChg>
        <pc:picChg chg="mod">
          <ac:chgData name="김 재현" userId="e331c24078343b94" providerId="LiveId" clId="{19C9B56C-74E6-4678-B583-1EBFD9EC01EA}" dt="2020-03-19T12:51:20.826" v="9907" actId="1076"/>
          <ac:picMkLst>
            <pc:docMk/>
            <pc:sldMk cId="2434373630" sldId="314"/>
            <ac:picMk id="5" creationId="{6171069F-FD18-44AD-9561-4F77A1B67579}"/>
          </ac:picMkLst>
        </pc:picChg>
      </pc:sldChg>
      <pc:sldChg chg="addSp delSp modSp add modNotesTx">
        <pc:chgData name="김 재현" userId="e331c24078343b94" providerId="LiveId" clId="{19C9B56C-74E6-4678-B583-1EBFD9EC01EA}" dt="2020-03-27T08:26:46.769" v="19205"/>
        <pc:sldMkLst>
          <pc:docMk/>
          <pc:sldMk cId="2856347680" sldId="315"/>
        </pc:sldMkLst>
        <pc:spChg chg="del mod">
          <ac:chgData name="김 재현" userId="e331c24078343b94" providerId="LiveId" clId="{19C9B56C-74E6-4678-B583-1EBFD9EC01EA}" dt="2020-03-20T14:26:08.334" v="12409" actId="478"/>
          <ac:spMkLst>
            <pc:docMk/>
            <pc:sldMk cId="2856347680" sldId="315"/>
            <ac:spMk id="2" creationId="{243E1373-DCDE-42EA-B4E6-CEDFD82676E7}"/>
          </ac:spMkLst>
        </pc:spChg>
        <pc:spChg chg="add mod">
          <ac:chgData name="김 재현" userId="e331c24078343b94" providerId="LiveId" clId="{19C9B56C-74E6-4678-B583-1EBFD9EC01EA}" dt="2020-03-20T14:26:21.353" v="12426" actId="1076"/>
          <ac:spMkLst>
            <pc:docMk/>
            <pc:sldMk cId="2856347680" sldId="315"/>
            <ac:spMk id="3" creationId="{E30BF68A-BB34-4EF4-ACE4-AE76818724E0}"/>
          </ac:spMkLst>
        </pc:spChg>
        <pc:spChg chg="mod">
          <ac:chgData name="김 재현" userId="e331c24078343b94" providerId="LiveId" clId="{19C9B56C-74E6-4678-B583-1EBFD9EC01EA}" dt="2020-03-19T13:12:58.800" v="10381"/>
          <ac:spMkLst>
            <pc:docMk/>
            <pc:sldMk cId="2856347680" sldId="315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20T14:38:37.294" v="13224" actId="1076"/>
          <ac:spMkLst>
            <pc:docMk/>
            <pc:sldMk cId="2856347680" sldId="315"/>
            <ac:spMk id="5" creationId="{FAB81883-E1CF-4B29-88EF-17102413FB72}"/>
          </ac:spMkLst>
        </pc:spChg>
        <pc:spChg chg="add mod">
          <ac:chgData name="김 재현" userId="e331c24078343b94" providerId="LiveId" clId="{19C9B56C-74E6-4678-B583-1EBFD9EC01EA}" dt="2020-03-22T12:19:33.113" v="18645" actId="1076"/>
          <ac:spMkLst>
            <pc:docMk/>
            <pc:sldMk cId="2856347680" sldId="315"/>
            <ac:spMk id="6" creationId="{198B4516-C2EB-4251-BE57-22A68B708351}"/>
          </ac:spMkLst>
        </pc:spChg>
        <pc:spChg chg="add mod">
          <ac:chgData name="김 재현" userId="e331c24078343b94" providerId="LiveId" clId="{19C9B56C-74E6-4678-B583-1EBFD9EC01EA}" dt="2020-03-27T08:26:46.769" v="19205"/>
          <ac:spMkLst>
            <pc:docMk/>
            <pc:sldMk cId="2856347680" sldId="315"/>
            <ac:spMk id="7" creationId="{8B2F36A9-969B-4BBF-8AFB-4BFEF6C751A6}"/>
          </ac:spMkLst>
        </pc:spChg>
        <pc:spChg chg="mod">
          <ac:chgData name="김 재현" userId="e331c24078343b94" providerId="LiveId" clId="{19C9B56C-74E6-4678-B583-1EBFD9EC01EA}" dt="2020-03-19T13:13:07.850" v="10383" actId="207"/>
          <ac:spMkLst>
            <pc:docMk/>
            <pc:sldMk cId="2856347680" sldId="315"/>
            <ac:spMk id="17" creationId="{00000000-0000-0000-0000-000000000000}"/>
          </ac:spMkLst>
        </pc:spChg>
        <pc:spChg chg="mod">
          <ac:chgData name="김 재현" userId="e331c24078343b94" providerId="LiveId" clId="{19C9B56C-74E6-4678-B583-1EBFD9EC01EA}" dt="2020-03-19T13:13:04.707" v="10382" actId="207"/>
          <ac:spMkLst>
            <pc:docMk/>
            <pc:sldMk cId="2856347680" sldId="315"/>
            <ac:spMk id="23" creationId="{00000000-0000-0000-0000-000000000000}"/>
          </ac:spMkLst>
        </pc:spChg>
      </pc:sldChg>
      <pc:sldChg chg="addSp delSp modSp add del modNotesTx">
        <pc:chgData name="김 재현" userId="e331c24078343b94" providerId="LiveId" clId="{19C9B56C-74E6-4678-B583-1EBFD9EC01EA}" dt="2020-03-22T09:57:17.471" v="18605" actId="2696"/>
        <pc:sldMkLst>
          <pc:docMk/>
          <pc:sldMk cId="2008704619" sldId="316"/>
        </pc:sldMkLst>
        <pc:spChg chg="del">
          <ac:chgData name="김 재현" userId="e331c24078343b94" providerId="LiveId" clId="{19C9B56C-74E6-4678-B583-1EBFD9EC01EA}" dt="2020-03-19T16:29:10.559" v="11034" actId="478"/>
          <ac:spMkLst>
            <pc:docMk/>
            <pc:sldMk cId="2008704619" sldId="316"/>
            <ac:spMk id="2" creationId="{7BAEF6C2-0585-4C64-AAAC-6086B42D65ED}"/>
          </ac:spMkLst>
        </pc:spChg>
        <pc:spChg chg="del">
          <ac:chgData name="김 재현" userId="e331c24078343b94" providerId="LiveId" clId="{19C9B56C-74E6-4678-B583-1EBFD9EC01EA}" dt="2020-03-19T16:29:54.282" v="11039" actId="478"/>
          <ac:spMkLst>
            <pc:docMk/>
            <pc:sldMk cId="2008704619" sldId="316"/>
            <ac:spMk id="5" creationId="{FBDC78CF-F4F0-4AAF-B0F9-1478A4A94D8D}"/>
          </ac:spMkLst>
        </pc:spChg>
        <pc:picChg chg="del">
          <ac:chgData name="김 재현" userId="e331c24078343b94" providerId="LiveId" clId="{19C9B56C-74E6-4678-B583-1EBFD9EC01EA}" dt="2020-03-19T16:29:54.899" v="11040" actId="478"/>
          <ac:picMkLst>
            <pc:docMk/>
            <pc:sldMk cId="2008704619" sldId="316"/>
            <ac:picMk id="3" creationId="{FC27073A-D226-44FA-81A9-D54D702A90D6}"/>
          </ac:picMkLst>
        </pc:picChg>
        <pc:picChg chg="add mod">
          <ac:chgData name="김 재현" userId="e331c24078343b94" providerId="LiveId" clId="{19C9B56C-74E6-4678-B583-1EBFD9EC01EA}" dt="2020-03-19T16:45:31.739" v="11184" actId="1038"/>
          <ac:picMkLst>
            <pc:docMk/>
            <pc:sldMk cId="2008704619" sldId="316"/>
            <ac:picMk id="6" creationId="{665DB7D8-2636-44C9-A18B-8D833A97BB7F}"/>
          </ac:picMkLst>
        </pc:picChg>
      </pc:sldChg>
      <pc:sldChg chg="addSp delSp add del">
        <pc:chgData name="김 재현" userId="e331c24078343b94" providerId="LiveId" clId="{19C9B56C-74E6-4678-B583-1EBFD9EC01EA}" dt="2020-03-19T13:13:27.625" v="10387" actId="2696"/>
        <pc:sldMkLst>
          <pc:docMk/>
          <pc:sldMk cId="4054542881" sldId="316"/>
        </pc:sldMkLst>
        <pc:spChg chg="add del">
          <ac:chgData name="김 재현" userId="e331c24078343b94" providerId="LiveId" clId="{19C9B56C-74E6-4678-B583-1EBFD9EC01EA}" dt="2020-03-19T13:13:22.752" v="10385"/>
          <ac:spMkLst>
            <pc:docMk/>
            <pc:sldMk cId="4054542881" sldId="316"/>
            <ac:spMk id="13" creationId="{E179ED8D-616D-44A1-9F51-766EAD4C5059}"/>
          </ac:spMkLst>
        </pc:spChg>
      </pc:sldChg>
      <pc:sldChg chg="addSp delSp modSp add del ord delAnim modAnim modNotesTx">
        <pc:chgData name="김 재현" userId="e331c24078343b94" providerId="LiveId" clId="{19C9B56C-74E6-4678-B583-1EBFD9EC01EA}" dt="2020-03-22T09:57:17.287" v="18604" actId="2696"/>
        <pc:sldMkLst>
          <pc:docMk/>
          <pc:sldMk cId="1111202844" sldId="317"/>
        </pc:sldMkLst>
        <pc:spChg chg="add mod ord">
          <ac:chgData name="김 재현" userId="e331c24078343b94" providerId="LiveId" clId="{19C9B56C-74E6-4678-B583-1EBFD9EC01EA}" dt="2020-03-19T17:00:34.840" v="11748" actId="1076"/>
          <ac:spMkLst>
            <pc:docMk/>
            <pc:sldMk cId="1111202844" sldId="317"/>
            <ac:spMk id="9" creationId="{841BAF0F-370C-4DA9-AC02-8F17D34D5E4A}"/>
          </ac:spMkLst>
        </pc:spChg>
        <pc:spChg chg="add mod">
          <ac:chgData name="김 재현" userId="e331c24078343b94" providerId="LiveId" clId="{19C9B56C-74E6-4678-B583-1EBFD9EC01EA}" dt="2020-03-19T16:59:54.186" v="11744" actId="1076"/>
          <ac:spMkLst>
            <pc:docMk/>
            <pc:sldMk cId="1111202844" sldId="317"/>
            <ac:spMk id="13" creationId="{4F943173-DBE2-458D-B7FD-1ABC3D6FB18D}"/>
          </ac:spMkLst>
        </pc:spChg>
        <pc:spChg chg="add del">
          <ac:chgData name="김 재현" userId="e331c24078343b94" providerId="LiveId" clId="{19C9B56C-74E6-4678-B583-1EBFD9EC01EA}" dt="2020-03-19T16:59:48.933" v="11742"/>
          <ac:spMkLst>
            <pc:docMk/>
            <pc:sldMk cId="1111202844" sldId="317"/>
            <ac:spMk id="27" creationId="{80E392C2-DEA7-40EB-AABF-C4AC662C5EAD}"/>
          </ac:spMkLst>
        </pc:spChg>
        <pc:spChg chg="add mod">
          <ac:chgData name="김 재현" userId="e331c24078343b94" providerId="LiveId" clId="{19C9B56C-74E6-4678-B583-1EBFD9EC01EA}" dt="2020-03-19T17:01:08.640" v="11765" actId="20577"/>
          <ac:spMkLst>
            <pc:docMk/>
            <pc:sldMk cId="1111202844" sldId="317"/>
            <ac:spMk id="29" creationId="{63F41EB9-E108-4FAF-8AE3-C8A2B40028CD}"/>
          </ac:spMkLst>
        </pc:spChg>
        <pc:spChg chg="add mod">
          <ac:chgData name="김 재현" userId="e331c24078343b94" providerId="LiveId" clId="{19C9B56C-74E6-4678-B583-1EBFD9EC01EA}" dt="2020-03-19T17:01:10.667" v="11767" actId="20577"/>
          <ac:spMkLst>
            <pc:docMk/>
            <pc:sldMk cId="1111202844" sldId="317"/>
            <ac:spMk id="31" creationId="{E0AD9BCE-C128-4F7C-BD21-27636ED9AA40}"/>
          </ac:spMkLst>
        </pc:spChg>
        <pc:graphicFrameChg chg="add del modGraphic">
          <ac:chgData name="김 재현" userId="e331c24078343b94" providerId="LiveId" clId="{19C9B56C-74E6-4678-B583-1EBFD9EC01EA}" dt="2020-03-20T14:48:06.214" v="13258" actId="27309"/>
          <ac:graphicFrameMkLst>
            <pc:docMk/>
            <pc:sldMk cId="1111202844" sldId="317"/>
            <ac:graphicFrameMk id="5" creationId="{78C82892-8607-4B46-B70C-5B6624475EA1}"/>
          </ac:graphicFrameMkLst>
        </pc:graphicFrameChg>
        <pc:picChg chg="add del mod modCrop">
          <ac:chgData name="김 재현" userId="e331c24078343b94" providerId="LiveId" clId="{19C9B56C-74E6-4678-B583-1EBFD9EC01EA}" dt="2020-03-19T16:56:13.856" v="11446" actId="478"/>
          <ac:picMkLst>
            <pc:docMk/>
            <pc:sldMk cId="1111202844" sldId="317"/>
            <ac:picMk id="2" creationId="{869CB947-6CFA-4EDF-8572-B894746C2416}"/>
          </ac:picMkLst>
        </pc:picChg>
        <pc:picChg chg="add mod">
          <ac:chgData name="김 재현" userId="e331c24078343b94" providerId="LiveId" clId="{19C9B56C-74E6-4678-B583-1EBFD9EC01EA}" dt="2020-03-19T16:56:18.809" v="11452" actId="1076"/>
          <ac:picMkLst>
            <pc:docMk/>
            <pc:sldMk cId="1111202844" sldId="317"/>
            <ac:picMk id="3" creationId="{514F3926-5861-47A8-92B7-0850D4AD1275}"/>
          </ac:picMkLst>
        </pc:picChg>
        <pc:picChg chg="add del mod">
          <ac:chgData name="김 재현" userId="e331c24078343b94" providerId="LiveId" clId="{19C9B56C-74E6-4678-B583-1EBFD9EC01EA}" dt="2020-03-19T16:56:12.801" v="11445" actId="478"/>
          <ac:picMkLst>
            <pc:docMk/>
            <pc:sldMk cId="1111202844" sldId="317"/>
            <ac:picMk id="5" creationId="{7A7F83CC-5B4A-4175-84F8-93C761698151}"/>
          </ac:picMkLst>
        </pc:picChg>
        <pc:picChg chg="del">
          <ac:chgData name="김 재현" userId="e331c24078343b94" providerId="LiveId" clId="{19C9B56C-74E6-4678-B583-1EBFD9EC01EA}" dt="2020-03-19T16:45:46.884" v="11186" actId="478"/>
          <ac:picMkLst>
            <pc:docMk/>
            <pc:sldMk cId="1111202844" sldId="317"/>
            <ac:picMk id="6" creationId="{665DB7D8-2636-44C9-A18B-8D833A97BB7F}"/>
          </ac:picMkLst>
        </pc:picChg>
        <pc:picChg chg="add mod">
          <ac:chgData name="김 재현" userId="e331c24078343b94" providerId="LiveId" clId="{19C9B56C-74E6-4678-B583-1EBFD9EC01EA}" dt="2020-03-19T16:56:20.833" v="11453" actId="1076"/>
          <ac:picMkLst>
            <pc:docMk/>
            <pc:sldMk cId="1111202844" sldId="317"/>
            <ac:picMk id="7" creationId="{7E1ACE36-7236-458A-A8C2-815460DAF9A6}"/>
          </ac:picMkLst>
        </pc:picChg>
        <pc:picChg chg="add del">
          <ac:chgData name="김 재현" userId="e331c24078343b94" providerId="LiveId" clId="{19C9B56C-74E6-4678-B583-1EBFD9EC01EA}" dt="2020-03-19T16:55:43.660" v="11437"/>
          <ac:picMkLst>
            <pc:docMk/>
            <pc:sldMk cId="1111202844" sldId="317"/>
            <ac:picMk id="8" creationId="{8E805D0B-44A1-4D8A-A655-4976684F37BE}"/>
          </ac:picMkLst>
        </pc:picChg>
        <pc:cxnChg chg="add mod">
          <ac:chgData name="김 재현" userId="e331c24078343b94" providerId="LiveId" clId="{19C9B56C-74E6-4678-B583-1EBFD9EC01EA}" dt="2020-03-19T17:00:58.521" v="11759" actId="14100"/>
          <ac:cxnSpMkLst>
            <pc:docMk/>
            <pc:sldMk cId="1111202844" sldId="317"/>
            <ac:cxnSpMk id="12" creationId="{6DFA803B-24C6-4F0F-9334-2F9E0D9F5C1D}"/>
          </ac:cxnSpMkLst>
        </pc:cxnChg>
        <pc:cxnChg chg="add del">
          <ac:chgData name="김 재현" userId="e331c24078343b94" providerId="LiveId" clId="{19C9B56C-74E6-4678-B583-1EBFD9EC01EA}" dt="2020-03-19T16:59:48.933" v="11742"/>
          <ac:cxnSpMkLst>
            <pc:docMk/>
            <pc:sldMk cId="1111202844" sldId="317"/>
            <ac:cxnSpMk id="22" creationId="{F5CC0A3F-4474-409A-8DA8-F149D9E6A846}"/>
          </ac:cxnSpMkLst>
        </pc:cxnChg>
        <pc:cxnChg chg="add mod">
          <ac:chgData name="김 재현" userId="e331c24078343b94" providerId="LiveId" clId="{19C9B56C-74E6-4678-B583-1EBFD9EC01EA}" dt="2020-03-19T17:00:58.521" v="11759" actId="14100"/>
          <ac:cxnSpMkLst>
            <pc:docMk/>
            <pc:sldMk cId="1111202844" sldId="317"/>
            <ac:cxnSpMk id="28" creationId="{EF0A168C-270C-48FE-8F01-7F0F61E4862D}"/>
          </ac:cxnSpMkLst>
        </pc:cxnChg>
        <pc:cxnChg chg="add mod">
          <ac:chgData name="김 재현" userId="e331c24078343b94" providerId="LiveId" clId="{19C9B56C-74E6-4678-B583-1EBFD9EC01EA}" dt="2020-03-19T17:00:58.521" v="11759" actId="14100"/>
          <ac:cxnSpMkLst>
            <pc:docMk/>
            <pc:sldMk cId="1111202844" sldId="317"/>
            <ac:cxnSpMk id="30" creationId="{FF4B4404-A978-423A-8E4C-033EC674DD24}"/>
          </ac:cxnSpMkLst>
        </pc:cxnChg>
      </pc:sldChg>
      <pc:sldChg chg="addSp delSp modSp add del addAnim delAnim">
        <pc:chgData name="김 재현" userId="e331c24078343b94" providerId="LiveId" clId="{19C9B56C-74E6-4678-B583-1EBFD9EC01EA}" dt="2020-03-22T09:57:17.073" v="18603" actId="2696"/>
        <pc:sldMkLst>
          <pc:docMk/>
          <pc:sldMk cId="3540827344" sldId="318"/>
        </pc:sldMkLst>
        <pc:spChg chg="add ord">
          <ac:chgData name="김 재현" userId="e331c24078343b94" providerId="LiveId" clId="{19C9B56C-74E6-4678-B583-1EBFD9EC01EA}" dt="2020-03-19T16:57:50.573" v="11554" actId="167"/>
          <ac:spMkLst>
            <pc:docMk/>
            <pc:sldMk cId="3540827344" sldId="318"/>
            <ac:spMk id="18" creationId="{002A8843-303B-479B-9B47-DF07E7742C5E}"/>
          </ac:spMkLst>
        </pc:spChg>
        <pc:picChg chg="mod">
          <ac:chgData name="김 재현" userId="e331c24078343b94" providerId="LiveId" clId="{19C9B56C-74E6-4678-B583-1EBFD9EC01EA}" dt="2020-03-19T16:56:35.633" v="11459" actId="1076"/>
          <ac:picMkLst>
            <pc:docMk/>
            <pc:sldMk cId="3540827344" sldId="318"/>
            <ac:picMk id="2" creationId="{869CB947-6CFA-4EDF-8572-B894746C2416}"/>
          </ac:picMkLst>
        </pc:picChg>
        <pc:picChg chg="del">
          <ac:chgData name="김 재현" userId="e331c24078343b94" providerId="LiveId" clId="{19C9B56C-74E6-4678-B583-1EBFD9EC01EA}" dt="2020-03-19T16:56:31.222" v="11455" actId="478"/>
          <ac:picMkLst>
            <pc:docMk/>
            <pc:sldMk cId="3540827344" sldId="318"/>
            <ac:picMk id="3" creationId="{514F3926-5861-47A8-92B7-0850D4AD1275}"/>
          </ac:picMkLst>
        </pc:picChg>
        <pc:picChg chg="add del mod">
          <ac:chgData name="김 재현" userId="e331c24078343b94" providerId="LiveId" clId="{19C9B56C-74E6-4678-B583-1EBFD9EC01EA}" dt="2020-03-19T16:56:38.225" v="11461" actId="1076"/>
          <ac:picMkLst>
            <pc:docMk/>
            <pc:sldMk cId="3540827344" sldId="318"/>
            <ac:picMk id="5" creationId="{7A7F83CC-5B4A-4175-84F8-93C761698151}"/>
          </ac:picMkLst>
        </pc:picChg>
        <pc:picChg chg="add del">
          <ac:chgData name="김 재현" userId="e331c24078343b94" providerId="LiveId" clId="{19C9B56C-74E6-4678-B583-1EBFD9EC01EA}" dt="2020-03-19T16:56:30.850" v="11454" actId="478"/>
          <ac:picMkLst>
            <pc:docMk/>
            <pc:sldMk cId="3540827344" sldId="318"/>
            <ac:picMk id="7" creationId="{7E1ACE36-7236-458A-A8C2-815460DAF9A6}"/>
          </ac:picMkLst>
        </pc:picChg>
      </pc:sldChg>
      <pc:sldChg chg="addSp delSp modSp add del modNotesTx">
        <pc:chgData name="김 재현" userId="e331c24078343b94" providerId="LiveId" clId="{19C9B56C-74E6-4678-B583-1EBFD9EC01EA}" dt="2020-03-22T09:57:16.287" v="18601" actId="2696"/>
        <pc:sldMkLst>
          <pc:docMk/>
          <pc:sldMk cId="2488903090" sldId="319"/>
        </pc:sldMkLst>
        <pc:spChg chg="add mod">
          <ac:chgData name="김 재현" userId="e331c24078343b94" providerId="LiveId" clId="{19C9B56C-74E6-4678-B583-1EBFD9EC01EA}" dt="2020-03-20T15:51:25.680" v="13294" actId="1076"/>
          <ac:spMkLst>
            <pc:docMk/>
            <pc:sldMk cId="2488903090" sldId="319"/>
            <ac:spMk id="2" creationId="{3D3ED797-2CE3-4173-B7A3-AD1CE2266116}"/>
          </ac:spMkLst>
        </pc:spChg>
        <pc:spChg chg="add mod">
          <ac:chgData name="김 재현" userId="e331c24078343b94" providerId="LiveId" clId="{19C9B56C-74E6-4678-B583-1EBFD9EC01EA}" dt="2020-03-20T16:04:41.088" v="14080"/>
          <ac:spMkLst>
            <pc:docMk/>
            <pc:sldMk cId="2488903090" sldId="319"/>
            <ac:spMk id="7" creationId="{48FEA967-A8A6-4980-B77C-1E8492C05BDD}"/>
          </ac:spMkLst>
        </pc:spChg>
        <pc:picChg chg="add del mod">
          <ac:chgData name="김 재현" userId="e331c24078343b94" providerId="LiveId" clId="{19C9B56C-74E6-4678-B583-1EBFD9EC01EA}" dt="2020-03-20T15:59:20.469" v="13664" actId="478"/>
          <ac:picMkLst>
            <pc:docMk/>
            <pc:sldMk cId="2488903090" sldId="319"/>
            <ac:picMk id="3" creationId="{D8194F6E-E92B-4C51-9FB9-285192F3D4EE}"/>
          </ac:picMkLst>
        </pc:picChg>
        <pc:picChg chg="add del mod">
          <ac:chgData name="김 재현" userId="e331c24078343b94" providerId="LiveId" clId="{19C9B56C-74E6-4678-B583-1EBFD9EC01EA}" dt="2020-03-20T15:59:20.106" v="13663" actId="478"/>
          <ac:picMkLst>
            <pc:docMk/>
            <pc:sldMk cId="2488903090" sldId="319"/>
            <ac:picMk id="5" creationId="{A5B3DEBA-E2B4-478B-9C04-21D9B49774A3}"/>
          </ac:picMkLst>
        </pc:picChg>
        <pc:picChg chg="del">
          <ac:chgData name="김 재현" userId="e331c24078343b94" providerId="LiveId" clId="{19C9B56C-74E6-4678-B583-1EBFD9EC01EA}" dt="2020-03-19T17:07:27.042" v="12406" actId="478"/>
          <ac:picMkLst>
            <pc:docMk/>
            <pc:sldMk cId="2488903090" sldId="319"/>
            <ac:picMk id="6" creationId="{665DB7D8-2636-44C9-A18B-8D833A97BB7F}"/>
          </ac:picMkLst>
        </pc:picChg>
        <pc:picChg chg="add del">
          <ac:chgData name="김 재현" userId="e331c24078343b94" providerId="LiveId" clId="{19C9B56C-74E6-4678-B583-1EBFD9EC01EA}" dt="2020-03-20T15:59:17.495" v="13661"/>
          <ac:picMkLst>
            <pc:docMk/>
            <pc:sldMk cId="2488903090" sldId="319"/>
            <ac:picMk id="6" creationId="{A4DF5D92-2BE4-467C-AF77-3753C9128936}"/>
          </ac:picMkLst>
        </pc:picChg>
      </pc:sldChg>
      <pc:sldChg chg="add">
        <pc:chgData name="김 재현" userId="e331c24078343b94" providerId="LiveId" clId="{19C9B56C-74E6-4678-B583-1EBFD9EC01EA}" dt="2020-03-20T14:23:53.136" v="12408"/>
        <pc:sldMkLst>
          <pc:docMk/>
          <pc:sldMk cId="2435001519" sldId="320"/>
        </pc:sldMkLst>
      </pc:sldChg>
      <pc:sldChg chg="add del">
        <pc:chgData name="김 재현" userId="e331c24078343b94" providerId="LiveId" clId="{19C9B56C-74E6-4678-B583-1EBFD9EC01EA}" dt="2020-03-20T15:52:18.482" v="13296"/>
        <pc:sldMkLst>
          <pc:docMk/>
          <pc:sldMk cId="1090772570" sldId="321"/>
        </pc:sldMkLst>
      </pc:sldChg>
      <pc:sldChg chg="modSp add del modNotesTx">
        <pc:chgData name="김 재현" userId="e331c24078343b94" providerId="LiveId" clId="{19C9B56C-74E6-4678-B583-1EBFD9EC01EA}" dt="2020-03-22T09:57:16.119" v="18600" actId="2696"/>
        <pc:sldMkLst>
          <pc:docMk/>
          <pc:sldMk cId="1832491869" sldId="321"/>
        </pc:sldMkLst>
        <pc:spChg chg="mod">
          <ac:chgData name="김 재현" userId="e331c24078343b94" providerId="LiveId" clId="{19C9B56C-74E6-4678-B583-1EBFD9EC01EA}" dt="2020-03-20T16:09:27.833" v="14694" actId="20577"/>
          <ac:spMkLst>
            <pc:docMk/>
            <pc:sldMk cId="1832491869" sldId="321"/>
            <ac:spMk id="2" creationId="{3D3ED797-2CE3-4173-B7A3-AD1CE2266116}"/>
          </ac:spMkLst>
        </pc:spChg>
        <pc:picChg chg="mod">
          <ac:chgData name="김 재현" userId="e331c24078343b94" providerId="LiveId" clId="{19C9B56C-74E6-4678-B583-1EBFD9EC01EA}" dt="2020-03-20T16:05:02.261" v="14085" actId="1076"/>
          <ac:picMkLst>
            <pc:docMk/>
            <pc:sldMk cId="1832491869" sldId="321"/>
            <ac:picMk id="3" creationId="{D8194F6E-E92B-4C51-9FB9-285192F3D4EE}"/>
          </ac:picMkLst>
        </pc:picChg>
        <pc:picChg chg="mod">
          <ac:chgData name="김 재현" userId="e331c24078343b94" providerId="LiveId" clId="{19C9B56C-74E6-4678-B583-1EBFD9EC01EA}" dt="2020-03-20T16:05:05.863" v="14087" actId="1076"/>
          <ac:picMkLst>
            <pc:docMk/>
            <pc:sldMk cId="1832491869" sldId="321"/>
            <ac:picMk id="5" creationId="{A5B3DEBA-E2B4-478B-9C04-21D9B49774A3}"/>
          </ac:picMkLst>
        </pc:picChg>
      </pc:sldChg>
      <pc:sldChg chg="add del">
        <pc:chgData name="김 재현" userId="e331c24078343b94" providerId="LiveId" clId="{19C9B56C-74E6-4678-B583-1EBFD9EC01EA}" dt="2020-03-20T15:54:02.482" v="13300" actId="2696"/>
        <pc:sldMkLst>
          <pc:docMk/>
          <pc:sldMk cId="4127758740" sldId="321"/>
        </pc:sldMkLst>
      </pc:sldChg>
      <pc:sldChg chg="addSp delSp modSp add del modNotesTx">
        <pc:chgData name="김 재현" userId="e331c24078343b94" providerId="LiveId" clId="{19C9B56C-74E6-4678-B583-1EBFD9EC01EA}" dt="2020-03-22T09:57:16.002" v="18599" actId="2696"/>
        <pc:sldMkLst>
          <pc:docMk/>
          <pc:sldMk cId="2668941675" sldId="322"/>
        </pc:sldMkLst>
        <pc:spChg chg="mod">
          <ac:chgData name="김 재현" userId="e331c24078343b94" providerId="LiveId" clId="{19C9B56C-74E6-4678-B583-1EBFD9EC01EA}" dt="2020-03-20T16:29:33.870" v="14724" actId="20577"/>
          <ac:spMkLst>
            <pc:docMk/>
            <pc:sldMk cId="2668941675" sldId="322"/>
            <ac:spMk id="2" creationId="{3D3ED797-2CE3-4173-B7A3-AD1CE2266116}"/>
          </ac:spMkLst>
        </pc:spChg>
        <pc:spChg chg="del">
          <ac:chgData name="김 재현" userId="e331c24078343b94" providerId="LiveId" clId="{19C9B56C-74E6-4678-B583-1EBFD9EC01EA}" dt="2020-03-20T16:29:28.847" v="14720" actId="478"/>
          <ac:spMkLst>
            <pc:docMk/>
            <pc:sldMk cId="2668941675" sldId="322"/>
            <ac:spMk id="7" creationId="{48FEA967-A8A6-4980-B77C-1E8492C05BDD}"/>
          </ac:spMkLst>
        </pc:spChg>
        <pc:picChg chg="add mod modCrop">
          <ac:chgData name="김 재현" userId="e331c24078343b94" providerId="LiveId" clId="{19C9B56C-74E6-4678-B583-1EBFD9EC01EA}" dt="2020-03-20T16:30:28.045" v="14748" actId="14100"/>
          <ac:picMkLst>
            <pc:docMk/>
            <pc:sldMk cId="2668941675" sldId="322"/>
            <ac:picMk id="3" creationId="{F81EDC5E-0C33-4B50-B136-62D915327F9B}"/>
          </ac:picMkLst>
        </pc:picChg>
      </pc:sldChg>
      <pc:sldChg chg="addSp delSp modSp add del modNotesTx">
        <pc:chgData name="김 재현" userId="e331c24078343b94" providerId="LiveId" clId="{19C9B56C-74E6-4678-B583-1EBFD9EC01EA}" dt="2020-03-22T09:57:15.802" v="18598" actId="2696"/>
        <pc:sldMkLst>
          <pc:docMk/>
          <pc:sldMk cId="4278751852" sldId="323"/>
        </pc:sldMkLst>
        <pc:spChg chg="mod">
          <ac:chgData name="김 재현" userId="e331c24078343b94" providerId="LiveId" clId="{19C9B56C-74E6-4678-B583-1EBFD9EC01EA}" dt="2020-03-20T16:29:36.019" v="14726" actId="20577"/>
          <ac:spMkLst>
            <pc:docMk/>
            <pc:sldMk cId="4278751852" sldId="323"/>
            <ac:spMk id="2" creationId="{3D3ED797-2CE3-4173-B7A3-AD1CE2266116}"/>
          </ac:spMkLst>
        </pc:spChg>
        <pc:spChg chg="del">
          <ac:chgData name="김 재현" userId="e331c24078343b94" providerId="LiveId" clId="{19C9B56C-74E6-4678-B583-1EBFD9EC01EA}" dt="2020-03-20T16:36:43.090" v="15188" actId="478"/>
          <ac:spMkLst>
            <pc:docMk/>
            <pc:sldMk cId="4278751852" sldId="323"/>
            <ac:spMk id="7" creationId="{48FEA967-A8A6-4980-B77C-1E8492C05BDD}"/>
          </ac:spMkLst>
        </pc:spChg>
        <pc:spChg chg="add mod">
          <ac:chgData name="김 재현" userId="e331c24078343b94" providerId="LiveId" clId="{19C9B56C-74E6-4678-B583-1EBFD9EC01EA}" dt="2020-03-20T16:47:11.019" v="15575" actId="1076"/>
          <ac:spMkLst>
            <pc:docMk/>
            <pc:sldMk cId="4278751852" sldId="323"/>
            <ac:spMk id="8" creationId="{3B73BC44-3CE3-402E-A298-30BFF9C3F341}"/>
          </ac:spMkLst>
        </pc:spChg>
        <pc:spChg chg="add mod">
          <ac:chgData name="김 재현" userId="e331c24078343b94" providerId="LiveId" clId="{19C9B56C-74E6-4678-B583-1EBFD9EC01EA}" dt="2020-03-20T16:47:21.049" v="15579" actId="20577"/>
          <ac:spMkLst>
            <pc:docMk/>
            <pc:sldMk cId="4278751852" sldId="323"/>
            <ac:spMk id="18" creationId="{B6930E6B-6570-4B5E-8477-306B9A95B38F}"/>
          </ac:spMkLst>
        </pc:spChg>
        <pc:spChg chg="add mod">
          <ac:chgData name="김 재현" userId="e331c24078343b94" providerId="LiveId" clId="{19C9B56C-74E6-4678-B583-1EBFD9EC01EA}" dt="2020-03-20T16:47:32.166" v="15583" actId="20577"/>
          <ac:spMkLst>
            <pc:docMk/>
            <pc:sldMk cId="4278751852" sldId="323"/>
            <ac:spMk id="19" creationId="{2BED0062-4517-48CF-9017-780073BD56A5}"/>
          </ac:spMkLst>
        </pc:spChg>
        <pc:picChg chg="add mod modCrop">
          <ac:chgData name="김 재현" userId="e331c24078343b94" providerId="LiveId" clId="{19C9B56C-74E6-4678-B583-1EBFD9EC01EA}" dt="2020-03-20T16:44:26.811" v="15467" actId="1076"/>
          <ac:picMkLst>
            <pc:docMk/>
            <pc:sldMk cId="4278751852" sldId="323"/>
            <ac:picMk id="3" creationId="{0A06759C-4B9A-4DC1-BCE0-256E58B07F60}"/>
          </ac:picMkLst>
        </pc:picChg>
        <pc:picChg chg="add mod modCrop">
          <ac:chgData name="김 재현" userId="e331c24078343b94" providerId="LiveId" clId="{19C9B56C-74E6-4678-B583-1EBFD9EC01EA}" dt="2020-03-20T16:44:32.947" v="15469" actId="14100"/>
          <ac:picMkLst>
            <pc:docMk/>
            <pc:sldMk cId="4278751852" sldId="323"/>
            <ac:picMk id="5" creationId="{1144A6B4-5678-4F9C-A4EB-579E7A20564D}"/>
          </ac:picMkLst>
        </pc:picChg>
        <pc:picChg chg="add mod modCrop">
          <ac:chgData name="김 재현" userId="e331c24078343b94" providerId="LiveId" clId="{19C9B56C-74E6-4678-B583-1EBFD9EC01EA}" dt="2020-03-20T16:44:36.025" v="15470" actId="1076"/>
          <ac:picMkLst>
            <pc:docMk/>
            <pc:sldMk cId="4278751852" sldId="323"/>
            <ac:picMk id="6" creationId="{CD8424A4-25F5-462F-9705-B1EBDBE05E23}"/>
          </ac:picMkLst>
        </pc:picChg>
      </pc:sldChg>
      <pc:sldChg chg="add del">
        <pc:chgData name="김 재현" userId="e331c24078343b94" providerId="LiveId" clId="{19C9B56C-74E6-4678-B583-1EBFD9EC01EA}" dt="2020-03-20T16:29:31.052" v="14722"/>
        <pc:sldMkLst>
          <pc:docMk/>
          <pc:sldMk cId="1527717863" sldId="324"/>
        </pc:sldMkLst>
      </pc:sldChg>
      <pc:sldChg chg="addSp delSp modSp add del modNotesTx">
        <pc:chgData name="김 재현" userId="e331c24078343b94" providerId="LiveId" clId="{19C9B56C-74E6-4678-B583-1EBFD9EC01EA}" dt="2020-03-22T09:57:15.640" v="18597" actId="2696"/>
        <pc:sldMkLst>
          <pc:docMk/>
          <pc:sldMk cId="2453640813" sldId="324"/>
        </pc:sldMkLst>
        <pc:spChg chg="mod">
          <ac:chgData name="김 재현" userId="e331c24078343b94" providerId="LiveId" clId="{19C9B56C-74E6-4678-B583-1EBFD9EC01EA}" dt="2020-03-20T17:04:44.330" v="16258" actId="1076"/>
          <ac:spMkLst>
            <pc:docMk/>
            <pc:sldMk cId="2453640813" sldId="324"/>
            <ac:spMk id="2" creationId="{3D3ED797-2CE3-4173-B7A3-AD1CE2266116}"/>
          </ac:spMkLst>
        </pc:spChg>
        <pc:spChg chg="add del mod">
          <ac:chgData name="김 재현" userId="e331c24078343b94" providerId="LiveId" clId="{19C9B56C-74E6-4678-B583-1EBFD9EC01EA}" dt="2020-03-20T17:05:19.357" v="16264" actId="478"/>
          <ac:spMkLst>
            <pc:docMk/>
            <pc:sldMk cId="2453640813" sldId="324"/>
            <ac:spMk id="5" creationId="{1F187173-ACB6-4BAA-97B2-47293F6F7A74}"/>
          </ac:spMkLst>
        </pc:spChg>
        <pc:spChg chg="add mod">
          <ac:chgData name="김 재현" userId="e331c24078343b94" providerId="LiveId" clId="{19C9B56C-74E6-4678-B583-1EBFD9EC01EA}" dt="2020-03-21T16:55:31.966" v="18282" actId="1076"/>
          <ac:spMkLst>
            <pc:docMk/>
            <pc:sldMk cId="2453640813" sldId="324"/>
            <ac:spMk id="9" creationId="{C4EC2091-7E8C-47DD-913F-0605F58E034B}"/>
          </ac:spMkLst>
        </pc:spChg>
        <pc:picChg chg="del">
          <ac:chgData name="김 재현" userId="e331c24078343b94" providerId="LiveId" clId="{19C9B56C-74E6-4678-B583-1EBFD9EC01EA}" dt="2020-03-20T16:55:52.932" v="16223" actId="478"/>
          <ac:picMkLst>
            <pc:docMk/>
            <pc:sldMk cId="2453640813" sldId="324"/>
            <ac:picMk id="3" creationId="{F81EDC5E-0C33-4B50-B136-62D915327F9B}"/>
          </ac:picMkLst>
        </pc:picChg>
        <pc:picChg chg="add del mod">
          <ac:chgData name="김 재현" userId="e331c24078343b94" providerId="LiveId" clId="{19C9B56C-74E6-4678-B583-1EBFD9EC01EA}" dt="2020-03-20T17:21:57.865" v="16299" actId="478"/>
          <ac:picMkLst>
            <pc:docMk/>
            <pc:sldMk cId="2453640813" sldId="324"/>
            <ac:picMk id="6" creationId="{72D6F3D6-4084-45A4-8213-2F2A75E1C6B2}"/>
          </ac:picMkLst>
        </pc:picChg>
        <pc:picChg chg="add mod">
          <ac:chgData name="김 재현" userId="e331c24078343b94" providerId="LiveId" clId="{19C9B56C-74E6-4678-B583-1EBFD9EC01EA}" dt="2020-03-20T17:23:39.160" v="16323" actId="1076"/>
          <ac:picMkLst>
            <pc:docMk/>
            <pc:sldMk cId="2453640813" sldId="324"/>
            <ac:picMk id="7" creationId="{264CB965-2C92-4E0D-8A7E-61D4C9AB983B}"/>
          </ac:picMkLst>
        </pc:picChg>
        <pc:picChg chg="add mod modCrop">
          <ac:chgData name="김 재현" userId="e331c24078343b94" providerId="LiveId" clId="{19C9B56C-74E6-4678-B583-1EBFD9EC01EA}" dt="2020-03-20T17:23:37.129" v="16322" actId="1076"/>
          <ac:picMkLst>
            <pc:docMk/>
            <pc:sldMk cId="2453640813" sldId="324"/>
            <ac:picMk id="8" creationId="{F44A526C-C53B-4458-8C19-1668FE377B78}"/>
          </ac:picMkLst>
        </pc:picChg>
      </pc:sldChg>
      <pc:sldChg chg="add del">
        <pc:chgData name="김 재현" userId="e331c24078343b94" providerId="LiveId" clId="{19C9B56C-74E6-4678-B583-1EBFD9EC01EA}" dt="2020-03-20T16:29:38.516" v="14728"/>
        <pc:sldMkLst>
          <pc:docMk/>
          <pc:sldMk cId="3542788003" sldId="324"/>
        </pc:sldMkLst>
      </pc:sldChg>
      <pc:sldChg chg="addSp delSp modSp add del">
        <pc:chgData name="김 재현" userId="e331c24078343b94" providerId="LiveId" clId="{19C9B56C-74E6-4678-B583-1EBFD9EC01EA}" dt="2020-03-22T09:57:15.405" v="18596" actId="2696"/>
        <pc:sldMkLst>
          <pc:docMk/>
          <pc:sldMk cId="2757773068" sldId="325"/>
        </pc:sldMkLst>
        <pc:spChg chg="mod">
          <ac:chgData name="김 재현" userId="e331c24078343b94" providerId="LiveId" clId="{19C9B56C-74E6-4678-B583-1EBFD9EC01EA}" dt="2020-03-20T17:05:42.271" v="16272" actId="20577"/>
          <ac:spMkLst>
            <pc:docMk/>
            <pc:sldMk cId="2757773068" sldId="325"/>
            <ac:spMk id="2" creationId="{3D3ED797-2CE3-4173-B7A3-AD1CE2266116}"/>
          </ac:spMkLst>
        </pc:spChg>
        <pc:spChg chg="add mod">
          <ac:chgData name="김 재현" userId="e331c24078343b94" providerId="LiveId" clId="{19C9B56C-74E6-4678-B583-1EBFD9EC01EA}" dt="2020-03-20T17:41:52.656" v="16581"/>
          <ac:spMkLst>
            <pc:docMk/>
            <pc:sldMk cId="2757773068" sldId="325"/>
            <ac:spMk id="3" creationId="{3BCFCEFC-2D02-4427-8327-2EE035C54DC7}"/>
          </ac:spMkLst>
        </pc:spChg>
        <pc:spChg chg="del mod">
          <ac:chgData name="김 재현" userId="e331c24078343b94" providerId="LiveId" clId="{19C9B56C-74E6-4678-B583-1EBFD9EC01EA}" dt="2020-03-20T17:05:28.757" v="16268" actId="478"/>
          <ac:spMkLst>
            <pc:docMk/>
            <pc:sldMk cId="2757773068" sldId="325"/>
            <ac:spMk id="5" creationId="{1F187173-ACB6-4BAA-97B2-47293F6F7A74}"/>
          </ac:spMkLst>
        </pc:spChg>
        <pc:spChg chg="add del">
          <ac:chgData name="김 재현" userId="e331c24078343b94" providerId="LiveId" clId="{19C9B56C-74E6-4678-B583-1EBFD9EC01EA}" dt="2020-03-20T17:25:51.688" v="16327"/>
          <ac:spMkLst>
            <pc:docMk/>
            <pc:sldMk cId="2757773068" sldId="325"/>
            <ac:spMk id="6" creationId="{262F6DCE-68A2-451B-8FD7-CF4B3CA96D5E}"/>
          </ac:spMkLst>
        </pc:spChg>
        <pc:spChg chg="add del mod">
          <ac:chgData name="김 재현" userId="e331c24078343b94" providerId="LiveId" clId="{19C9B56C-74E6-4678-B583-1EBFD9EC01EA}" dt="2020-03-20T17:26:00.825" v="16330" actId="478"/>
          <ac:spMkLst>
            <pc:docMk/>
            <pc:sldMk cId="2757773068" sldId="325"/>
            <ac:spMk id="7" creationId="{CA5B710F-52FF-489F-AEBD-AA0C89E47229}"/>
          </ac:spMkLst>
        </pc:spChg>
        <pc:spChg chg="add mod">
          <ac:chgData name="김 재현" userId="e331c24078343b94" providerId="LiveId" clId="{19C9B56C-74E6-4678-B583-1EBFD9EC01EA}" dt="2020-03-20T17:36:37.592" v="16520"/>
          <ac:spMkLst>
            <pc:docMk/>
            <pc:sldMk cId="2757773068" sldId="325"/>
            <ac:spMk id="18" creationId="{5AE3223B-6157-4782-AEB9-284F572F7DDF}"/>
          </ac:spMkLst>
        </pc:spChg>
        <pc:picChg chg="add mod">
          <ac:chgData name="김 재현" userId="e331c24078343b94" providerId="LiveId" clId="{19C9B56C-74E6-4678-B583-1EBFD9EC01EA}" dt="2020-03-20T17:36:30.097" v="16514" actId="1076"/>
          <ac:picMkLst>
            <pc:docMk/>
            <pc:sldMk cId="2757773068" sldId="325"/>
            <ac:picMk id="8" creationId="{52B414E6-F381-4995-8FDE-DC9E0032033A}"/>
          </ac:picMkLst>
        </pc:picChg>
        <pc:picChg chg="add mod modCrop">
          <ac:chgData name="김 재현" userId="e331c24078343b94" providerId="LiveId" clId="{19C9B56C-74E6-4678-B583-1EBFD9EC01EA}" dt="2020-03-20T17:36:26.170" v="16512" actId="1076"/>
          <ac:picMkLst>
            <pc:docMk/>
            <pc:sldMk cId="2757773068" sldId="325"/>
            <ac:picMk id="9" creationId="{D0A38FA7-90F8-4BDA-A62E-2FA8F79BC22F}"/>
          </ac:picMkLst>
        </pc:picChg>
      </pc:sldChg>
      <pc:sldChg chg="addSp delSp modSp add del">
        <pc:chgData name="김 재현" userId="e331c24078343b94" providerId="LiveId" clId="{19C9B56C-74E6-4678-B583-1EBFD9EC01EA}" dt="2020-03-22T09:57:15.184" v="18595" actId="2696"/>
        <pc:sldMkLst>
          <pc:docMk/>
          <pc:sldMk cId="4106071919" sldId="326"/>
        </pc:sldMkLst>
        <pc:spChg chg="mod">
          <ac:chgData name="김 재현" userId="e331c24078343b94" providerId="LiveId" clId="{19C9B56C-74E6-4678-B583-1EBFD9EC01EA}" dt="2020-03-20T17:05:50.960" v="16276" actId="20577"/>
          <ac:spMkLst>
            <pc:docMk/>
            <pc:sldMk cId="4106071919" sldId="326"/>
            <ac:spMk id="2" creationId="{3D3ED797-2CE3-4173-B7A3-AD1CE2266116}"/>
          </ac:spMkLst>
        </pc:spChg>
        <pc:spChg chg="del">
          <ac:chgData name="김 재현" userId="e331c24078343b94" providerId="LiveId" clId="{19C9B56C-74E6-4678-B583-1EBFD9EC01EA}" dt="2020-03-20T17:05:37.103" v="16270" actId="478"/>
          <ac:spMkLst>
            <pc:docMk/>
            <pc:sldMk cId="4106071919" sldId="326"/>
            <ac:spMk id="5" creationId="{1F187173-ACB6-4BAA-97B2-47293F6F7A74}"/>
          </ac:spMkLst>
        </pc:spChg>
        <pc:spChg chg="add mod">
          <ac:chgData name="김 재현" userId="e331c24078343b94" providerId="LiveId" clId="{19C9B56C-74E6-4678-B583-1EBFD9EC01EA}" dt="2020-03-20T17:37:52.333" v="16539" actId="20577"/>
          <ac:spMkLst>
            <pc:docMk/>
            <pc:sldMk cId="4106071919" sldId="326"/>
            <ac:spMk id="18" creationId="{5BED8091-C9A3-4443-98F5-A7AF925F0132}"/>
          </ac:spMkLst>
        </pc:spChg>
        <pc:spChg chg="add mod">
          <ac:chgData name="김 재현" userId="e331c24078343b94" providerId="LiveId" clId="{19C9B56C-74E6-4678-B583-1EBFD9EC01EA}" dt="2020-03-20T17:41:56.993" v="16597"/>
          <ac:spMkLst>
            <pc:docMk/>
            <pc:sldMk cId="4106071919" sldId="326"/>
            <ac:spMk id="19" creationId="{19B9430C-0088-465F-B244-2C9C1455C836}"/>
          </ac:spMkLst>
        </pc:spChg>
        <pc:picChg chg="add mod">
          <ac:chgData name="김 재현" userId="e331c24078343b94" providerId="LiveId" clId="{19C9B56C-74E6-4678-B583-1EBFD9EC01EA}" dt="2020-03-20T17:41:00.144" v="16545" actId="1076"/>
          <ac:picMkLst>
            <pc:docMk/>
            <pc:sldMk cId="4106071919" sldId="326"/>
            <ac:picMk id="3" creationId="{CA09F003-EB85-4CC2-A943-D413A18774C8}"/>
          </ac:picMkLst>
        </pc:picChg>
        <pc:picChg chg="add mod">
          <ac:chgData name="김 재현" userId="e331c24078343b94" providerId="LiveId" clId="{19C9B56C-74E6-4678-B583-1EBFD9EC01EA}" dt="2020-03-20T17:41:19.568" v="16549" actId="1076"/>
          <ac:picMkLst>
            <pc:docMk/>
            <pc:sldMk cId="4106071919" sldId="326"/>
            <ac:picMk id="6" creationId="{529AC103-2A3A-4203-B70D-308EE33CEDA5}"/>
          </ac:picMkLst>
        </pc:picChg>
      </pc:sldChg>
      <pc:sldChg chg="addSp delSp modSp add del ord modNotesTx">
        <pc:chgData name="김 재현" userId="e331c24078343b94" providerId="LiveId" clId="{19C9B56C-74E6-4678-B583-1EBFD9EC01EA}" dt="2020-03-22T09:57:14.851" v="18594" actId="2696"/>
        <pc:sldMkLst>
          <pc:docMk/>
          <pc:sldMk cId="1562730402" sldId="327"/>
        </pc:sldMkLst>
        <pc:spChg chg="mod">
          <ac:chgData name="김 재현" userId="e331c24078343b94" providerId="LiveId" clId="{19C9B56C-74E6-4678-B583-1EBFD9EC01EA}" dt="2020-03-20T18:17:00.477" v="16691" actId="1076"/>
          <ac:spMkLst>
            <pc:docMk/>
            <pc:sldMk cId="1562730402" sldId="327"/>
            <ac:spMk id="2" creationId="{3D3ED797-2CE3-4173-B7A3-AD1CE2266116}"/>
          </ac:spMkLst>
        </pc:spChg>
        <pc:spChg chg="add mod">
          <ac:chgData name="김 재현" userId="e331c24078343b94" providerId="LiveId" clId="{19C9B56C-74E6-4678-B583-1EBFD9EC01EA}" dt="2020-03-21T16:55:56.458" v="18295" actId="1076"/>
          <ac:spMkLst>
            <pc:docMk/>
            <pc:sldMk cId="1562730402" sldId="327"/>
            <ac:spMk id="3" creationId="{448F30D8-EB17-4B9F-B8B1-7943409E6044}"/>
          </ac:spMkLst>
        </pc:spChg>
        <pc:spChg chg="del mod">
          <ac:chgData name="김 재현" userId="e331c24078343b94" providerId="LiveId" clId="{19C9B56C-74E6-4678-B583-1EBFD9EC01EA}" dt="2020-03-20T17:06:04.785" v="16283" actId="478"/>
          <ac:spMkLst>
            <pc:docMk/>
            <pc:sldMk cId="1562730402" sldId="327"/>
            <ac:spMk id="5" creationId="{1F187173-ACB6-4BAA-97B2-47293F6F7A74}"/>
          </ac:spMkLst>
        </pc:spChg>
        <pc:spChg chg="add mod">
          <ac:chgData name="김 재현" userId="e331c24078343b94" providerId="LiveId" clId="{19C9B56C-74E6-4678-B583-1EBFD9EC01EA}" dt="2020-03-20T18:16:54.822" v="16690" actId="1076"/>
          <ac:spMkLst>
            <pc:docMk/>
            <pc:sldMk cId="1562730402" sldId="327"/>
            <ac:spMk id="18" creationId="{20C90F2E-4BA0-44CC-B463-5501464D9A73}"/>
          </ac:spMkLst>
        </pc:spChg>
      </pc:sldChg>
      <pc:sldChg chg="addSp delSp modSp add del delAnim modAnim modNotesTx">
        <pc:chgData name="김 재현" userId="e331c24078343b94" providerId="LiveId" clId="{19C9B56C-74E6-4678-B583-1EBFD9EC01EA}" dt="2020-03-22T09:57:14.470" v="18592" actId="2696"/>
        <pc:sldMkLst>
          <pc:docMk/>
          <pc:sldMk cId="3598295233" sldId="328"/>
        </pc:sldMkLst>
        <pc:spChg chg="mod">
          <ac:chgData name="김 재현" userId="e331c24078343b94" providerId="LiveId" clId="{19C9B56C-74E6-4678-B583-1EBFD9EC01EA}" dt="2020-03-20T18:27:47.469" v="17071" actId="1076"/>
          <ac:spMkLst>
            <pc:docMk/>
            <pc:sldMk cId="3598295233" sldId="328"/>
            <ac:spMk id="2" creationId="{3D3ED797-2CE3-4173-B7A3-AD1CE2266116}"/>
          </ac:spMkLst>
        </pc:spChg>
        <pc:spChg chg="add mod">
          <ac:chgData name="김 재현" userId="e331c24078343b94" providerId="LiveId" clId="{19C9B56C-74E6-4678-B583-1EBFD9EC01EA}" dt="2020-03-20T18:25:21.956" v="17043" actId="1076"/>
          <ac:spMkLst>
            <pc:docMk/>
            <pc:sldMk cId="3598295233" sldId="328"/>
            <ac:spMk id="3" creationId="{12257F61-697C-4369-9F09-76ED146E5C46}"/>
          </ac:spMkLst>
        </pc:spChg>
        <pc:spChg chg="del">
          <ac:chgData name="김 재현" userId="e331c24078343b94" providerId="LiveId" clId="{19C9B56C-74E6-4678-B583-1EBFD9EC01EA}" dt="2020-03-20T17:06:15.073" v="16288" actId="478"/>
          <ac:spMkLst>
            <pc:docMk/>
            <pc:sldMk cId="3598295233" sldId="328"/>
            <ac:spMk id="5" creationId="{1F187173-ACB6-4BAA-97B2-47293F6F7A74}"/>
          </ac:spMkLst>
        </pc:spChg>
        <pc:spChg chg="add mod">
          <ac:chgData name="김 재현" userId="e331c24078343b94" providerId="LiveId" clId="{19C9B56C-74E6-4678-B583-1EBFD9EC01EA}" dt="2020-03-20T18:27:32.103" v="17068" actId="13822"/>
          <ac:spMkLst>
            <pc:docMk/>
            <pc:sldMk cId="3598295233" sldId="328"/>
            <ac:spMk id="6" creationId="{614B5FFD-FC18-47D9-88AB-E6E443266BEE}"/>
          </ac:spMkLst>
        </pc:spChg>
        <pc:spChg chg="add del mod">
          <ac:chgData name="김 재현" userId="e331c24078343b94" providerId="LiveId" clId="{19C9B56C-74E6-4678-B583-1EBFD9EC01EA}" dt="2020-03-20T18:26:32.441" v="17054" actId="478"/>
          <ac:spMkLst>
            <pc:docMk/>
            <pc:sldMk cId="3598295233" sldId="328"/>
            <ac:spMk id="7" creationId="{B20C0614-49AE-4E28-BD5B-57C220640F32}"/>
          </ac:spMkLst>
        </pc:spChg>
        <pc:spChg chg="add mod">
          <ac:chgData name="김 재현" userId="e331c24078343b94" providerId="LiveId" clId="{19C9B56C-74E6-4678-B583-1EBFD9EC01EA}" dt="2020-03-20T18:25:27.020" v="17044" actId="1076"/>
          <ac:spMkLst>
            <pc:docMk/>
            <pc:sldMk cId="3598295233" sldId="328"/>
            <ac:spMk id="19" creationId="{67ACE86B-21FB-435D-83DD-779B518D5B77}"/>
          </ac:spMkLst>
        </pc:spChg>
        <pc:spChg chg="add del mod">
          <ac:chgData name="김 재현" userId="e331c24078343b94" providerId="LiveId" clId="{19C9B56C-74E6-4678-B583-1EBFD9EC01EA}" dt="2020-03-20T18:26:56.159" v="17059" actId="478"/>
          <ac:spMkLst>
            <pc:docMk/>
            <pc:sldMk cId="3598295233" sldId="328"/>
            <ac:spMk id="20" creationId="{99C32E60-F954-453C-A78C-E15C65A87BAC}"/>
          </ac:spMkLst>
        </pc:spChg>
        <pc:picChg chg="add mod modCrop">
          <ac:chgData name="김 재현" userId="e331c24078343b94" providerId="LiveId" clId="{19C9B56C-74E6-4678-B583-1EBFD9EC01EA}" dt="2020-03-20T18:25:43.471" v="17047" actId="732"/>
          <ac:picMkLst>
            <pc:docMk/>
            <pc:sldMk cId="3598295233" sldId="328"/>
            <ac:picMk id="18" creationId="{30F8DA25-39A3-454F-997F-8C5DA7A008ED}"/>
          </ac:picMkLst>
        </pc:picChg>
      </pc:sldChg>
      <pc:sldChg chg="add del">
        <pc:chgData name="김 재현" userId="e331c24078343b94" providerId="LiveId" clId="{19C9B56C-74E6-4678-B583-1EBFD9EC01EA}" dt="2020-03-20T17:37:34.814" v="16529"/>
        <pc:sldMkLst>
          <pc:docMk/>
          <pc:sldMk cId="2171196329" sldId="329"/>
        </pc:sldMkLst>
      </pc:sldChg>
      <pc:sldChg chg="addSp delSp modSp add del modNotesTx">
        <pc:chgData name="김 재현" userId="e331c24078343b94" providerId="LiveId" clId="{19C9B56C-74E6-4678-B583-1EBFD9EC01EA}" dt="2020-03-22T09:57:14.661" v="18593" actId="2696"/>
        <pc:sldMkLst>
          <pc:docMk/>
          <pc:sldMk cId="3553838450" sldId="329"/>
        </pc:sldMkLst>
        <pc:spChg chg="mod">
          <ac:chgData name="김 재현" userId="e331c24078343b94" providerId="LiveId" clId="{19C9B56C-74E6-4678-B583-1EBFD9EC01EA}" dt="2020-03-20T17:44:16.088" v="16619" actId="14100"/>
          <ac:spMkLst>
            <pc:docMk/>
            <pc:sldMk cId="3553838450" sldId="329"/>
            <ac:spMk id="2" creationId="{3D3ED797-2CE3-4173-B7A3-AD1CE2266116}"/>
          </ac:spMkLst>
        </pc:spChg>
        <pc:spChg chg="add del">
          <ac:chgData name="김 재현" userId="e331c24078343b94" providerId="LiveId" clId="{19C9B56C-74E6-4678-B583-1EBFD9EC01EA}" dt="2020-03-20T18:13:54.811" v="16621" actId="478"/>
          <ac:spMkLst>
            <pc:docMk/>
            <pc:sldMk cId="3553838450" sldId="329"/>
            <ac:spMk id="5" creationId="{49E7C464-110A-459D-9AC0-61B2EFB44A18}"/>
          </ac:spMkLst>
        </pc:spChg>
        <pc:spChg chg="add del">
          <ac:chgData name="김 재현" userId="e331c24078343b94" providerId="LiveId" clId="{19C9B56C-74E6-4678-B583-1EBFD9EC01EA}" dt="2020-03-20T18:14:00.241" v="16623"/>
          <ac:spMkLst>
            <pc:docMk/>
            <pc:sldMk cId="3553838450" sldId="329"/>
            <ac:spMk id="7" creationId="{67DB4696-544F-4657-A83E-665AA4959D3B}"/>
          </ac:spMkLst>
        </pc:spChg>
        <pc:spChg chg="add del">
          <ac:chgData name="김 재현" userId="e331c24078343b94" providerId="LiveId" clId="{19C9B56C-74E6-4678-B583-1EBFD9EC01EA}" dt="2020-03-20T18:14:01.824" v="16625"/>
          <ac:spMkLst>
            <pc:docMk/>
            <pc:sldMk cId="3553838450" sldId="329"/>
            <ac:spMk id="8" creationId="{84479722-F337-4115-8D7F-675DF452068E}"/>
          </ac:spMkLst>
        </pc:spChg>
        <pc:spChg chg="del">
          <ac:chgData name="김 재현" userId="e331c24078343b94" providerId="LiveId" clId="{19C9B56C-74E6-4678-B583-1EBFD9EC01EA}" dt="2020-03-20T18:16:05.356" v="16687" actId="478"/>
          <ac:spMkLst>
            <pc:docMk/>
            <pc:sldMk cId="3553838450" sldId="329"/>
            <ac:spMk id="18" creationId="{5BED8091-C9A3-4443-98F5-A7AF925F0132}"/>
          </ac:spMkLst>
        </pc:spChg>
        <pc:spChg chg="del mod">
          <ac:chgData name="김 재현" userId="e331c24078343b94" providerId="LiveId" clId="{19C9B56C-74E6-4678-B583-1EBFD9EC01EA}" dt="2020-03-20T18:14:50.807" v="16660"/>
          <ac:spMkLst>
            <pc:docMk/>
            <pc:sldMk cId="3553838450" sldId="329"/>
            <ac:spMk id="19" creationId="{19B9430C-0088-465F-B244-2C9C1455C836}"/>
          </ac:spMkLst>
        </pc:spChg>
        <pc:picChg chg="mod">
          <ac:chgData name="김 재현" userId="e331c24078343b94" providerId="LiveId" clId="{19C9B56C-74E6-4678-B583-1EBFD9EC01EA}" dt="2020-03-20T18:20:20.758" v="16696" actId="1076"/>
          <ac:picMkLst>
            <pc:docMk/>
            <pc:sldMk cId="3553838450" sldId="329"/>
            <ac:picMk id="3" creationId="{CA09F003-EB85-4CC2-A943-D413A18774C8}"/>
          </ac:picMkLst>
        </pc:picChg>
        <pc:picChg chg="mod">
          <ac:chgData name="김 재현" userId="e331c24078343b94" providerId="LiveId" clId="{19C9B56C-74E6-4678-B583-1EBFD9EC01EA}" dt="2020-03-20T18:20:13.785" v="16693" actId="14826"/>
          <ac:picMkLst>
            <pc:docMk/>
            <pc:sldMk cId="3553838450" sldId="329"/>
            <ac:picMk id="6" creationId="{529AC103-2A3A-4203-B70D-308EE33CEDA5}"/>
          </ac:picMkLst>
        </pc:picChg>
      </pc:sldChg>
      <pc:sldChg chg="addSp delSp modSp add del modNotesTx">
        <pc:chgData name="김 재현" userId="e331c24078343b94" providerId="LiveId" clId="{19C9B56C-74E6-4678-B583-1EBFD9EC01EA}" dt="2020-03-22T09:57:13.991" v="18589" actId="2696"/>
        <pc:sldMkLst>
          <pc:docMk/>
          <pc:sldMk cId="3369162311" sldId="330"/>
        </pc:sldMkLst>
        <pc:spChg chg="mod">
          <ac:chgData name="김 재현" userId="e331c24078343b94" providerId="LiveId" clId="{19C9B56C-74E6-4678-B583-1EBFD9EC01EA}" dt="2020-03-20T18:38:43.090" v="17573"/>
          <ac:spMkLst>
            <pc:docMk/>
            <pc:sldMk cId="3369162311" sldId="330"/>
            <ac:spMk id="2" creationId="{3D3ED797-2CE3-4173-B7A3-AD1CE2266116}"/>
          </ac:spMkLst>
        </pc:spChg>
        <pc:picChg chg="del">
          <ac:chgData name="김 재현" userId="e331c24078343b94" providerId="LiveId" clId="{19C9B56C-74E6-4678-B583-1EBFD9EC01EA}" dt="2020-03-20T18:37:02.502" v="17555" actId="478"/>
          <ac:picMkLst>
            <pc:docMk/>
            <pc:sldMk cId="3369162311" sldId="330"/>
            <ac:picMk id="3" creationId="{CA09F003-EB85-4CC2-A943-D413A18774C8}"/>
          </ac:picMkLst>
        </pc:picChg>
        <pc:picChg chg="add del mod">
          <ac:chgData name="김 재현" userId="e331c24078343b94" providerId="LiveId" clId="{19C9B56C-74E6-4678-B583-1EBFD9EC01EA}" dt="2020-03-20T18:43:33.383" v="17847" actId="478"/>
          <ac:picMkLst>
            <pc:docMk/>
            <pc:sldMk cId="3369162311" sldId="330"/>
            <ac:picMk id="5" creationId="{00C0A0F9-F070-497F-BAE4-B4E73A5C7859}"/>
          </ac:picMkLst>
        </pc:picChg>
        <pc:picChg chg="del">
          <ac:chgData name="김 재현" userId="e331c24078343b94" providerId="LiveId" clId="{19C9B56C-74E6-4678-B583-1EBFD9EC01EA}" dt="2020-03-20T18:37:02.848" v="17556" actId="478"/>
          <ac:picMkLst>
            <pc:docMk/>
            <pc:sldMk cId="3369162311" sldId="330"/>
            <ac:picMk id="6" creationId="{529AC103-2A3A-4203-B70D-308EE33CEDA5}"/>
          </ac:picMkLst>
        </pc:picChg>
        <pc:picChg chg="add del mod">
          <ac:chgData name="김 재현" userId="e331c24078343b94" providerId="LiveId" clId="{19C9B56C-74E6-4678-B583-1EBFD9EC01EA}" dt="2020-03-20T18:43:35.195" v="17849" actId="478"/>
          <ac:picMkLst>
            <pc:docMk/>
            <pc:sldMk cId="3369162311" sldId="330"/>
            <ac:picMk id="7" creationId="{87D0EAA4-6765-4517-9202-37EFBEE5052B}"/>
          </ac:picMkLst>
        </pc:picChg>
        <pc:picChg chg="add del mod">
          <ac:chgData name="김 재현" userId="e331c24078343b94" providerId="LiveId" clId="{19C9B56C-74E6-4678-B583-1EBFD9EC01EA}" dt="2020-03-20T18:43:33.801" v="17848" actId="478"/>
          <ac:picMkLst>
            <pc:docMk/>
            <pc:sldMk cId="3369162311" sldId="330"/>
            <ac:picMk id="8" creationId="{DFCF8795-6944-4F2E-9CFA-AF488A680381}"/>
          </ac:picMkLst>
        </pc:picChg>
        <pc:picChg chg="add mod">
          <ac:chgData name="김 재현" userId="e331c24078343b94" providerId="LiveId" clId="{19C9B56C-74E6-4678-B583-1EBFD9EC01EA}" dt="2020-03-20T18:43:46.435" v="17852" actId="1076"/>
          <ac:picMkLst>
            <pc:docMk/>
            <pc:sldMk cId="3369162311" sldId="330"/>
            <ac:picMk id="9" creationId="{103CB43C-9506-4CA0-A1BA-C45F35BC338C}"/>
          </ac:picMkLst>
        </pc:picChg>
      </pc:sldChg>
      <pc:sldChg chg="addSp delSp modSp add del ord modNotesTx">
        <pc:chgData name="김 재현" userId="e331c24078343b94" providerId="LiveId" clId="{19C9B56C-74E6-4678-B583-1EBFD9EC01EA}" dt="2020-03-22T09:57:14.277" v="18590" actId="2696"/>
        <pc:sldMkLst>
          <pc:docMk/>
          <pc:sldMk cId="1467157103" sldId="331"/>
        </pc:sldMkLst>
        <pc:spChg chg="del">
          <ac:chgData name="김 재현" userId="e331c24078343b94" providerId="LiveId" clId="{19C9B56C-74E6-4678-B583-1EBFD9EC01EA}" dt="2020-03-20T18:39:59.866" v="17596" actId="478"/>
          <ac:spMkLst>
            <pc:docMk/>
            <pc:sldMk cId="1467157103" sldId="331"/>
            <ac:spMk id="2" creationId="{3D3ED797-2CE3-4173-B7A3-AD1CE2266116}"/>
          </ac:spMkLst>
        </pc:spChg>
        <pc:spChg chg="add mod">
          <ac:chgData name="김 재현" userId="e331c24078343b94" providerId="LiveId" clId="{19C9B56C-74E6-4678-B583-1EBFD9EC01EA}" dt="2020-03-20T18:43:29.880" v="17846" actId="207"/>
          <ac:spMkLst>
            <pc:docMk/>
            <pc:sldMk cId="1467157103" sldId="331"/>
            <ac:spMk id="3" creationId="{9BA79138-C4BF-4B67-867B-88B69387306B}"/>
          </ac:spMkLst>
        </pc:spChg>
        <pc:spChg chg="add del mod">
          <ac:chgData name="김 재현" userId="e331c24078343b94" providerId="LiveId" clId="{19C9B56C-74E6-4678-B583-1EBFD9EC01EA}" dt="2020-03-20T18:42:58.134" v="17843" actId="478"/>
          <ac:spMkLst>
            <pc:docMk/>
            <pc:sldMk cId="1467157103" sldId="331"/>
            <ac:spMk id="6" creationId="{82065FE6-D768-4662-B1C5-DE0EF2346AE0}"/>
          </ac:spMkLst>
        </pc:spChg>
        <pc:spChg chg="add mod">
          <ac:chgData name="김 재현" userId="e331c24078343b94" providerId="LiveId" clId="{19C9B56C-74E6-4678-B583-1EBFD9EC01EA}" dt="2020-03-20T18:43:29.880" v="17846" actId="207"/>
          <ac:spMkLst>
            <pc:docMk/>
            <pc:sldMk cId="1467157103" sldId="331"/>
            <ac:spMk id="18" creationId="{981F1C5B-60FC-4E06-99DC-3503C28A2886}"/>
          </ac:spMkLst>
        </pc:spChg>
        <pc:spChg chg="add ord">
          <ac:chgData name="김 재현" userId="e331c24078343b94" providerId="LiveId" clId="{19C9B56C-74E6-4678-B583-1EBFD9EC01EA}" dt="2020-03-20T18:43:21.937" v="17845" actId="167"/>
          <ac:spMkLst>
            <pc:docMk/>
            <pc:sldMk cId="1467157103" sldId="331"/>
            <ac:spMk id="20" creationId="{ACA524B1-622A-4B10-89D3-8173ACEBEE00}"/>
          </ac:spMkLst>
        </pc:spChg>
        <pc:picChg chg="mod modCrop">
          <ac:chgData name="김 재현" userId="e331c24078343b94" providerId="LiveId" clId="{19C9B56C-74E6-4678-B583-1EBFD9EC01EA}" dt="2020-03-20T18:41:07.677" v="17656" actId="1076"/>
          <ac:picMkLst>
            <pc:docMk/>
            <pc:sldMk cId="1467157103" sldId="331"/>
            <ac:picMk id="5" creationId="{00C0A0F9-F070-497F-BAE4-B4E73A5C7859}"/>
          </ac:picMkLst>
        </pc:picChg>
        <pc:picChg chg="mod modCrop">
          <ac:chgData name="김 재현" userId="e331c24078343b94" providerId="LiveId" clId="{19C9B56C-74E6-4678-B583-1EBFD9EC01EA}" dt="2020-03-20T18:41:11.212" v="17657" actId="1076"/>
          <ac:picMkLst>
            <pc:docMk/>
            <pc:sldMk cId="1467157103" sldId="331"/>
            <ac:picMk id="7" creationId="{87D0EAA4-6765-4517-9202-37EFBEE5052B}"/>
          </ac:picMkLst>
        </pc:picChg>
        <pc:picChg chg="mod modCrop">
          <ac:chgData name="김 재현" userId="e331c24078343b94" providerId="LiveId" clId="{19C9B56C-74E6-4678-B583-1EBFD9EC01EA}" dt="2020-03-20T18:41:13.867" v="17658" actId="14100"/>
          <ac:picMkLst>
            <pc:docMk/>
            <pc:sldMk cId="1467157103" sldId="331"/>
            <ac:picMk id="8" creationId="{DFCF8795-6944-4F2E-9CFA-AF488A680381}"/>
          </ac:picMkLst>
        </pc:picChg>
        <pc:picChg chg="del">
          <ac:chgData name="김 재현" userId="e331c24078343b94" providerId="LiveId" clId="{19C9B56C-74E6-4678-B583-1EBFD9EC01EA}" dt="2020-03-20T18:39:09.390" v="17577" actId="478"/>
          <ac:picMkLst>
            <pc:docMk/>
            <pc:sldMk cId="1467157103" sldId="331"/>
            <ac:picMk id="9" creationId="{103CB43C-9506-4CA0-A1BA-C45F35BC338C}"/>
          </ac:picMkLst>
        </pc:picChg>
      </pc:sldChg>
      <pc:sldMasterChg chg="del delSldLayout">
        <pc:chgData name="김 재현" userId="e331c24078343b94" providerId="LiveId" clId="{19C9B56C-74E6-4678-B583-1EBFD9EC01EA}" dt="2020-03-22T09:57:12.626" v="18583" actId="2696"/>
        <pc:sldMasterMkLst>
          <pc:docMk/>
          <pc:sldMasterMk cId="764783313" sldId="2147483648"/>
        </pc:sldMasterMkLst>
        <pc:sldLayoutChg chg="del">
          <pc:chgData name="김 재현" userId="e331c24078343b94" providerId="LiveId" clId="{19C9B56C-74E6-4678-B583-1EBFD9EC01EA}" dt="2020-03-22T09:57:12.623" v="18581" actId="2696"/>
          <pc:sldLayoutMkLst>
            <pc:docMk/>
            <pc:sldMasterMk cId="764783313" sldId="2147483648"/>
            <pc:sldLayoutMk cId="1821395252" sldId="2147483655"/>
          </pc:sldLayoutMkLst>
        </pc:sldLayoutChg>
        <pc:sldLayoutChg chg="del">
          <pc:chgData name="김 재현" userId="e331c24078343b94" providerId="LiveId" clId="{19C9B56C-74E6-4678-B583-1EBFD9EC01EA}" dt="2020-03-22T09:57:12.624" v="18582" actId="2696"/>
          <pc:sldLayoutMkLst>
            <pc:docMk/>
            <pc:sldMasterMk cId="764783313" sldId="2147483648"/>
            <pc:sldLayoutMk cId="3659799833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E36E0-1C92-4702-A79B-A725055E1519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E1BBE-F5E2-4CE4-80A4-334346B30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187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 err="1"/>
              <a:t>차시에오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249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내가 스타일을 입히고 싶은 </a:t>
            </a:r>
            <a:r>
              <a:rPr lang="en-US" altLang="ko-KR" dirty="0"/>
              <a:t>HTML </a:t>
            </a:r>
            <a:r>
              <a:rPr lang="ko-KR" altLang="en-US" dirty="0"/>
              <a:t>요소에 </a:t>
            </a:r>
            <a:r>
              <a:rPr lang="en-US" altLang="ko-KR" dirty="0"/>
              <a:t>style = “X”   X</a:t>
            </a:r>
            <a:r>
              <a:rPr lang="ko-KR" altLang="en-US" dirty="0"/>
              <a:t>표시에 속성</a:t>
            </a:r>
            <a:r>
              <a:rPr lang="en-US" altLang="ko-KR" dirty="0"/>
              <a:t>, </a:t>
            </a:r>
            <a:r>
              <a:rPr lang="ko-KR" altLang="en-US" dirty="0"/>
              <a:t>속성값</a:t>
            </a:r>
            <a:r>
              <a:rPr lang="en-US" altLang="ko-KR" dirty="0"/>
              <a:t>, </a:t>
            </a:r>
            <a:r>
              <a:rPr lang="ko-KR" altLang="en-US" dirty="0"/>
              <a:t>세미콜론이 들어가면 적용이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554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끝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7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여기에서 </a:t>
            </a:r>
            <a:r>
              <a:rPr lang="ko-KR" altLang="en-US" dirty="0" err="1"/>
              <a:t>셀렉터가</a:t>
            </a:r>
            <a:r>
              <a:rPr lang="ko-KR" altLang="en-US" dirty="0"/>
              <a:t> </a:t>
            </a:r>
            <a:r>
              <a:rPr lang="ko-KR" altLang="en-US" dirty="0" err="1"/>
              <a:t>뭐에요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이거죠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셀렉터가</a:t>
            </a:r>
            <a:r>
              <a:rPr lang="ko-KR" altLang="en-US" dirty="0"/>
              <a:t> 종류가 되게 다양하고 쓰임새도 많아요</a:t>
            </a:r>
            <a:endParaRPr lang="en-US" altLang="ko-KR" dirty="0"/>
          </a:p>
          <a:p>
            <a:r>
              <a:rPr lang="ko-KR" altLang="en-US" dirty="0" err="1"/>
              <a:t>셀렉터에</a:t>
            </a:r>
            <a:r>
              <a:rPr lang="ko-KR" altLang="en-US" dirty="0"/>
              <a:t> 대해서 </a:t>
            </a:r>
            <a:r>
              <a:rPr lang="ko-KR" altLang="en-US" dirty="0" err="1"/>
              <a:t>알아볼게요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332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셀렉터</a:t>
            </a:r>
            <a:r>
              <a:rPr lang="ko-KR" altLang="en-US" dirty="0"/>
              <a:t> 엄청 많은데 자주 </a:t>
            </a:r>
            <a:r>
              <a:rPr lang="ko-KR" altLang="en-US" dirty="0" err="1"/>
              <a:t>쓰는것들만</a:t>
            </a:r>
            <a:r>
              <a:rPr lang="ko-KR" altLang="en-US" dirty="0"/>
              <a:t> </a:t>
            </a:r>
            <a:r>
              <a:rPr lang="ko-KR" altLang="en-US" dirty="0" err="1"/>
              <a:t>알아둬도</a:t>
            </a:r>
            <a:r>
              <a:rPr lang="ko-KR" altLang="en-US" dirty="0"/>
              <a:t> 돼서 제가 간추려봤어요</a:t>
            </a:r>
            <a:endParaRPr lang="en-US" altLang="ko-KR" dirty="0"/>
          </a:p>
          <a:p>
            <a:r>
              <a:rPr lang="ko-KR" altLang="en-US" dirty="0"/>
              <a:t>별로 </a:t>
            </a:r>
            <a:r>
              <a:rPr lang="ko-KR" altLang="en-US" dirty="0" err="1"/>
              <a:t>안어려우니까</a:t>
            </a:r>
            <a:r>
              <a:rPr lang="ko-KR" altLang="en-US" dirty="0"/>
              <a:t> 긴장하지 마세요</a:t>
            </a:r>
            <a:r>
              <a:rPr lang="en-US" altLang="ko-KR" dirty="0"/>
              <a:t>^^*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930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 내의 모든 요소를 선택한다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html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요소를 포함한 모든 요소가 선택된다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(head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요소도 포함된다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532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지정된 태그명을 가지는 모든 요소를 선택한다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789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속성값을 지정하여 일치하는 요소를 선택한다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속성값은 중복될 수 없는 유일한 값이다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값은 꼭 하나만 있어야 된다는 사실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아실거라고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믿습니다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311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속성값을 지정하여 일치하는 요소를 선택한다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Class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속성값은 중복될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많아도 괜찮아요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458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복합 </a:t>
            </a:r>
            <a:r>
              <a:rPr lang="ko-KR" altLang="en-US" dirty="0" err="1"/>
              <a:t>셀렉터</a:t>
            </a:r>
            <a:r>
              <a:rPr lang="ko-KR" altLang="en-US" dirty="0"/>
              <a:t> 하기 전에</a:t>
            </a:r>
            <a:r>
              <a:rPr lang="en-US" altLang="ko-KR" dirty="0"/>
              <a:t> </a:t>
            </a:r>
            <a:r>
              <a:rPr lang="ko-KR" altLang="en-US" dirty="0"/>
              <a:t>부모 자손 후손 개념에 대해서 </a:t>
            </a:r>
            <a:r>
              <a:rPr lang="ko-KR" altLang="en-US" dirty="0" err="1"/>
              <a:t>알아볼게요</a:t>
            </a:r>
            <a:endParaRPr lang="en-US" altLang="ko-KR" dirty="0"/>
          </a:p>
          <a:p>
            <a:r>
              <a:rPr lang="ko-KR" altLang="en-US" dirty="0"/>
              <a:t>이거는 누구 기준에서 </a:t>
            </a:r>
            <a:r>
              <a:rPr lang="ko-KR" altLang="en-US" dirty="0" err="1"/>
              <a:t>보냐에</a:t>
            </a:r>
            <a:r>
              <a:rPr lang="ko-KR" altLang="en-US" dirty="0"/>
              <a:t> 따라서 달라요</a:t>
            </a:r>
            <a:endParaRPr lang="en-US" altLang="ko-KR" dirty="0"/>
          </a:p>
          <a:p>
            <a:r>
              <a:rPr lang="en-US" altLang="ko-KR" dirty="0" err="1"/>
              <a:t>Div</a:t>
            </a:r>
            <a:r>
              <a:rPr lang="ko-KR" altLang="en-US" dirty="0"/>
              <a:t>를 부모라고 </a:t>
            </a:r>
            <a:r>
              <a:rPr lang="ko-KR" altLang="en-US" dirty="0" err="1"/>
              <a:t>봤을때</a:t>
            </a:r>
            <a:r>
              <a:rPr lang="ko-KR" altLang="en-US" dirty="0"/>
              <a:t> 자손은 </a:t>
            </a:r>
            <a:r>
              <a:rPr lang="en-US" altLang="ko-KR" dirty="0"/>
              <a:t>div </a:t>
            </a:r>
            <a:r>
              <a:rPr lang="ko-KR" altLang="en-US" dirty="0"/>
              <a:t>바로 </a:t>
            </a:r>
            <a:r>
              <a:rPr lang="ko-KR" altLang="en-US" dirty="0" err="1"/>
              <a:t>밑에있는</a:t>
            </a:r>
            <a:r>
              <a:rPr lang="ko-KR" altLang="en-US" dirty="0"/>
              <a:t> 애들 즉 </a:t>
            </a:r>
            <a:r>
              <a:rPr lang="en-US" altLang="ko-KR" dirty="0"/>
              <a:t>h1, h2, ul</a:t>
            </a:r>
            <a:r>
              <a:rPr lang="ko-KR" altLang="en-US" dirty="0"/>
              <a:t>이죠</a:t>
            </a:r>
            <a:endParaRPr lang="en-US" altLang="ko-KR" dirty="0"/>
          </a:p>
          <a:p>
            <a:r>
              <a:rPr lang="ko-KR" altLang="en-US" dirty="0"/>
              <a:t>바로 밑에 있지 않고 자손의 밑에 있으면 그건 후손이에요</a:t>
            </a:r>
            <a:endParaRPr lang="en-US" altLang="ko-KR" dirty="0"/>
          </a:p>
          <a:p>
            <a:r>
              <a:rPr lang="ko-KR" altLang="en-US" dirty="0"/>
              <a:t>이거는 사람 </a:t>
            </a:r>
            <a:r>
              <a:rPr lang="ko-KR" altLang="en-US" dirty="0" err="1"/>
              <a:t>족보랑</a:t>
            </a:r>
            <a:r>
              <a:rPr lang="ko-KR" altLang="en-US" dirty="0"/>
              <a:t> 비슷해서 이해하기 </a:t>
            </a:r>
            <a:r>
              <a:rPr lang="ko-KR" altLang="en-US" dirty="0" err="1"/>
              <a:t>쉬울거라고</a:t>
            </a:r>
            <a:r>
              <a:rPr lang="ko-KR" altLang="en-US" dirty="0"/>
              <a:t> 생각해요</a:t>
            </a:r>
            <a:endParaRPr lang="en-US" altLang="ko-KR" dirty="0"/>
          </a:p>
          <a:p>
            <a:r>
              <a:rPr lang="ko-KR" altLang="en-US" dirty="0"/>
              <a:t>자손도 후손이에요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99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셀렉터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셀렉터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후손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셀렉터는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셀렉터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모든 후손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요소 중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셀렉터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일치하는 요소를 선택한다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599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목차에오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56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셀렉터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&gt;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셀렉터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셀렉터는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셀렉터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모든 자식 요소 중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셀렉터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일치하는 요소를 선택한다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798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 클래스는 요소의 특정 상태에 따라 스타일을 정의할 때 사용된다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상태란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예를 들어 다음과 같다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마우스가 올라와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있을때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링크를 방문했을 때와 아직 방문하지 않았을 때</a:t>
            </a: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특정 상태에는 원래 클래스가 존재하지 않지만 가상 클래스를 임의로 지정하여 선택하는 방법이다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 클래스는 콜론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(:)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CSS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표준에 의해 미리 정의된 이름이 있기 때문에 임의의 이름을 사용할 수 없다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6956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이거는 저랑 같이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해볼게요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^^.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8314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재밌어요 </a:t>
            </a:r>
            <a:r>
              <a:rPr lang="en-US" altLang="ko-KR" dirty="0"/>
              <a:t>^^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941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54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r>
              <a:rPr lang="ko-KR" altLang="en-US" dirty="0"/>
              <a:t>는 </a:t>
            </a:r>
            <a:r>
              <a:rPr lang="en-US" altLang="ko-KR" dirty="0"/>
              <a:t>HTML</a:t>
            </a:r>
            <a:r>
              <a:rPr lang="ko-KR" altLang="en-US" dirty="0"/>
              <a:t>의 각 요소의 스타일을 정의하여 화면에 어떻게 표시하면 되는지를 알려주는 언어이다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en-US" altLang="ko-KR" dirty="0"/>
              <a:t>CSS</a:t>
            </a:r>
            <a:r>
              <a:rPr lang="ko-KR" altLang="en-US" dirty="0"/>
              <a:t>는 </a:t>
            </a:r>
            <a:r>
              <a:rPr lang="en-US" altLang="ko-KR" dirty="0"/>
              <a:t>HTML</a:t>
            </a:r>
            <a:r>
              <a:rPr lang="ko-KR" altLang="en-US" dirty="0"/>
              <a:t>이 없으면 의미가 없다</a:t>
            </a:r>
            <a:r>
              <a:rPr lang="en-US" altLang="ko-KR" dirty="0"/>
              <a:t>. -&gt; </a:t>
            </a:r>
            <a:r>
              <a:rPr lang="ko-KR" altLang="en-US" dirty="0"/>
              <a:t>한마디로 그냥 스타일 하는 언어이다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991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 문법을 알아봅시다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셀렉터는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스타일을 적용하고자 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요소를 선택하기 위해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제공하는 수단이다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셀렉터에는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많은 것이 있다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second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자세히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73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속성과 속성값을 지정하는 것으로 다양한 </a:t>
            </a:r>
            <a:r>
              <a:rPr lang="en-US" altLang="ko-KR" b="1" dirty="0"/>
              <a:t>style</a:t>
            </a:r>
            <a:r>
              <a:rPr lang="ko-KR" altLang="en-US" b="1" dirty="0"/>
              <a:t>을 정의할 수 있다</a:t>
            </a:r>
            <a:r>
              <a:rPr lang="en-US" altLang="ko-KR" b="1" dirty="0"/>
              <a:t>. </a:t>
            </a:r>
          </a:p>
          <a:p>
            <a:r>
              <a:rPr lang="ko-KR" altLang="en-US" b="1" dirty="0"/>
              <a:t>속성은 표준 스펙으로 이미 지정되어 있는 것을</a:t>
            </a:r>
            <a:endParaRPr lang="en-US" altLang="ko-KR" b="1" dirty="0"/>
          </a:p>
          <a:p>
            <a:r>
              <a:rPr lang="ko-KR" altLang="en-US" b="1" dirty="0"/>
              <a:t>사용해야 하며 사용자가 임의로 정할 수 없음</a:t>
            </a:r>
            <a:endParaRPr lang="en-US" altLang="ko-KR" b="1" dirty="0"/>
          </a:p>
          <a:p>
            <a:r>
              <a:rPr lang="ko-KR" altLang="en-US" b="1" dirty="0"/>
              <a:t>여러 개 쓸 수 있으며 세미콜론으로 구분함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78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속성과 속성값을 지정하는 것으로 다양한 </a:t>
            </a:r>
            <a:r>
              <a:rPr lang="en-US" altLang="ko-KR" b="1" dirty="0"/>
              <a:t>style</a:t>
            </a:r>
            <a:r>
              <a:rPr lang="ko-KR" altLang="en-US" b="1" dirty="0"/>
              <a:t>을 정의할 수 있다</a:t>
            </a:r>
            <a:r>
              <a:rPr lang="en-US" altLang="ko-KR" b="1" dirty="0"/>
              <a:t>. </a:t>
            </a:r>
          </a:p>
          <a:p>
            <a:r>
              <a:rPr lang="ko-KR" altLang="en-US" b="1" dirty="0"/>
              <a:t>속성은 표준 스펙으로 이미 지정되어 있는 것을</a:t>
            </a:r>
            <a:endParaRPr lang="en-US" altLang="ko-KR" b="1" dirty="0"/>
          </a:p>
          <a:p>
            <a:r>
              <a:rPr lang="ko-KR" altLang="en-US" b="1" dirty="0"/>
              <a:t>사용해야 하며 사용자가 임의로 정할 수 없음</a:t>
            </a:r>
            <a:endParaRPr lang="en-US" altLang="ko-KR" b="1" dirty="0"/>
          </a:p>
          <a:p>
            <a:r>
              <a:rPr lang="ko-KR" altLang="en-US" b="1" dirty="0"/>
              <a:t>여러 개 쓸 수 있으며 세미콜론으로 구분함</a:t>
            </a:r>
            <a:endParaRPr lang="en-US" altLang="ko-KR" b="1" dirty="0"/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셀렉터로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지정한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요소에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적용하기 위해 속성을 사용했다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속성값은 해당 프로퍼티에 사용할 수 있는 값을 “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키워드”나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“크기 단위” 또는 “색상 표현 단위” 등의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단위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지정하여야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585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Inline style</a:t>
            </a:r>
            <a:r>
              <a:rPr lang="ko-KR" altLang="en-US" dirty="0"/>
              <a:t>은 </a:t>
            </a:r>
            <a:r>
              <a:rPr lang="en-US" altLang="ko-KR" dirty="0"/>
              <a:t>html</a:t>
            </a:r>
            <a:r>
              <a:rPr lang="ko-KR" altLang="en-US" dirty="0"/>
              <a:t>요소에 </a:t>
            </a:r>
            <a:r>
              <a:rPr lang="en-US" altLang="ko-KR" dirty="0"/>
              <a:t>style=“color : red”; </a:t>
            </a:r>
            <a:r>
              <a:rPr lang="ko-KR" altLang="en-US" dirty="0" err="1"/>
              <a:t>이런식으로</a:t>
            </a:r>
            <a:endParaRPr lang="en-US" altLang="ko-KR" dirty="0"/>
          </a:p>
          <a:p>
            <a:r>
              <a:rPr lang="en-US" altLang="ko-KR" dirty="0"/>
              <a:t>Embedding style</a:t>
            </a:r>
            <a:r>
              <a:rPr lang="ko-KR" altLang="en-US" dirty="0"/>
              <a:t>은 </a:t>
            </a:r>
            <a:r>
              <a:rPr lang="en-US" altLang="ko-KR" dirty="0"/>
              <a:t>head </a:t>
            </a:r>
            <a:r>
              <a:rPr lang="ko-KR" altLang="en-US" dirty="0"/>
              <a:t>안에 </a:t>
            </a:r>
            <a:r>
              <a:rPr lang="en-US" altLang="ko-KR" dirty="0"/>
              <a:t>style </a:t>
            </a:r>
            <a:r>
              <a:rPr lang="ko-KR" altLang="en-US" dirty="0"/>
              <a:t>해서 그 안에 </a:t>
            </a:r>
            <a:r>
              <a:rPr lang="ko-KR" altLang="en-US" dirty="0" err="1"/>
              <a:t>셀렉터로</a:t>
            </a:r>
            <a:r>
              <a:rPr lang="ko-KR" altLang="en-US" dirty="0"/>
              <a:t> 선택해서 </a:t>
            </a:r>
            <a:r>
              <a:rPr lang="ko-KR" altLang="en-US" dirty="0" err="1"/>
              <a:t>하는거</a:t>
            </a:r>
            <a:endParaRPr lang="en-US" altLang="ko-KR" dirty="0"/>
          </a:p>
          <a:p>
            <a:r>
              <a:rPr lang="en-US" altLang="ko-KR" dirty="0"/>
              <a:t>Link style</a:t>
            </a:r>
            <a:r>
              <a:rPr lang="ko-KR" altLang="en-US" dirty="0"/>
              <a:t>은 </a:t>
            </a:r>
            <a:r>
              <a:rPr lang="en-US" altLang="ko-KR" dirty="0"/>
              <a:t>.</a:t>
            </a:r>
            <a:r>
              <a:rPr lang="en-US" altLang="ko-KR" dirty="0" err="1"/>
              <a:t>css</a:t>
            </a:r>
            <a:r>
              <a:rPr lang="ko-KR" altLang="en-US" dirty="0"/>
              <a:t>파일 만들고 내용은 </a:t>
            </a:r>
            <a:r>
              <a:rPr lang="en-US" altLang="ko-KR" dirty="0"/>
              <a:t>2</a:t>
            </a:r>
            <a:r>
              <a:rPr lang="ko-KR" altLang="en-US" dirty="0"/>
              <a:t>번과 같이 쓰면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이름은 몰라도 되고 그냥 방법이 </a:t>
            </a:r>
            <a:r>
              <a:rPr lang="en-US" altLang="ko-KR" dirty="0"/>
              <a:t>3</a:t>
            </a:r>
            <a:r>
              <a:rPr lang="ko-KR" altLang="en-US" dirty="0"/>
              <a:t>가지고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우선순위를 </a:t>
            </a:r>
            <a:r>
              <a:rPr lang="en-US" altLang="ko-KR" dirty="0"/>
              <a:t>HTML</a:t>
            </a:r>
            <a:r>
              <a:rPr lang="ko-KR" altLang="en-US" dirty="0"/>
              <a:t>요소와 가까운 순이라고 생각하면 좋아요</a:t>
            </a:r>
            <a:endParaRPr lang="en-US" altLang="ko-KR" dirty="0"/>
          </a:p>
          <a:p>
            <a:r>
              <a:rPr lang="ko-KR" altLang="en-US" dirty="0"/>
              <a:t>그래서 우선순위는 </a:t>
            </a:r>
            <a:r>
              <a:rPr lang="en-US" altLang="ko-KR" dirty="0"/>
              <a:t>3  2  1 </a:t>
            </a:r>
            <a:r>
              <a:rPr lang="ko-KR" altLang="en-US" dirty="0"/>
              <a:t>순서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860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에서 </a:t>
            </a:r>
            <a:r>
              <a:rPr lang="en-US" altLang="ko-KR" dirty="0"/>
              <a:t>head</a:t>
            </a:r>
            <a:r>
              <a:rPr lang="ko-KR" altLang="en-US" dirty="0"/>
              <a:t>에서 </a:t>
            </a:r>
            <a:r>
              <a:rPr lang="en-US" altLang="ko-KR" dirty="0"/>
              <a:t>link</a:t>
            </a:r>
            <a:r>
              <a:rPr lang="ko-KR" altLang="en-US" dirty="0"/>
              <a:t>태그에다가 </a:t>
            </a:r>
            <a:r>
              <a:rPr lang="en-US" altLang="ko-KR" dirty="0"/>
              <a:t>&lt;link </a:t>
            </a:r>
            <a:r>
              <a:rPr lang="en-US" altLang="ko-KR" dirty="0" err="1"/>
              <a:t>rel</a:t>
            </a:r>
            <a:r>
              <a:rPr lang="en-US" altLang="ko-KR" dirty="0"/>
              <a:t>=“stylesheet” </a:t>
            </a:r>
            <a:r>
              <a:rPr lang="en-US" altLang="ko-KR" dirty="0" err="1"/>
              <a:t>href</a:t>
            </a:r>
            <a:r>
              <a:rPr lang="en-US" altLang="ko-KR" dirty="0"/>
              <a:t>=“</a:t>
            </a:r>
            <a:r>
              <a:rPr lang="en-US" altLang="ko-KR" dirty="0" err="1"/>
              <a:t>css</a:t>
            </a:r>
            <a:r>
              <a:rPr lang="ko-KR" altLang="en-US" dirty="0"/>
              <a:t>파일</a:t>
            </a:r>
            <a:r>
              <a:rPr lang="en-US" altLang="ko-KR" dirty="0"/>
              <a:t>”&gt; </a:t>
            </a:r>
            <a:r>
              <a:rPr lang="ko-KR" altLang="en-US" dirty="0"/>
              <a:t>이렇게 하면 돼요</a:t>
            </a:r>
            <a:endParaRPr lang="en-US" altLang="ko-KR" dirty="0"/>
          </a:p>
          <a:p>
            <a:r>
              <a:rPr lang="en-US" altLang="ko-KR" dirty="0"/>
              <a:t>* .html</a:t>
            </a:r>
            <a:r>
              <a:rPr lang="ko-KR" altLang="en-US" dirty="0"/>
              <a:t>과 </a:t>
            </a:r>
            <a:r>
              <a:rPr lang="en-US" altLang="ko-KR" dirty="0"/>
              <a:t>.</a:t>
            </a:r>
            <a:r>
              <a:rPr lang="en-US" altLang="ko-KR" dirty="0" err="1"/>
              <a:t>css</a:t>
            </a:r>
            <a:r>
              <a:rPr lang="ko-KR" altLang="en-US" dirty="0"/>
              <a:t>가 같은 곳에 있지 않다면 경로를 정해줘야 함 </a:t>
            </a:r>
            <a:r>
              <a:rPr lang="en-US" altLang="ko-KR" dirty="0"/>
              <a:t>(</a:t>
            </a:r>
            <a:r>
              <a:rPr lang="ko-KR" altLang="en-US" dirty="0"/>
              <a:t>절대경로</a:t>
            </a:r>
            <a:r>
              <a:rPr lang="en-US" altLang="ko-KR" dirty="0"/>
              <a:t>, </a:t>
            </a:r>
            <a:r>
              <a:rPr lang="ko-KR" altLang="en-US" dirty="0"/>
              <a:t>상대경로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66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에서 </a:t>
            </a:r>
            <a:r>
              <a:rPr lang="en-US" altLang="ko-KR" dirty="0"/>
              <a:t>head</a:t>
            </a:r>
            <a:r>
              <a:rPr lang="ko-KR" altLang="en-US" dirty="0"/>
              <a:t>에서 </a:t>
            </a:r>
            <a:r>
              <a:rPr lang="en-US" altLang="ko-KR" dirty="0"/>
              <a:t>style </a:t>
            </a:r>
            <a:r>
              <a:rPr lang="ko-KR" altLang="en-US" dirty="0"/>
              <a:t>태그를 열고 </a:t>
            </a:r>
            <a:r>
              <a:rPr lang="ko-KR" altLang="en-US" dirty="0" err="1"/>
              <a:t>셀렉터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속성값과 세미콜론을 쓰면 적용이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수업할 때는 이 방법을 채택할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여러분이 프로젝트를 개발할 때에는 </a:t>
            </a:r>
            <a:r>
              <a:rPr lang="en-US" altLang="ko-KR" dirty="0"/>
              <a:t>1</a:t>
            </a:r>
            <a:r>
              <a:rPr lang="ko-KR" altLang="en-US" dirty="0"/>
              <a:t>번을 </a:t>
            </a:r>
            <a:r>
              <a:rPr lang="ko-KR" altLang="en-US" dirty="0" err="1"/>
              <a:t>쓰시는게</a:t>
            </a:r>
            <a:r>
              <a:rPr lang="ko-KR" altLang="en-US" dirty="0"/>
              <a:t> 좋아요</a:t>
            </a:r>
            <a:r>
              <a:rPr lang="en-US" altLang="ko-KR" dirty="0"/>
              <a:t>. </a:t>
            </a:r>
            <a:r>
              <a:rPr lang="ko-KR" altLang="en-US" dirty="0"/>
              <a:t>보기 좋으니까요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300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38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43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319314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19314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lapo213/IWOP_CSS_lectur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98516" y="2835363"/>
            <a:ext cx="394968" cy="72000"/>
            <a:chOff x="561638" y="1064986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07988" y="2415934"/>
            <a:ext cx="1776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20505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김재현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17388" y="2919126"/>
            <a:ext cx="6957223" cy="7974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3800" b="1" dirty="0">
                <a:solidFill>
                  <a:srgbClr val="0070C0"/>
                </a:solidFill>
              </a:rPr>
              <a:t>2020 </a:t>
            </a:r>
            <a:r>
              <a:rPr lang="ko-KR" altLang="en-US" sz="3800" b="1" dirty="0" err="1">
                <a:solidFill>
                  <a:srgbClr val="0070C0"/>
                </a:solidFill>
              </a:rPr>
              <a:t>아이왑</a:t>
            </a:r>
            <a:r>
              <a:rPr lang="ko-KR" altLang="en-US" sz="3800" b="1" dirty="0">
                <a:solidFill>
                  <a:srgbClr val="0070C0"/>
                </a:solidFill>
              </a:rPr>
              <a:t> </a:t>
            </a:r>
            <a:r>
              <a:rPr lang="en-US" altLang="ko-KR" sz="3800" b="1" dirty="0">
                <a:solidFill>
                  <a:srgbClr val="0070C0"/>
                </a:solidFill>
              </a:rPr>
              <a:t>22</a:t>
            </a:r>
            <a:r>
              <a:rPr lang="ko-KR" altLang="en-US" sz="3800" b="1" dirty="0">
                <a:solidFill>
                  <a:srgbClr val="0070C0"/>
                </a:solidFill>
              </a:rPr>
              <a:t>기를 위한 </a:t>
            </a:r>
            <a:r>
              <a:rPr lang="en-US" altLang="ko-KR" sz="3800" b="1" dirty="0">
                <a:solidFill>
                  <a:srgbClr val="0070C0"/>
                </a:solidFill>
              </a:rPr>
              <a:t>CSS_1</a:t>
            </a:r>
            <a:endParaRPr lang="ko-KR" altLang="en-US" sz="38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B09AF6-A61C-4173-9E08-C61EBDF428EB}"/>
              </a:ext>
            </a:extLst>
          </p:cNvPr>
          <p:cNvSpPr txBox="1"/>
          <p:nvPr/>
        </p:nvSpPr>
        <p:spPr>
          <a:xfrm>
            <a:off x="7871012" y="5916706"/>
            <a:ext cx="395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이 </a:t>
            </a:r>
            <a:r>
              <a:rPr lang="en-US" altLang="ko-KR" sz="1400" dirty="0"/>
              <a:t>ppt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poiemaweb</a:t>
            </a:r>
            <a:r>
              <a:rPr lang="ko-KR" altLang="en-US" sz="1400" dirty="0"/>
              <a:t>을 참고하여 만들어졌습니다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B4C6BE-7180-4C94-9188-AD0AC6140847}"/>
              </a:ext>
            </a:extLst>
          </p:cNvPr>
          <p:cNvSpPr/>
          <p:nvPr/>
        </p:nvSpPr>
        <p:spPr>
          <a:xfrm>
            <a:off x="3706453" y="3819670"/>
            <a:ext cx="4779085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6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https://github.com/rlapo213/IWOP_CSS_lectures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957649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문법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51B91-EBAF-4F04-AB8F-3D46411BD3ED}"/>
              </a:ext>
            </a:extLst>
          </p:cNvPr>
          <p:cNvSpPr txBox="1"/>
          <p:nvPr/>
        </p:nvSpPr>
        <p:spPr>
          <a:xfrm>
            <a:off x="2224752" y="1466417"/>
            <a:ext cx="67973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dirty="0"/>
              <a:t>3. Inline style -&gt; HTML </a:t>
            </a:r>
            <a:r>
              <a:rPr lang="ko-KR" altLang="en-US" sz="3400" dirty="0"/>
              <a:t>요소에 </a:t>
            </a:r>
            <a:r>
              <a:rPr lang="en-US" altLang="ko-KR" sz="3400" dirty="0"/>
              <a:t>CSS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B6F7C4-9AFD-41FE-B506-44910A62C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107" y="2687954"/>
            <a:ext cx="3190826" cy="23717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41E4601-FA31-4E3E-8543-D842D07F6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606" y="2315956"/>
            <a:ext cx="5668594" cy="361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34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문법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3E1373-DCDE-42EA-B4E6-CEDFD82676E7}"/>
              </a:ext>
            </a:extLst>
          </p:cNvPr>
          <p:cNvSpPr/>
          <p:nvPr/>
        </p:nvSpPr>
        <p:spPr>
          <a:xfrm>
            <a:off x="1019132" y="2350647"/>
            <a:ext cx="10153742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여기까지</a:t>
            </a:r>
            <a:r>
              <a:rPr lang="en-US" altLang="ko-KR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.</a:t>
            </a:r>
            <a:r>
              <a:rPr lang="ko-KR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ko-KR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쉬도록 합시다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ko-KR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질문 하고</a:t>
            </a:r>
            <a:endParaRPr lang="en-US" altLang="ko-KR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  <a:p>
            <a:pPr algn="ctr"/>
            <a:r>
              <a:rPr lang="ko-KR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수업에서 불편한 부분도 알려주세요</a:t>
            </a:r>
            <a:endParaRPr lang="en-US" altLang="ko-KR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75835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1EF7ED5-644C-4641-8BBC-1C4FEBF44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62" y="2095943"/>
            <a:ext cx="10840271" cy="33972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9943" y="629558"/>
            <a:ext cx="1584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셀렉터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69BD3A5-1BC1-4281-B928-4A780399A0AE}"/>
              </a:ext>
            </a:extLst>
          </p:cNvPr>
          <p:cNvSpPr/>
          <p:nvPr/>
        </p:nvSpPr>
        <p:spPr>
          <a:xfrm>
            <a:off x="1103764" y="2532615"/>
            <a:ext cx="1565008" cy="154172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30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584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셀렉터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BFA42B-0594-4424-9224-055D130B5759}"/>
              </a:ext>
            </a:extLst>
          </p:cNvPr>
          <p:cNvSpPr txBox="1"/>
          <p:nvPr/>
        </p:nvSpPr>
        <p:spPr>
          <a:xfrm>
            <a:off x="4009128" y="1246764"/>
            <a:ext cx="41737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dirty="0"/>
              <a:t>1. </a:t>
            </a:r>
            <a:r>
              <a:rPr lang="ko-KR" altLang="en-US" sz="2600" dirty="0"/>
              <a:t>전체 </a:t>
            </a:r>
            <a:r>
              <a:rPr lang="ko-KR" altLang="en-US" sz="2600" dirty="0" err="1"/>
              <a:t>셀렉터</a:t>
            </a:r>
            <a:endParaRPr lang="en-US" altLang="ko-KR" sz="2600" dirty="0"/>
          </a:p>
          <a:p>
            <a:pPr>
              <a:lnSpc>
                <a:spcPct val="150000"/>
              </a:lnSpc>
            </a:pPr>
            <a:r>
              <a:rPr lang="en-US" altLang="ko-KR" sz="2600" dirty="0"/>
              <a:t>2. </a:t>
            </a:r>
            <a:r>
              <a:rPr lang="ko-KR" altLang="en-US" sz="2600" dirty="0"/>
              <a:t>태그 </a:t>
            </a:r>
            <a:r>
              <a:rPr lang="ko-KR" altLang="en-US" sz="2600" dirty="0" err="1"/>
              <a:t>셀렉터</a:t>
            </a:r>
            <a:endParaRPr lang="en-US" altLang="ko-KR" sz="2600" dirty="0"/>
          </a:p>
          <a:p>
            <a:pPr>
              <a:lnSpc>
                <a:spcPct val="150000"/>
              </a:lnSpc>
            </a:pPr>
            <a:r>
              <a:rPr lang="en-US" altLang="ko-KR" sz="2600" dirty="0"/>
              <a:t>3. ID </a:t>
            </a:r>
            <a:r>
              <a:rPr lang="ko-KR" altLang="en-US" sz="2600" dirty="0" err="1"/>
              <a:t>셀렉터</a:t>
            </a:r>
            <a:endParaRPr lang="en-US" altLang="ko-KR" sz="2600" dirty="0"/>
          </a:p>
          <a:p>
            <a:pPr>
              <a:lnSpc>
                <a:spcPct val="150000"/>
              </a:lnSpc>
            </a:pPr>
            <a:r>
              <a:rPr lang="en-US" altLang="ko-KR" sz="2600" dirty="0"/>
              <a:t>4. CLASS </a:t>
            </a:r>
            <a:r>
              <a:rPr lang="ko-KR" altLang="en-US" sz="2600" dirty="0" err="1"/>
              <a:t>셀렉터</a:t>
            </a:r>
            <a:endParaRPr lang="en-US" altLang="ko-KR" sz="2600" dirty="0"/>
          </a:p>
          <a:p>
            <a:pPr>
              <a:lnSpc>
                <a:spcPct val="150000"/>
              </a:lnSpc>
            </a:pPr>
            <a:r>
              <a:rPr lang="en-US" altLang="ko-KR" sz="2600" dirty="0"/>
              <a:t>5. </a:t>
            </a:r>
            <a:r>
              <a:rPr lang="ko-KR" altLang="en-US" sz="2600" dirty="0"/>
              <a:t>복합 </a:t>
            </a:r>
            <a:r>
              <a:rPr lang="ko-KR" altLang="en-US" sz="2600" dirty="0" err="1"/>
              <a:t>셀렉터</a:t>
            </a:r>
            <a:endParaRPr lang="en-US" altLang="ko-KR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600" dirty="0"/>
              <a:t>5.1 </a:t>
            </a:r>
            <a:r>
              <a:rPr lang="ko-KR" altLang="en-US" sz="2600" dirty="0"/>
              <a:t>후손 </a:t>
            </a:r>
            <a:r>
              <a:rPr lang="ko-KR" altLang="en-US" sz="2600" dirty="0" err="1"/>
              <a:t>셀렉터</a:t>
            </a:r>
            <a:endParaRPr lang="en-US" altLang="ko-KR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600" dirty="0"/>
              <a:t>5.2 </a:t>
            </a:r>
            <a:r>
              <a:rPr lang="ko-KR" altLang="en-US" sz="2600" dirty="0"/>
              <a:t>자손 </a:t>
            </a:r>
            <a:r>
              <a:rPr lang="ko-KR" altLang="en-US" sz="2600" dirty="0" err="1"/>
              <a:t>셀렉터</a:t>
            </a:r>
            <a:r>
              <a:rPr lang="en-US" altLang="ko-KR" sz="26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600" dirty="0"/>
              <a:t>6. </a:t>
            </a:r>
            <a:r>
              <a:rPr lang="ko-KR" altLang="en-US" sz="2600" dirty="0"/>
              <a:t>가상 클래스 </a:t>
            </a:r>
            <a:r>
              <a:rPr lang="ko-KR" altLang="en-US" sz="2600" dirty="0" err="1"/>
              <a:t>셀렉터</a:t>
            </a:r>
            <a:endParaRPr lang="en-US" altLang="ko-KR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600" dirty="0"/>
              <a:t>6.1 </a:t>
            </a:r>
            <a:r>
              <a:rPr lang="ko-KR" altLang="en-US" sz="2600" dirty="0"/>
              <a:t>링크</a:t>
            </a:r>
            <a:r>
              <a:rPr lang="en-US" altLang="ko-KR" sz="2600" dirty="0"/>
              <a:t>, </a:t>
            </a:r>
            <a:r>
              <a:rPr lang="ko-KR" altLang="en-US" sz="2600" dirty="0"/>
              <a:t>동적 </a:t>
            </a:r>
            <a:r>
              <a:rPr lang="ko-KR" altLang="en-US" sz="2600" dirty="0" err="1"/>
              <a:t>셀렉터</a:t>
            </a:r>
            <a:endParaRPr lang="en-US" altLang="ko-KR" sz="2600" dirty="0"/>
          </a:p>
        </p:txBody>
      </p:sp>
    </p:spTree>
    <p:extLst>
      <p:ext uri="{BB962C8B-B14F-4D97-AF65-F5344CB8AC3E}">
        <p14:creationId xmlns:p14="http://schemas.microsoft.com/office/powerpoint/2010/main" val="1914350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584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셀렉터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627198-7BA4-4049-8F8A-321825339A26}"/>
              </a:ext>
            </a:extLst>
          </p:cNvPr>
          <p:cNvSpPr txBox="1"/>
          <p:nvPr/>
        </p:nvSpPr>
        <p:spPr>
          <a:xfrm>
            <a:off x="5565839" y="1337444"/>
            <a:ext cx="3221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  <a:r>
              <a:rPr lang="ko-KR" altLang="en-US" sz="4000" dirty="0"/>
              <a:t>전체 </a:t>
            </a:r>
            <a:r>
              <a:rPr lang="ko-KR" altLang="en-US" sz="4000" dirty="0" err="1"/>
              <a:t>셀렉터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50163F-BACF-42DB-9689-480AAEAB3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606" y="1477926"/>
            <a:ext cx="4532201" cy="50785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F6EF17-E8F0-4A96-992F-9FCC6EAD4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162" y="2256154"/>
            <a:ext cx="3890375" cy="38770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82A7BE-BB44-4128-A011-AF6C1C838491}"/>
              </a:ext>
            </a:extLst>
          </p:cNvPr>
          <p:cNvSpPr txBox="1"/>
          <p:nvPr/>
        </p:nvSpPr>
        <p:spPr>
          <a:xfrm>
            <a:off x="8708832" y="1301444"/>
            <a:ext cx="616688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900" dirty="0"/>
              <a:t>*</a:t>
            </a:r>
            <a:endParaRPr lang="ko-KR" altLang="en-US" sz="5900" dirty="0"/>
          </a:p>
        </p:txBody>
      </p:sp>
    </p:spTree>
    <p:extLst>
      <p:ext uri="{BB962C8B-B14F-4D97-AF65-F5344CB8AC3E}">
        <p14:creationId xmlns:p14="http://schemas.microsoft.com/office/powerpoint/2010/main" val="3712910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584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셀렉터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627198-7BA4-4049-8F8A-321825339A26}"/>
              </a:ext>
            </a:extLst>
          </p:cNvPr>
          <p:cNvSpPr txBox="1"/>
          <p:nvPr/>
        </p:nvSpPr>
        <p:spPr>
          <a:xfrm>
            <a:off x="5653973" y="1337444"/>
            <a:ext cx="3221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  <a:r>
              <a:rPr lang="ko-KR" altLang="en-US" sz="4000" dirty="0"/>
              <a:t>태그 </a:t>
            </a:r>
            <a:r>
              <a:rPr lang="ko-KR" altLang="en-US" sz="4000" dirty="0" err="1"/>
              <a:t>셀렉터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50163F-BACF-42DB-9689-480AAEAB3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122" y="1435463"/>
            <a:ext cx="4892768" cy="52349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F6EF17-E8F0-4A96-992F-9FCC6EAD4E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4060" y="2552313"/>
            <a:ext cx="3890375" cy="33708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1CA5DB-B6B2-48B0-8E6E-CC842C7CB6BF}"/>
              </a:ext>
            </a:extLst>
          </p:cNvPr>
          <p:cNvSpPr txBox="1"/>
          <p:nvPr/>
        </p:nvSpPr>
        <p:spPr>
          <a:xfrm>
            <a:off x="8913721" y="1301444"/>
            <a:ext cx="2743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/>
              <a:t>태그 이름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70533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584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셀렉터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627198-7BA4-4049-8F8A-321825339A26}"/>
              </a:ext>
            </a:extLst>
          </p:cNvPr>
          <p:cNvSpPr txBox="1"/>
          <p:nvPr/>
        </p:nvSpPr>
        <p:spPr>
          <a:xfrm>
            <a:off x="5808035" y="1323952"/>
            <a:ext cx="2851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 ID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셀렉터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50163F-BACF-42DB-9689-480AAEAB3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943" y="1384580"/>
            <a:ext cx="5432856" cy="54234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F6EF17-E8F0-4A96-992F-9FCC6EAD4E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5900" y="2509250"/>
            <a:ext cx="3590899" cy="33708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A8DC94-4F28-4B15-8466-40A8DDB94BA4}"/>
              </a:ext>
            </a:extLst>
          </p:cNvPr>
          <p:cNvSpPr txBox="1"/>
          <p:nvPr/>
        </p:nvSpPr>
        <p:spPr>
          <a:xfrm>
            <a:off x="8659333" y="1276816"/>
            <a:ext cx="25199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#ID </a:t>
            </a:r>
            <a:r>
              <a:rPr lang="ko-KR" altLang="en-US" sz="5000" dirty="0"/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557777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584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셀렉터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627198-7BA4-4049-8F8A-321825339A26}"/>
              </a:ext>
            </a:extLst>
          </p:cNvPr>
          <p:cNvSpPr txBox="1"/>
          <p:nvPr/>
        </p:nvSpPr>
        <p:spPr>
          <a:xfrm>
            <a:off x="5727356" y="1298605"/>
            <a:ext cx="3821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4. CLASS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셀렉터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50163F-BACF-42DB-9689-480AAEAB3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874" y="1514175"/>
            <a:ext cx="5293848" cy="51717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F6EF17-E8F0-4A96-992F-9FCC6EAD4E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73"/>
          <a:stretch/>
        </p:blipFill>
        <p:spPr>
          <a:xfrm>
            <a:off x="5727356" y="3372195"/>
            <a:ext cx="3590899" cy="27990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191A7DB-FA75-4B11-AA8D-37FC12283E1D}"/>
              </a:ext>
            </a:extLst>
          </p:cNvPr>
          <p:cNvSpPr txBox="1"/>
          <p:nvPr/>
        </p:nvSpPr>
        <p:spPr>
          <a:xfrm>
            <a:off x="6020168" y="2160165"/>
            <a:ext cx="34494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.CLASS</a:t>
            </a:r>
            <a:r>
              <a:rPr lang="ko-KR" altLang="en-US" sz="5000" dirty="0"/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624117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584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셀렉터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8" name="Picture 4" descr="css 부모 자식 후손 이미지 검색결과">
            <a:extLst>
              <a:ext uri="{FF2B5EF4-FFF2-40B4-BE49-F238E27FC236}">
                <a16:creationId xmlns:a16="http://schemas.microsoft.com/office/drawing/2014/main" id="{50128099-6A51-42B7-9A86-234D6E735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740" y="2045330"/>
            <a:ext cx="7009871" cy="424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CAF46CC-D7D5-4A5C-A8A0-ADE97A4FB0F8}"/>
              </a:ext>
            </a:extLst>
          </p:cNvPr>
          <p:cNvSpPr/>
          <p:nvPr/>
        </p:nvSpPr>
        <p:spPr>
          <a:xfrm>
            <a:off x="7022008" y="3273142"/>
            <a:ext cx="618728" cy="4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C856963-26B5-4D3B-8F2F-5DB5B6ABA0D8}"/>
              </a:ext>
            </a:extLst>
          </p:cNvPr>
          <p:cNvSpPr/>
          <p:nvPr/>
        </p:nvSpPr>
        <p:spPr>
          <a:xfrm>
            <a:off x="8366121" y="2982215"/>
            <a:ext cx="618728" cy="4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2A81A-954A-47F2-A217-CC607D93DBCC}"/>
              </a:ext>
            </a:extLst>
          </p:cNvPr>
          <p:cNvSpPr txBox="1"/>
          <p:nvPr/>
        </p:nvSpPr>
        <p:spPr>
          <a:xfrm>
            <a:off x="3831102" y="1337444"/>
            <a:ext cx="4529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부모</a:t>
            </a:r>
            <a:r>
              <a:rPr lang="en-US" altLang="ko-KR" sz="4000" dirty="0"/>
              <a:t>, </a:t>
            </a:r>
            <a:r>
              <a:rPr lang="ko-KR" altLang="en-US" sz="4000" dirty="0"/>
              <a:t>자손</a:t>
            </a:r>
            <a:r>
              <a:rPr lang="en-US" altLang="ko-KR" sz="4000" dirty="0"/>
              <a:t>, </a:t>
            </a:r>
            <a:r>
              <a:rPr lang="ko-KR" altLang="en-US" sz="4000" dirty="0"/>
              <a:t>후손 개념</a:t>
            </a:r>
          </a:p>
        </p:txBody>
      </p:sp>
    </p:spTree>
    <p:extLst>
      <p:ext uri="{BB962C8B-B14F-4D97-AF65-F5344CB8AC3E}">
        <p14:creationId xmlns:p14="http://schemas.microsoft.com/office/powerpoint/2010/main" val="345309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7F6EF17-E8F0-4A96-992F-9FCC6EAD4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48222" y="3233151"/>
            <a:ext cx="3783121" cy="33672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9943" y="629558"/>
            <a:ext cx="1584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셀렉터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627198-7BA4-4049-8F8A-321825339A26}"/>
              </a:ext>
            </a:extLst>
          </p:cNvPr>
          <p:cNvSpPr txBox="1"/>
          <p:nvPr/>
        </p:nvSpPr>
        <p:spPr>
          <a:xfrm>
            <a:off x="4316220" y="1301444"/>
            <a:ext cx="355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5.1 </a:t>
            </a:r>
            <a:r>
              <a:rPr lang="ko-KR" altLang="en-US" sz="4000" dirty="0"/>
              <a:t>후손</a:t>
            </a:r>
            <a:r>
              <a:rPr lang="en-US" altLang="ko-KR" sz="4000" dirty="0"/>
              <a:t> </a:t>
            </a:r>
            <a:r>
              <a:rPr lang="ko-KR" altLang="en-US" sz="4000" dirty="0" err="1"/>
              <a:t>셀렉터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50163F-BACF-42DB-9689-480AAEAB3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5992" y="2009330"/>
            <a:ext cx="5211394" cy="46792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F6A373-8EBF-42FD-B8BB-AD43312ED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5780" y="1265444"/>
            <a:ext cx="2300003" cy="8063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E28C23-060C-48F1-91A6-21C81B00FC64}"/>
              </a:ext>
            </a:extLst>
          </p:cNvPr>
          <p:cNvSpPr txBox="1"/>
          <p:nvPr/>
        </p:nvSpPr>
        <p:spPr>
          <a:xfrm>
            <a:off x="7523711" y="2113409"/>
            <a:ext cx="4114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/>
              <a:t>셀렉터</a:t>
            </a:r>
            <a:r>
              <a:rPr lang="en-US" altLang="ko-KR" sz="3000" dirty="0"/>
              <a:t>A</a:t>
            </a:r>
            <a:r>
              <a:rPr lang="ko-KR" altLang="en-US" sz="3000" dirty="0"/>
              <a:t>의 후손</a:t>
            </a:r>
            <a:r>
              <a:rPr lang="en-US" altLang="ko-KR" sz="3000" dirty="0"/>
              <a:t> </a:t>
            </a:r>
            <a:r>
              <a:rPr lang="ko-KR" altLang="en-US" sz="3000" dirty="0"/>
              <a:t>요소 중</a:t>
            </a:r>
            <a:endParaRPr lang="en-US" altLang="ko-KR" sz="3000" dirty="0"/>
          </a:p>
          <a:p>
            <a:r>
              <a:rPr lang="ko-KR" altLang="en-US" sz="3000" dirty="0" err="1"/>
              <a:t>셀렉터</a:t>
            </a:r>
            <a:r>
              <a:rPr lang="en-US" altLang="ko-KR" sz="3000" dirty="0"/>
              <a:t>B</a:t>
            </a:r>
            <a:r>
              <a:rPr lang="ko-KR" altLang="en-US" sz="3000" dirty="0"/>
              <a:t>와 일치하는 요소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69844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828739" y="705592"/>
            <a:ext cx="2534521" cy="594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3" name="타원 2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4" name="타원 3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Contents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999053" y="1492626"/>
            <a:ext cx="10094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4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08936" y="2096137"/>
            <a:ext cx="151119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4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99053" y="2699150"/>
            <a:ext cx="12645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13206" y="3314722"/>
            <a:ext cx="15069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18819" y="3917282"/>
            <a:ext cx="11103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2997274" y="1419195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2987391" y="2025622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/>
          </p:cNvCxnSpPr>
          <p:nvPr/>
        </p:nvCxnSpPr>
        <p:spPr>
          <a:xfrm>
            <a:off x="2987391" y="2632049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2987391" y="3238476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2987391" y="3844903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cxnSpLocks/>
          </p:cNvCxnSpPr>
          <p:nvPr/>
        </p:nvCxnSpPr>
        <p:spPr>
          <a:xfrm>
            <a:off x="2987391" y="4451330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78768" y="1495288"/>
            <a:ext cx="20436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문법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00574" y="2109093"/>
            <a:ext cx="10220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셀렉터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05460" y="2719889"/>
            <a:ext cx="26169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속성값의 단위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99609" y="3326315"/>
            <a:ext cx="137291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17672" y="3915688"/>
            <a:ext cx="310470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display, opacity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8ABD0E-A983-4BE5-874D-30D505686936}"/>
              </a:ext>
            </a:extLst>
          </p:cNvPr>
          <p:cNvSpPr txBox="1"/>
          <p:nvPr/>
        </p:nvSpPr>
        <p:spPr>
          <a:xfrm>
            <a:off x="3008936" y="4516697"/>
            <a:ext cx="11476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93CB1F-4A8A-4503-874C-B708043D238A}"/>
              </a:ext>
            </a:extLst>
          </p:cNvPr>
          <p:cNvSpPr txBox="1"/>
          <p:nvPr/>
        </p:nvSpPr>
        <p:spPr>
          <a:xfrm>
            <a:off x="3022527" y="5130138"/>
            <a:ext cx="17012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E989A2-91BD-4C78-9B9D-1D20EDEF281A}"/>
              </a:ext>
            </a:extLst>
          </p:cNvPr>
          <p:cNvSpPr txBox="1"/>
          <p:nvPr/>
        </p:nvSpPr>
        <p:spPr>
          <a:xfrm>
            <a:off x="3008936" y="5736566"/>
            <a:ext cx="14666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9A36B05-153E-475B-B248-9EEBD0D61C3C}"/>
              </a:ext>
            </a:extLst>
          </p:cNvPr>
          <p:cNvCxnSpPr>
            <a:cxnSpLocks/>
          </p:cNvCxnSpPr>
          <p:nvPr/>
        </p:nvCxnSpPr>
        <p:spPr>
          <a:xfrm>
            <a:off x="2997274" y="5057757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18E1C2E-B0CC-42A5-88AB-CEE3F9B1AC7C}"/>
              </a:ext>
            </a:extLst>
          </p:cNvPr>
          <p:cNvCxnSpPr>
            <a:cxnSpLocks/>
          </p:cNvCxnSpPr>
          <p:nvPr/>
        </p:nvCxnSpPr>
        <p:spPr>
          <a:xfrm>
            <a:off x="2997274" y="5664184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7A5BA8E-D6F8-480E-AFAC-AD9A9FED1033}"/>
              </a:ext>
            </a:extLst>
          </p:cNvPr>
          <p:cNvCxnSpPr>
            <a:cxnSpLocks/>
          </p:cNvCxnSpPr>
          <p:nvPr/>
        </p:nvCxnSpPr>
        <p:spPr>
          <a:xfrm>
            <a:off x="2997274" y="6270613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2A2B06B-8DDA-4DA5-8669-144CDA0506C6}"/>
              </a:ext>
            </a:extLst>
          </p:cNvPr>
          <p:cNvSpPr txBox="1"/>
          <p:nvPr/>
        </p:nvSpPr>
        <p:spPr>
          <a:xfrm>
            <a:off x="6587582" y="4543800"/>
            <a:ext cx="233479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요소의 위치 정의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652729-1CD7-4647-B185-ADAEAFE83999}"/>
              </a:ext>
            </a:extLst>
          </p:cNvPr>
          <p:cNvSpPr txBox="1"/>
          <p:nvPr/>
        </p:nvSpPr>
        <p:spPr>
          <a:xfrm>
            <a:off x="6666217" y="5166328"/>
            <a:ext cx="22561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439764-69EC-40F3-B3B3-05672C3B0B68}"/>
              </a:ext>
            </a:extLst>
          </p:cNvPr>
          <p:cNvSpPr txBox="1"/>
          <p:nvPr/>
        </p:nvSpPr>
        <p:spPr>
          <a:xfrm>
            <a:off x="6230283" y="5757609"/>
            <a:ext cx="269209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수평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수직 중앙 정렬</a:t>
            </a:r>
          </a:p>
        </p:txBody>
      </p:sp>
    </p:spTree>
    <p:extLst>
      <p:ext uri="{BB962C8B-B14F-4D97-AF65-F5344CB8AC3E}">
        <p14:creationId xmlns:p14="http://schemas.microsoft.com/office/powerpoint/2010/main" val="1846964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7F6EF17-E8F0-4A96-992F-9FCC6EAD4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8160" y="3174390"/>
            <a:ext cx="3475091" cy="33672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9943" y="629558"/>
            <a:ext cx="1584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셀렉터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627198-7BA4-4049-8F8A-321825339A26}"/>
              </a:ext>
            </a:extLst>
          </p:cNvPr>
          <p:cNvSpPr txBox="1"/>
          <p:nvPr/>
        </p:nvSpPr>
        <p:spPr>
          <a:xfrm>
            <a:off x="4316220" y="1301444"/>
            <a:ext cx="355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5.2 </a:t>
            </a:r>
            <a:r>
              <a:rPr lang="ko-KR" altLang="en-US" sz="4000" dirty="0"/>
              <a:t>자손</a:t>
            </a:r>
            <a:r>
              <a:rPr lang="en-US" altLang="ko-KR" sz="4000" dirty="0"/>
              <a:t> </a:t>
            </a:r>
            <a:r>
              <a:rPr lang="ko-KR" altLang="en-US" sz="4000" dirty="0" err="1"/>
              <a:t>셀렉터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50163F-BACF-42DB-9689-480AAEAB3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0959" y="2009330"/>
            <a:ext cx="4978357" cy="46277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F6A373-8EBF-42FD-B8BB-AD43312ED2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4650" y="1301444"/>
            <a:ext cx="2300003" cy="6522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E28C23-060C-48F1-91A6-21C81B00FC64}"/>
              </a:ext>
            </a:extLst>
          </p:cNvPr>
          <p:cNvSpPr txBox="1"/>
          <p:nvPr/>
        </p:nvSpPr>
        <p:spPr>
          <a:xfrm>
            <a:off x="7523711" y="2113409"/>
            <a:ext cx="4114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/>
              <a:t>셀렉터</a:t>
            </a:r>
            <a:r>
              <a:rPr lang="en-US" altLang="ko-KR" sz="3000" dirty="0"/>
              <a:t>A</a:t>
            </a:r>
            <a:r>
              <a:rPr lang="ko-KR" altLang="en-US" sz="3000" dirty="0"/>
              <a:t>의 자손</a:t>
            </a:r>
            <a:r>
              <a:rPr lang="en-US" altLang="ko-KR" sz="3000" dirty="0"/>
              <a:t> </a:t>
            </a:r>
            <a:r>
              <a:rPr lang="ko-KR" altLang="en-US" sz="3000" dirty="0"/>
              <a:t>요소 중</a:t>
            </a:r>
            <a:endParaRPr lang="en-US" altLang="ko-KR" sz="3000" dirty="0"/>
          </a:p>
          <a:p>
            <a:r>
              <a:rPr lang="ko-KR" altLang="en-US" sz="3000" dirty="0" err="1"/>
              <a:t>셀렉터</a:t>
            </a:r>
            <a:r>
              <a:rPr lang="en-US" altLang="ko-KR" sz="3000" dirty="0"/>
              <a:t>B</a:t>
            </a:r>
            <a:r>
              <a:rPr lang="ko-KR" altLang="en-US" sz="3000" dirty="0"/>
              <a:t>와 일치하는 요소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2587317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584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셀렉터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627198-7BA4-4049-8F8A-321825339A26}"/>
              </a:ext>
            </a:extLst>
          </p:cNvPr>
          <p:cNvSpPr txBox="1"/>
          <p:nvPr/>
        </p:nvSpPr>
        <p:spPr>
          <a:xfrm>
            <a:off x="3679259" y="1301444"/>
            <a:ext cx="4833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6. </a:t>
            </a:r>
            <a:r>
              <a:rPr lang="ko-KR" altLang="en-US" sz="4000" dirty="0"/>
              <a:t>가상 클래스 </a:t>
            </a:r>
            <a:r>
              <a:rPr lang="ko-KR" altLang="en-US" sz="4000" dirty="0" err="1"/>
              <a:t>셀렉터</a:t>
            </a:r>
            <a:endParaRPr lang="ko-KR" altLang="en-US" sz="4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0B2C36-00C4-4142-8128-CF5584C2DFBD}"/>
              </a:ext>
            </a:extLst>
          </p:cNvPr>
          <p:cNvSpPr/>
          <p:nvPr/>
        </p:nvSpPr>
        <p:spPr>
          <a:xfrm>
            <a:off x="809392" y="2235862"/>
            <a:ext cx="105783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/>
              <a:t>가상 클래스는 요소의 특정 상태에 따라 스타일을 정의할 때 사용함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E11F33-4E56-4FE5-8B69-3A66A64C6DED}"/>
              </a:ext>
            </a:extLst>
          </p:cNvPr>
          <p:cNvSpPr/>
          <p:nvPr/>
        </p:nvSpPr>
        <p:spPr>
          <a:xfrm>
            <a:off x="712803" y="3016392"/>
            <a:ext cx="107663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/>
              <a:t>마우스가 올라와 있을 때</a:t>
            </a:r>
            <a:r>
              <a:rPr lang="en-US" altLang="ko-KR" sz="3000" dirty="0"/>
              <a:t>, </a:t>
            </a:r>
            <a:r>
              <a:rPr lang="ko-KR" altLang="en-US" sz="3000" dirty="0"/>
              <a:t>링크를 방문 했을 때</a:t>
            </a:r>
            <a:r>
              <a:rPr lang="en-US" altLang="ko-KR" sz="3000" dirty="0"/>
              <a:t> </a:t>
            </a:r>
            <a:r>
              <a:rPr lang="ko-KR" altLang="en-US" sz="3000" dirty="0"/>
              <a:t>등등 특정 상태가 있음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415BB22-5F9E-4608-9622-DCFE071356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45" t="19772" b="22383"/>
          <a:stretch/>
        </p:blipFill>
        <p:spPr>
          <a:xfrm>
            <a:off x="561638" y="3989150"/>
            <a:ext cx="5619052" cy="19225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350382-5B4E-4D93-B5F2-2E60D71AFC61}"/>
              </a:ext>
            </a:extLst>
          </p:cNvPr>
          <p:cNvSpPr txBox="1"/>
          <p:nvPr/>
        </p:nvSpPr>
        <p:spPr>
          <a:xfrm>
            <a:off x="6427647" y="4077373"/>
            <a:ext cx="44018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사용 방법</a:t>
            </a:r>
            <a:endParaRPr lang="en-US" altLang="ko-KR" sz="4000" dirty="0"/>
          </a:p>
          <a:p>
            <a:r>
              <a:rPr lang="ko-KR" altLang="en-US" sz="4000" dirty="0" err="1"/>
              <a:t>셀렉터</a:t>
            </a:r>
            <a:r>
              <a:rPr lang="en-US" altLang="ko-KR" sz="4000" dirty="0"/>
              <a:t>:</a:t>
            </a:r>
            <a:r>
              <a:rPr lang="ko-KR" altLang="en-US" sz="4000" dirty="0"/>
              <a:t>가상 클래스</a:t>
            </a:r>
          </a:p>
        </p:txBody>
      </p:sp>
    </p:spTree>
    <p:extLst>
      <p:ext uri="{BB962C8B-B14F-4D97-AF65-F5344CB8AC3E}">
        <p14:creationId xmlns:p14="http://schemas.microsoft.com/office/powerpoint/2010/main" val="1836632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584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셀렉터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627198-7BA4-4049-8F8A-321825339A26}"/>
              </a:ext>
            </a:extLst>
          </p:cNvPr>
          <p:cNvSpPr txBox="1"/>
          <p:nvPr/>
        </p:nvSpPr>
        <p:spPr>
          <a:xfrm>
            <a:off x="3707478" y="1301444"/>
            <a:ext cx="4777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6.1 </a:t>
            </a:r>
            <a:r>
              <a:rPr lang="ko-KR" altLang="en-US" sz="4000" dirty="0"/>
              <a:t>링크</a:t>
            </a:r>
            <a:r>
              <a:rPr lang="en-US" altLang="ko-KR" sz="4000" dirty="0"/>
              <a:t>, </a:t>
            </a:r>
            <a:r>
              <a:rPr lang="ko-KR" altLang="en-US" sz="4000" dirty="0"/>
              <a:t>동적</a:t>
            </a:r>
            <a:r>
              <a:rPr lang="en-US" altLang="ko-KR" sz="4000" dirty="0"/>
              <a:t> </a:t>
            </a:r>
            <a:r>
              <a:rPr lang="ko-KR" altLang="en-US" sz="4000" dirty="0" err="1"/>
              <a:t>셀렉터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50163F-BACF-42DB-9689-480AAEAB3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826" y="2171266"/>
            <a:ext cx="10822347" cy="375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86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584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셀렉터</a:t>
            </a:r>
            <a:endParaRPr lang="ko-KR" altLang="en-US" sz="4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30BF68A-BB34-4EF4-ACE4-AE76818724E0}"/>
              </a:ext>
            </a:extLst>
          </p:cNvPr>
          <p:cNvSpPr/>
          <p:nvPr/>
        </p:nvSpPr>
        <p:spPr>
          <a:xfrm>
            <a:off x="4306086" y="1337444"/>
            <a:ext cx="35798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CSS</a:t>
            </a:r>
            <a:r>
              <a:rPr lang="ko-KR" alt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altLang="ko-KR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DINER</a:t>
            </a:r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B81883-E1CF-4B29-88EF-17102413FB72}"/>
              </a:ext>
            </a:extLst>
          </p:cNvPr>
          <p:cNvSpPr txBox="1"/>
          <p:nvPr/>
        </p:nvSpPr>
        <p:spPr>
          <a:xfrm>
            <a:off x="691112" y="2214529"/>
            <a:ext cx="10809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CSS DINER</a:t>
            </a:r>
            <a:r>
              <a:rPr lang="ko-KR" altLang="en-US" sz="4000" dirty="0"/>
              <a:t>에서 재미있는 </a:t>
            </a:r>
            <a:r>
              <a:rPr lang="ko-KR" altLang="en-US" sz="4000" dirty="0" err="1"/>
              <a:t>셀렉터</a:t>
            </a:r>
            <a:r>
              <a:rPr lang="ko-KR" altLang="en-US" sz="4000" dirty="0"/>
              <a:t> 게임을 해 봅시다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8B4516-C2EB-4251-BE57-22A68B708351}"/>
              </a:ext>
            </a:extLst>
          </p:cNvPr>
          <p:cNvSpPr txBox="1"/>
          <p:nvPr/>
        </p:nvSpPr>
        <p:spPr>
          <a:xfrm>
            <a:off x="3899656" y="3083958"/>
            <a:ext cx="46322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F0000"/>
                </a:solidFill>
              </a:rPr>
              <a:t>1 ~ 11</a:t>
            </a:r>
            <a:r>
              <a:rPr lang="ko-KR" altLang="en-US" sz="3000" dirty="0"/>
              <a:t>번</a:t>
            </a:r>
            <a:r>
              <a:rPr lang="en-US" altLang="ko-KR" sz="3000" dirty="0"/>
              <a:t>, </a:t>
            </a:r>
            <a:r>
              <a:rPr lang="en-US" altLang="ko-KR" sz="3000" dirty="0">
                <a:solidFill>
                  <a:srgbClr val="FF0000"/>
                </a:solidFill>
              </a:rPr>
              <a:t>14</a:t>
            </a:r>
            <a:r>
              <a:rPr lang="ko-KR" altLang="en-US" sz="3000" dirty="0"/>
              <a:t>번만 풀면 돼요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2F36A9-969B-4BBF-8AFB-4BFEF6C751A6}"/>
              </a:ext>
            </a:extLst>
          </p:cNvPr>
          <p:cNvSpPr txBox="1"/>
          <p:nvPr/>
        </p:nvSpPr>
        <p:spPr>
          <a:xfrm>
            <a:off x="1105729" y="3799500"/>
            <a:ext cx="102201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탁자 위에 춤을 추고 있는 것들을 </a:t>
            </a:r>
            <a:r>
              <a:rPr lang="ko-KR" altLang="en-US" sz="3000" dirty="0" err="1">
                <a:solidFill>
                  <a:srgbClr val="FF0000"/>
                </a:solidFill>
              </a:rPr>
              <a:t>셀렉터로</a:t>
            </a:r>
            <a:r>
              <a:rPr lang="ko-KR" altLang="en-US" sz="3000" dirty="0">
                <a:solidFill>
                  <a:srgbClr val="FF0000"/>
                </a:solidFill>
              </a:rPr>
              <a:t> 선택</a:t>
            </a:r>
            <a:r>
              <a:rPr lang="ko-KR" altLang="en-US" sz="3000" dirty="0">
                <a:solidFill>
                  <a:schemeClr val="tx2"/>
                </a:solidFill>
              </a:rPr>
              <a:t>하면</a:t>
            </a:r>
            <a:r>
              <a:rPr lang="ko-KR" altLang="en-US" sz="3000" dirty="0">
                <a:solidFill>
                  <a:srgbClr val="FF0000"/>
                </a:solidFill>
              </a:rPr>
              <a:t> </a:t>
            </a:r>
            <a:r>
              <a:rPr lang="ko-KR" altLang="en-US" sz="3000" dirty="0"/>
              <a:t>되는 게임</a:t>
            </a:r>
            <a:endParaRPr lang="en-US" altLang="ko-KR" sz="3000" dirty="0"/>
          </a:p>
          <a:p>
            <a:r>
              <a:rPr lang="ko-KR" altLang="en-US" sz="3000" dirty="0"/>
              <a:t>탁자 위에 있는 것들에 마우스를 갖다 대면 그것의 태그가 나옴</a:t>
            </a:r>
            <a:endParaRPr lang="en-US" altLang="ko-KR" sz="3000" dirty="0"/>
          </a:p>
          <a:p>
            <a:r>
              <a:rPr lang="ko-KR" altLang="en-US" sz="3000" dirty="0"/>
              <a:t>내가 입력한 </a:t>
            </a:r>
            <a:r>
              <a:rPr lang="ko-KR" altLang="en-US" sz="3000" dirty="0">
                <a:solidFill>
                  <a:srgbClr val="7030A0"/>
                </a:solidFill>
              </a:rPr>
              <a:t>코드 자체가 틀리면 밑에 코드 부분</a:t>
            </a:r>
            <a:r>
              <a:rPr lang="ko-KR" altLang="en-US" sz="3000" dirty="0"/>
              <a:t>이 흔들리고 </a:t>
            </a:r>
            <a:endParaRPr lang="en-US" altLang="ko-KR" sz="3000" dirty="0"/>
          </a:p>
          <a:p>
            <a:r>
              <a:rPr lang="ko-KR" altLang="en-US" sz="3000" dirty="0">
                <a:solidFill>
                  <a:srgbClr val="00B050"/>
                </a:solidFill>
              </a:rPr>
              <a:t>코드 자체가 맞으면 내가 코드로 선택한 것들</a:t>
            </a:r>
            <a:r>
              <a:rPr lang="ko-KR" altLang="en-US" sz="3000" dirty="0"/>
              <a:t>이 흔들림</a:t>
            </a:r>
            <a:endParaRPr lang="en-US" altLang="ko-KR" sz="3000" dirty="0"/>
          </a:p>
          <a:p>
            <a:r>
              <a:rPr lang="ko-KR" altLang="en-US" sz="3000" dirty="0"/>
              <a:t>코드가 정답이면 위로 올라감 </a:t>
            </a:r>
          </a:p>
        </p:txBody>
      </p:sp>
    </p:spTree>
    <p:extLst>
      <p:ext uri="{BB962C8B-B14F-4D97-AF65-F5344CB8AC3E}">
        <p14:creationId xmlns:p14="http://schemas.microsoft.com/office/powerpoint/2010/main" val="2856347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584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셀렉터</a:t>
            </a:r>
            <a:endParaRPr lang="ko-KR" altLang="en-US" sz="4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3E1373-DCDE-42EA-B4E6-CEDFD82676E7}"/>
              </a:ext>
            </a:extLst>
          </p:cNvPr>
          <p:cNvSpPr/>
          <p:nvPr/>
        </p:nvSpPr>
        <p:spPr>
          <a:xfrm>
            <a:off x="1019132" y="2350647"/>
            <a:ext cx="10153742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여기까지</a:t>
            </a:r>
            <a:r>
              <a:rPr lang="en-US" altLang="ko-KR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.</a:t>
            </a:r>
            <a:r>
              <a:rPr lang="ko-KR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ko-KR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쉬도록 합시다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ko-KR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질문 하고</a:t>
            </a:r>
            <a:endParaRPr lang="en-US" altLang="ko-KR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  <a:p>
            <a:pPr algn="ctr"/>
            <a:r>
              <a:rPr lang="ko-KR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수업에서 불편한 부분도 알려주세요</a:t>
            </a:r>
            <a:endParaRPr lang="en-US" altLang="ko-KR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35001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5257469" y="3741273"/>
            <a:ext cx="1677062" cy="12056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ko-KR" alt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7454" y="2467704"/>
            <a:ext cx="5537093" cy="649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3000" b="1" dirty="0">
                <a:solidFill>
                  <a:srgbClr val="0070C0"/>
                </a:solidFill>
              </a:rPr>
              <a:t>2020 </a:t>
            </a:r>
            <a:r>
              <a:rPr lang="ko-KR" altLang="en-US" sz="3000" b="1" dirty="0" err="1">
                <a:solidFill>
                  <a:srgbClr val="0070C0"/>
                </a:solidFill>
              </a:rPr>
              <a:t>아이왑</a:t>
            </a:r>
            <a:r>
              <a:rPr lang="ko-KR" altLang="en-US" sz="3000" b="1" dirty="0">
                <a:solidFill>
                  <a:srgbClr val="0070C0"/>
                </a:solidFill>
              </a:rPr>
              <a:t> </a:t>
            </a:r>
            <a:r>
              <a:rPr lang="en-US" altLang="ko-KR" sz="3000" b="1" dirty="0">
                <a:solidFill>
                  <a:srgbClr val="0070C0"/>
                </a:solidFill>
              </a:rPr>
              <a:t>22</a:t>
            </a:r>
            <a:r>
              <a:rPr lang="ko-KR" altLang="en-US" sz="3000" b="1" dirty="0">
                <a:solidFill>
                  <a:srgbClr val="0070C0"/>
                </a:solidFill>
              </a:rPr>
              <a:t>기를 위한 </a:t>
            </a:r>
            <a:r>
              <a:rPr lang="en-US" altLang="ko-KR" sz="3000" b="1" dirty="0">
                <a:solidFill>
                  <a:srgbClr val="0070C0"/>
                </a:solidFill>
              </a:rPr>
              <a:t>CSS_1</a:t>
            </a:r>
            <a:endParaRPr lang="ko-KR" altLang="en-US" sz="3000" b="1" dirty="0">
              <a:solidFill>
                <a:srgbClr val="0070C0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898516" y="3431546"/>
            <a:ext cx="394968" cy="72000"/>
            <a:chOff x="561638" y="1064986"/>
            <a:chExt cx="394968" cy="72000"/>
          </a:xfrm>
        </p:grpSpPr>
        <p:sp>
          <p:nvSpPr>
            <p:cNvPr id="15" name="타원 14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8290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2" y="629558"/>
            <a:ext cx="3109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시작하기 전에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337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5" name="타원 14"/>
          <p:cNvSpPr/>
          <p:nvPr/>
        </p:nvSpPr>
        <p:spPr>
          <a:xfrm>
            <a:off x="723122" y="1337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337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5DEEA7-A274-4BDA-8AD7-44EFBAADE6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97" t="7313" r="6383"/>
          <a:stretch/>
        </p:blipFill>
        <p:spPr>
          <a:xfrm>
            <a:off x="2014393" y="1337444"/>
            <a:ext cx="8163213" cy="489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6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BA8E4CD2-35A9-4E76-AAE1-3024FF068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62" y="2095943"/>
            <a:ext cx="10840271" cy="33972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9943" y="629558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문법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85E845-6D86-4F91-A572-B6397EFAE014}"/>
              </a:ext>
            </a:extLst>
          </p:cNvPr>
          <p:cNvSpPr txBox="1"/>
          <p:nvPr/>
        </p:nvSpPr>
        <p:spPr>
          <a:xfrm>
            <a:off x="3023238" y="1557334"/>
            <a:ext cx="6145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1. </a:t>
            </a:r>
            <a:r>
              <a:rPr lang="ko-KR" altLang="en-US" sz="4000" b="1" dirty="0" err="1"/>
              <a:t>셀렉터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(Selector, </a:t>
            </a:r>
            <a:r>
              <a:rPr lang="ko-KR" altLang="en-US" sz="4000" b="1" dirty="0" err="1"/>
              <a:t>선택자</a:t>
            </a:r>
            <a:r>
              <a:rPr lang="en-US" altLang="ko-KR" sz="4000" b="1" dirty="0"/>
              <a:t>)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9C848C6-6FDC-4D22-8AC0-8053449136C2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084365" y="3870960"/>
            <a:ext cx="670778" cy="14375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DD76FB-EABD-4D35-A04F-233C454D3994}"/>
              </a:ext>
            </a:extLst>
          </p:cNvPr>
          <p:cNvSpPr/>
          <p:nvPr/>
        </p:nvSpPr>
        <p:spPr>
          <a:xfrm>
            <a:off x="537228" y="5308553"/>
            <a:ext cx="4435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434B4F"/>
                </a:solidFill>
              </a:rPr>
              <a:t>스타일을 적용하고자 하는 </a:t>
            </a:r>
            <a:r>
              <a:rPr lang="en-US" altLang="ko-KR" b="1" dirty="0">
                <a:solidFill>
                  <a:srgbClr val="434B4F"/>
                </a:solidFill>
              </a:rPr>
              <a:t>HTML </a:t>
            </a:r>
            <a:r>
              <a:rPr lang="ko-KR" altLang="en-US" b="1" dirty="0">
                <a:solidFill>
                  <a:srgbClr val="434B4F"/>
                </a:solidFill>
              </a:rPr>
              <a:t>요소를 선택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FDF55E8-20BF-4898-AB45-AE16437DC077}"/>
              </a:ext>
            </a:extLst>
          </p:cNvPr>
          <p:cNvSpPr/>
          <p:nvPr/>
        </p:nvSpPr>
        <p:spPr>
          <a:xfrm>
            <a:off x="2753575" y="2265220"/>
            <a:ext cx="7567417" cy="2459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29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BA8E4CD2-35A9-4E76-AAE1-3024FF068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62" y="2095943"/>
            <a:ext cx="10840271" cy="33972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9943" y="629558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문법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D02332-7A33-4013-984E-9C814D86C969}"/>
              </a:ext>
            </a:extLst>
          </p:cNvPr>
          <p:cNvSpPr txBox="1"/>
          <p:nvPr/>
        </p:nvSpPr>
        <p:spPr>
          <a:xfrm>
            <a:off x="2837497" y="1557334"/>
            <a:ext cx="651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4000" b="1" dirty="0"/>
              <a:t>2. </a:t>
            </a:r>
            <a:r>
              <a:rPr lang="ko-KR" altLang="en-US" sz="4000" b="1" dirty="0"/>
              <a:t>속성 </a:t>
            </a:r>
            <a:r>
              <a:rPr lang="en-US" altLang="ko-KR" sz="4000" b="1" dirty="0"/>
              <a:t>(Property / </a:t>
            </a:r>
            <a:r>
              <a:rPr lang="ko-KR" altLang="en-US" sz="4000" b="1" dirty="0"/>
              <a:t>프로퍼티</a:t>
            </a:r>
            <a:r>
              <a:rPr lang="en-US" altLang="ko-KR" sz="4000" b="1" dirty="0"/>
              <a:t>)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1C8DBF2-EAD5-4133-9327-ADEE27573C81}"/>
              </a:ext>
            </a:extLst>
          </p:cNvPr>
          <p:cNvCxnSpPr>
            <a:cxnSpLocks/>
          </p:cNvCxnSpPr>
          <p:nvPr/>
        </p:nvCxnSpPr>
        <p:spPr>
          <a:xfrm flipH="1">
            <a:off x="3190240" y="3901440"/>
            <a:ext cx="762000" cy="13217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753775F-5B5C-4440-AA8D-3F95FF49CC9B}"/>
              </a:ext>
            </a:extLst>
          </p:cNvPr>
          <p:cNvSpPr/>
          <p:nvPr/>
        </p:nvSpPr>
        <p:spPr>
          <a:xfrm>
            <a:off x="759122" y="5223224"/>
            <a:ext cx="52084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셀럭터로</a:t>
            </a:r>
            <a:r>
              <a:rPr lang="ko-KR" altLang="en-US" b="1" dirty="0"/>
              <a:t> 선택한 요소에 속성을 지정하는 것으로 </a:t>
            </a:r>
            <a:endParaRPr lang="en-US" altLang="ko-KR" b="1" dirty="0"/>
          </a:p>
          <a:p>
            <a:r>
              <a:rPr lang="ko-KR" altLang="en-US" b="1" dirty="0"/>
              <a:t>그 속성을 편집하겠다는 의미</a:t>
            </a:r>
            <a:r>
              <a:rPr lang="en-US" altLang="ko-KR" b="1" dirty="0"/>
              <a:t> </a:t>
            </a:r>
            <a:r>
              <a:rPr lang="ko-KR" altLang="en-US" b="1" dirty="0"/>
              <a:t>사용자가 임의로 속성을 </a:t>
            </a:r>
            <a:endParaRPr lang="en-US" altLang="ko-KR" b="1" dirty="0"/>
          </a:p>
          <a:p>
            <a:r>
              <a:rPr lang="ko-KR" altLang="en-US" b="1" dirty="0"/>
              <a:t>정할 수 없고 이미 지정되어 있는 것을 사용해야 함</a:t>
            </a:r>
            <a:endParaRPr lang="en-US" altLang="ko-KR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FF9274-C13E-4A11-B3ED-AE629EF4B72B}"/>
              </a:ext>
            </a:extLst>
          </p:cNvPr>
          <p:cNvSpPr/>
          <p:nvPr/>
        </p:nvSpPr>
        <p:spPr>
          <a:xfrm>
            <a:off x="4766220" y="3244302"/>
            <a:ext cx="986741" cy="1490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EA1A44-399F-4C4E-9F8C-F1F9369F66B3}"/>
              </a:ext>
            </a:extLst>
          </p:cNvPr>
          <p:cNvSpPr/>
          <p:nvPr/>
        </p:nvSpPr>
        <p:spPr>
          <a:xfrm>
            <a:off x="8707384" y="3223982"/>
            <a:ext cx="1340856" cy="596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A090C9-C970-434E-BA33-A4F818C28344}"/>
              </a:ext>
            </a:extLst>
          </p:cNvPr>
          <p:cNvSpPr/>
          <p:nvPr/>
        </p:nvSpPr>
        <p:spPr>
          <a:xfrm>
            <a:off x="4288222" y="4389328"/>
            <a:ext cx="1807777" cy="355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CFFD702-771D-465F-94E3-FF272197243E}"/>
              </a:ext>
            </a:extLst>
          </p:cNvPr>
          <p:cNvCxnSpPr>
            <a:cxnSpLocks/>
          </p:cNvCxnSpPr>
          <p:nvPr/>
        </p:nvCxnSpPr>
        <p:spPr>
          <a:xfrm flipH="1">
            <a:off x="3190240" y="3901440"/>
            <a:ext cx="3901440" cy="13217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23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BA8E4CD2-35A9-4E76-AAE1-3024FF068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62" y="2095943"/>
            <a:ext cx="10840271" cy="33972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9943" y="629558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문법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D02332-7A33-4013-984E-9C814D86C969}"/>
              </a:ext>
            </a:extLst>
          </p:cNvPr>
          <p:cNvSpPr txBox="1"/>
          <p:nvPr/>
        </p:nvSpPr>
        <p:spPr>
          <a:xfrm>
            <a:off x="3268004" y="1337444"/>
            <a:ext cx="5655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4000" b="1" dirty="0"/>
              <a:t>3</a:t>
            </a:r>
            <a:r>
              <a:rPr lang="en-US" altLang="ko-KR" sz="4000" b="1"/>
              <a:t>. </a:t>
            </a:r>
            <a:r>
              <a:rPr lang="ko-KR" altLang="en-US" sz="4000" b="1" dirty="0"/>
              <a:t>속성값 </a:t>
            </a:r>
            <a:r>
              <a:rPr lang="en-US" altLang="ko-KR" sz="4000" b="1" dirty="0"/>
              <a:t>(Value / </a:t>
            </a:r>
            <a:r>
              <a:rPr lang="ko-KR" altLang="en-US" sz="4000" b="1" dirty="0"/>
              <a:t>속성값</a:t>
            </a:r>
            <a:r>
              <a:rPr lang="en-US" altLang="ko-KR" sz="4000" b="1" dirty="0"/>
              <a:t>)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1C8DBF2-EAD5-4133-9327-ADEE27573C81}"/>
              </a:ext>
            </a:extLst>
          </p:cNvPr>
          <p:cNvCxnSpPr>
            <a:cxnSpLocks/>
          </p:cNvCxnSpPr>
          <p:nvPr/>
        </p:nvCxnSpPr>
        <p:spPr>
          <a:xfrm flipH="1">
            <a:off x="3190240" y="3820160"/>
            <a:ext cx="1899920" cy="14030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753775F-5B5C-4440-AA8D-3F95FF49CC9B}"/>
              </a:ext>
            </a:extLst>
          </p:cNvPr>
          <p:cNvSpPr/>
          <p:nvPr/>
        </p:nvSpPr>
        <p:spPr>
          <a:xfrm>
            <a:off x="759122" y="5223224"/>
            <a:ext cx="54088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그 속성을 어떤 속성값으로 편집하겠다는 의미</a:t>
            </a:r>
            <a:endParaRPr lang="en-US" altLang="ko-KR" b="1" dirty="0"/>
          </a:p>
          <a:p>
            <a:r>
              <a:rPr lang="ko-KR" altLang="en-US" b="1" dirty="0"/>
              <a:t>속성에 맞는 특정 단위를 사용해야 함</a:t>
            </a:r>
            <a:endParaRPr lang="en-US" altLang="ko-KR" b="1" dirty="0"/>
          </a:p>
          <a:p>
            <a:r>
              <a:rPr lang="en-US" altLang="ko-KR" b="1" dirty="0"/>
              <a:t>*</a:t>
            </a:r>
            <a:r>
              <a:rPr lang="ko-KR" altLang="en-US" b="1" dirty="0"/>
              <a:t>속성과 속성값은 세트로 움직이고 세미콜론으로 구분함</a:t>
            </a:r>
            <a:endParaRPr lang="en-US" altLang="ko-KR" b="1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CFFD702-771D-465F-94E3-FF272197243E}"/>
              </a:ext>
            </a:extLst>
          </p:cNvPr>
          <p:cNvCxnSpPr>
            <a:cxnSpLocks/>
          </p:cNvCxnSpPr>
          <p:nvPr/>
        </p:nvCxnSpPr>
        <p:spPr>
          <a:xfrm flipH="1">
            <a:off x="3190240" y="3820160"/>
            <a:ext cx="5984240" cy="14030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294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문법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797C4B-D1FE-4C16-AB13-301BF94178A9}"/>
              </a:ext>
            </a:extLst>
          </p:cNvPr>
          <p:cNvSpPr txBox="1"/>
          <p:nvPr/>
        </p:nvSpPr>
        <p:spPr>
          <a:xfrm>
            <a:off x="3285081" y="1503680"/>
            <a:ext cx="5628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HTML</a:t>
            </a:r>
            <a:r>
              <a:rPr lang="ko-KR" altLang="en-US" sz="4000" dirty="0"/>
              <a:t>과 </a:t>
            </a:r>
            <a:r>
              <a:rPr lang="en-US" altLang="ko-KR" sz="4000" dirty="0"/>
              <a:t>CSS</a:t>
            </a:r>
            <a:r>
              <a:rPr lang="ko-KR" altLang="en-US" sz="4000" dirty="0"/>
              <a:t> 연동하는 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51B91-EBAF-4F04-AB8F-3D46411BD3ED}"/>
              </a:ext>
            </a:extLst>
          </p:cNvPr>
          <p:cNvSpPr txBox="1"/>
          <p:nvPr/>
        </p:nvSpPr>
        <p:spPr>
          <a:xfrm>
            <a:off x="2224752" y="2766897"/>
            <a:ext cx="81064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dirty="0"/>
              <a:t>1. Link style -&gt; </a:t>
            </a:r>
            <a:r>
              <a:rPr lang="ko-KR" altLang="en-US" sz="3400" dirty="0"/>
              <a:t>외부 </a:t>
            </a:r>
            <a:r>
              <a:rPr lang="en-US" altLang="ko-KR" sz="3400" dirty="0"/>
              <a:t>CSS </a:t>
            </a:r>
            <a:r>
              <a:rPr lang="ko-KR" altLang="en-US" sz="3400" dirty="0"/>
              <a:t>파일을 연동</a:t>
            </a:r>
            <a:endParaRPr lang="en-US" altLang="ko-KR" sz="3400" dirty="0"/>
          </a:p>
          <a:p>
            <a:endParaRPr lang="en-US" altLang="ko-KR" sz="3400" dirty="0"/>
          </a:p>
          <a:p>
            <a:r>
              <a:rPr lang="en-US" altLang="ko-KR" sz="3400" dirty="0"/>
              <a:t>2. Embedding style -&gt; HTML</a:t>
            </a:r>
            <a:r>
              <a:rPr lang="ko-KR" altLang="en-US" sz="3400" dirty="0"/>
              <a:t> 내부에 </a:t>
            </a:r>
            <a:r>
              <a:rPr lang="en-US" altLang="ko-KR" sz="3400" dirty="0"/>
              <a:t>CSS</a:t>
            </a:r>
          </a:p>
          <a:p>
            <a:endParaRPr lang="en-US" altLang="ko-KR" sz="3400" dirty="0"/>
          </a:p>
          <a:p>
            <a:r>
              <a:rPr lang="en-US" altLang="ko-KR" sz="3400" dirty="0"/>
              <a:t>3. Inline style -&gt; HTML </a:t>
            </a:r>
            <a:r>
              <a:rPr lang="ko-KR" altLang="en-US" sz="3400" dirty="0"/>
              <a:t>요소에 </a:t>
            </a:r>
            <a:r>
              <a:rPr lang="en-US" altLang="ko-KR" sz="3400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20819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문법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51B91-EBAF-4F04-AB8F-3D46411BD3ED}"/>
              </a:ext>
            </a:extLst>
          </p:cNvPr>
          <p:cNvSpPr txBox="1"/>
          <p:nvPr/>
        </p:nvSpPr>
        <p:spPr>
          <a:xfrm>
            <a:off x="2224752" y="1466417"/>
            <a:ext cx="71427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dirty="0"/>
              <a:t>1. Link style -&gt; </a:t>
            </a:r>
            <a:r>
              <a:rPr lang="ko-KR" altLang="en-US" sz="3400" dirty="0"/>
              <a:t>외부 </a:t>
            </a:r>
            <a:r>
              <a:rPr lang="en-US" altLang="ko-KR" sz="3400" dirty="0"/>
              <a:t>CSS </a:t>
            </a:r>
            <a:r>
              <a:rPr lang="ko-KR" altLang="en-US" sz="3400" dirty="0"/>
              <a:t>파일을 연동</a:t>
            </a:r>
            <a:endParaRPr lang="en-US" altLang="ko-KR" sz="3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EF612F-4B3B-424B-B252-3617571D7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22" y="2422842"/>
            <a:ext cx="5476875" cy="3495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B6DFA6-7DA5-4BF5-AAA1-93276BE73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997" y="2210943"/>
            <a:ext cx="2362200" cy="12668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1FF36EC-3C3F-4FC0-BCF8-9273A2219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568" y="4164656"/>
            <a:ext cx="3930857" cy="20947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25920C-934F-4FC1-AE3B-C70EE1816AF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0671"/>
          <a:stretch/>
        </p:blipFill>
        <p:spPr>
          <a:xfrm>
            <a:off x="8282081" y="3033018"/>
            <a:ext cx="3206463" cy="270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0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문법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51B91-EBAF-4F04-AB8F-3D46411BD3ED}"/>
              </a:ext>
            </a:extLst>
          </p:cNvPr>
          <p:cNvSpPr txBox="1"/>
          <p:nvPr/>
        </p:nvSpPr>
        <p:spPr>
          <a:xfrm>
            <a:off x="2224752" y="1486737"/>
            <a:ext cx="8106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dirty="0"/>
              <a:t>2. Embedding style -&gt; HTML</a:t>
            </a:r>
            <a:r>
              <a:rPr lang="ko-KR" altLang="en-US" sz="3400" dirty="0"/>
              <a:t> 내부에 </a:t>
            </a:r>
            <a:r>
              <a:rPr lang="en-US" altLang="ko-KR" sz="3400" dirty="0"/>
              <a:t>CSS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00C306-AFB7-449F-88D2-1670E0466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891" y="2640678"/>
            <a:ext cx="4117257" cy="30224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353660-5D2D-4FAC-8A47-F2BB29B387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083"/>
          <a:stretch/>
        </p:blipFill>
        <p:spPr>
          <a:xfrm>
            <a:off x="723122" y="2226173"/>
            <a:ext cx="3819525" cy="392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2434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1080</Words>
  <Application>Microsoft Office PowerPoint</Application>
  <PresentationFormat>와이드스크린</PresentationFormat>
  <Paragraphs>301</Paragraphs>
  <Slides>25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Arial</vt:lpstr>
      <vt:lpstr>맑은 고딕</vt:lpstr>
      <vt:lpstr>나눔스퀘어</vt:lpstr>
      <vt:lpstr>나눔스퀘어 Bold</vt:lpstr>
      <vt:lpstr>1_기본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 재현</cp:lastModifiedBy>
  <cp:revision>6</cp:revision>
  <dcterms:created xsi:type="dcterms:W3CDTF">2017-11-24T11:22:27Z</dcterms:created>
  <dcterms:modified xsi:type="dcterms:W3CDTF">2020-06-26T12:25:28Z</dcterms:modified>
</cp:coreProperties>
</file>